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32"/>
  </p:notesMasterIdLst>
  <p:sldIdLst>
    <p:sldId id="256" r:id="rId2"/>
    <p:sldId id="292" r:id="rId3"/>
    <p:sldId id="257" r:id="rId4"/>
    <p:sldId id="259" r:id="rId5"/>
    <p:sldId id="258" r:id="rId6"/>
    <p:sldId id="260" r:id="rId7"/>
    <p:sldId id="293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266" r:id="rId18"/>
    <p:sldId id="267" r:id="rId19"/>
    <p:sldId id="268" r:id="rId20"/>
    <p:sldId id="269" r:id="rId21"/>
    <p:sldId id="270" r:id="rId22"/>
    <p:sldId id="271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1F0D8-D809-409D-8A26-8C1FCC475E25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63BD2-5A9D-4EE9-94A2-32C95D8E0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4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63BD2-5A9D-4EE9-94A2-32C95D8E02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90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Samsung</a:t>
            </a:r>
            <a:r>
              <a:rPr lang="en-US" baseline="0" dirty="0"/>
              <a:t> Galaxy SIII</a:t>
            </a:r>
          </a:p>
          <a:p>
            <a:r>
              <a:rPr lang="en-US" baseline="0" dirty="0"/>
              <a:t>Iphone 6S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Accuracy of sensor</a:t>
            </a:r>
          </a:p>
          <a:p>
            <a:endParaRPr lang="en-US" baseline="0" dirty="0"/>
          </a:p>
          <a:p>
            <a:r>
              <a:rPr lang="en-US" baseline="0" dirty="0"/>
              <a:t>Windows phone (forgot name)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477C8-1AD5-42C7-BA82-457DED865477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87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276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30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5005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91090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848622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10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4130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12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74193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1222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14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580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7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/>
              <a:t>15</a:t>
            </a:fld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14034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Each user = a node. </a:t>
            </a:r>
          </a:p>
          <a:p>
            <a:pPr lvl="2"/>
            <a:r>
              <a:rPr lang="en-US" dirty="0"/>
              <a:t> Improved map resolution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Originally going to design for Android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477C8-1AD5-42C7-BA82-457DED865477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2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B9622-896D-43DB-B3D2-679E300EFC0D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03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E7302-07EA-4668-A02B-2F6A20B3C56F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2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68CC6-C8EE-411B-BBF6-C00652A9272F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6E5A-5DCF-4D63-9152-7F16702CC405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3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C2365-FBB7-4758-97CD-10FB23391E52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1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9D3D7-3D09-4E2B-968A-ECF1493E6091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19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A5345-DB12-4FC0-9E15-DB3076896836}" type="datetime1">
              <a:rPr lang="en-US" smtClean="0"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81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6EAC2-B90C-43D1-BE33-AAEE5E754536}" type="datetime1">
              <a:rPr lang="en-US" smtClean="0"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21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6113F-5018-4770-A7BA-58A177ABBE6B}" type="datetime1">
              <a:rPr lang="en-US" smtClean="0"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37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9D1A4-D1FC-4D20-89EA-9A2E9FE45388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6822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98A80-1C0E-4CBF-B5E6-14E9E330CF72}" type="datetime1">
              <a:rPr lang="en-US" smtClean="0"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5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B8AE-0595-4583-9372-C8763FDA4F37}" type="datetime1">
              <a:rPr lang="en-US" smtClean="0"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60CDE-8FFE-45DF-9F47-772DF0973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8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Smart Phone Barometer Map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600" y="3761065"/>
            <a:ext cx="4943061" cy="1655762"/>
          </a:xfrm>
        </p:spPr>
        <p:txBody>
          <a:bodyPr/>
          <a:lstStyle/>
          <a:p>
            <a:pPr algn="l"/>
            <a:r>
              <a:rPr lang="en-US" dirty="0"/>
              <a:t> </a:t>
            </a:r>
            <a:r>
              <a:rPr lang="en-US" u="sng" dirty="0"/>
              <a:t>	         Members:		</a:t>
            </a:r>
          </a:p>
          <a:p>
            <a:pPr algn="l"/>
            <a:r>
              <a:rPr lang="en-US" dirty="0" err="1"/>
              <a:t>Dayreal</a:t>
            </a:r>
            <a:r>
              <a:rPr lang="en-US" dirty="0"/>
              <a:t> Brown		</a:t>
            </a:r>
            <a:r>
              <a:rPr lang="en-US" dirty="0" err="1"/>
              <a:t>Xuanchen</a:t>
            </a:r>
            <a:r>
              <a:rPr lang="en-US" dirty="0"/>
              <a:t> Xiang</a:t>
            </a:r>
          </a:p>
          <a:p>
            <a:pPr algn="l"/>
            <a:r>
              <a:rPr lang="en-US" dirty="0"/>
              <a:t>Robert Minter		</a:t>
            </a:r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8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8" name="TextBox 43      (向天歌演示原创作品：www.TopPPT.cn)"/>
          <p:cNvSpPr txBox="1"/>
          <p:nvPr/>
        </p:nvSpPr>
        <p:spPr>
          <a:xfrm>
            <a:off x="868045" y="260350"/>
            <a:ext cx="34150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How to read isobar</a:t>
            </a:r>
            <a:r>
              <a:rPr lang="en-US" altLang="zh-CN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s?</a:t>
            </a:r>
          </a:p>
        </p:txBody>
      </p:sp>
      <p:pic>
        <p:nvPicPr>
          <p:cNvPr id="2" name="图片 1" descr="1]VH}3T@N}CYH(4NLIOZE3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775" y="2026920"/>
            <a:ext cx="5785485" cy="28035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68045" y="882015"/>
            <a:ext cx="9774555" cy="826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>
                <a:solidFill>
                  <a:srgbClr val="0070C0"/>
                </a:solidFill>
              </a:rPr>
              <a:t>isobar: </a:t>
            </a:r>
            <a:r>
              <a:rPr lang="zh-CN" altLang="en-US" sz="2400"/>
              <a:t>an imaginary line or a line on a map or chart connecting or marking places of equal barometric pressure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109595" y="4830445"/>
            <a:ext cx="4855845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/>
              <a:t>http://ww2010.atmos.uiuc.edu/(Gh)/guides/mtr/prs/isb.rxml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34715" y="5473700"/>
            <a:ext cx="3935095" cy="826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isobars close = strong winds</a:t>
            </a:r>
          </a:p>
          <a:p>
            <a:r>
              <a:rPr lang="en-US" altLang="zh-CN" sz="2400"/>
              <a:t>isobars far apart = weak winds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77200" y="6484675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36547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PI07@TRR((%IF$91LKBD@VV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090" y="760730"/>
            <a:ext cx="6423025" cy="466598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9090" y="5426710"/>
            <a:ext cx="5816600" cy="337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https://www.youtube.com/watch?v=bd7DcVnrSL8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6898005" y="356235"/>
            <a:ext cx="5075555" cy="6003925"/>
            <a:chOff x="12554" y="753"/>
            <a:chExt cx="5957" cy="9455"/>
          </a:xfrm>
        </p:grpSpPr>
        <p:sp>
          <p:nvSpPr>
            <p:cNvPr id="6" name="文本框 5"/>
            <p:cNvSpPr txBox="1"/>
            <p:nvPr/>
          </p:nvSpPr>
          <p:spPr>
            <a:xfrm>
              <a:off x="12554" y="753"/>
              <a:ext cx="5876" cy="1877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0070C0"/>
                  </a:solidFill>
                  <a:sym typeface="+mn-ea"/>
                </a:rPr>
                <a:t>Warm Front:</a:t>
              </a:r>
              <a:r>
                <a:rPr lang="en-US" altLang="zh-CN" sz="2400" dirty="0">
                  <a:solidFill>
                    <a:srgbClr val="0070C0"/>
                  </a:solidFill>
                  <a:sym typeface="+mn-ea"/>
                </a:rPr>
                <a:t>  </a:t>
              </a:r>
              <a:r>
                <a:rPr lang="en-US" altLang="zh-CN" sz="2400" dirty="0">
                  <a:sym typeface="+mn-ea"/>
                </a:rPr>
                <a:t>warm air slides over departing cold air- large bands of precipitation form.</a:t>
              </a:r>
              <a:endParaRPr lang="zh-CN" altLang="en-US" sz="240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2554" y="2630"/>
              <a:ext cx="5876" cy="245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0070C0"/>
                  </a:solidFill>
                  <a:sym typeface="+mn-ea"/>
                </a:rPr>
                <a:t>Cold Front:</a:t>
              </a:r>
              <a:r>
                <a:rPr lang="en-US" altLang="zh-CN" sz="2400" dirty="0">
                  <a:solidFill>
                    <a:srgbClr val="0070C0"/>
                  </a:solidFill>
                  <a:sym typeface="+mn-ea"/>
                </a:rPr>
                <a:t> </a:t>
              </a:r>
              <a:r>
                <a:rPr lang="en-US" altLang="zh-CN" sz="2400" dirty="0">
                  <a:sym typeface="+mn-ea"/>
                </a:rPr>
                <a:t>Cold air pushes under a warm air mass.  Warm air rises quickly=narrow bands of violent storms form.</a:t>
              </a:r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2554" y="4875"/>
              <a:ext cx="5957" cy="533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 dirty="0">
                  <a:solidFill>
                    <a:srgbClr val="0070C0"/>
                  </a:solidFill>
                  <a:sym typeface="+mn-ea"/>
                </a:rPr>
                <a:t>Occluded Front:</a:t>
              </a:r>
              <a:r>
                <a:rPr lang="en-US" altLang="zh-CN" sz="2400" dirty="0">
                  <a:sym typeface="+mn-ea"/>
                </a:rPr>
                <a:t> 2 air masses merge and force warm air between them to rise quickly.  Strong winds and heavy precipitation will occur.</a:t>
              </a:r>
            </a:p>
            <a:p>
              <a:r>
                <a:rPr lang="en-US" altLang="zh-CN" sz="2400" b="1" dirty="0">
                  <a:solidFill>
                    <a:srgbClr val="0070C0"/>
                  </a:solidFill>
                  <a:sym typeface="+mn-ea"/>
                </a:rPr>
                <a:t>Stationary Front: </a:t>
              </a:r>
              <a:r>
                <a:rPr lang="en-US" altLang="zh-CN" sz="2400" dirty="0">
                  <a:sym typeface="+mn-ea"/>
                </a:rPr>
                <a:t>Warm or cold front stops moving. Light wind and precipitation may occur across the front boundary.</a:t>
              </a:r>
              <a:endParaRPr lang="zh-CN" altLang="en-US" sz="2400" dirty="0">
                <a:sym typeface="+mn-ea"/>
              </a:endParaRPr>
            </a:p>
            <a:p>
              <a:endParaRPr lang="zh-CN" altLang="en-US" sz="24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79623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50717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7XTM6WZZF7EUWG41_}TE6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395" y="681990"/>
            <a:ext cx="8787765" cy="535876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910840" y="6040755"/>
            <a:ext cx="598551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https://www.britannica.com/science/isobar-cartography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83573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407601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332326" y="970254"/>
            <a:ext cx="8297094" cy="5363185"/>
            <a:chOff x="3715" y="795"/>
            <a:chExt cx="13274" cy="9008"/>
          </a:xfrm>
        </p:grpSpPr>
        <p:sp>
          <p:nvSpPr>
            <p:cNvPr id="11" name="Oval 5      (向天歌演示原创作品：www.TopPPT.cn)"/>
            <p:cNvSpPr>
              <a:spLocks noChangeArrowheads="1"/>
            </p:cNvSpPr>
            <p:nvPr/>
          </p:nvSpPr>
          <p:spPr bwMode="gray">
            <a:xfrm>
              <a:off x="3825" y="7293"/>
              <a:ext cx="2302" cy="2510"/>
            </a:xfrm>
            <a:prstGeom prst="ellipse">
              <a:avLst/>
            </a:prstGeom>
            <a:solidFill>
              <a:srgbClr val="21A3D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wrap="squar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GPS</a:t>
              </a:r>
            </a:p>
          </p:txBody>
        </p:sp>
        <p:sp>
          <p:nvSpPr>
            <p:cNvPr id="12" name="Oval 6      (向天歌演示原创作品：www.TopPPT.cn)"/>
            <p:cNvSpPr>
              <a:spLocks noChangeArrowheads="1"/>
            </p:cNvSpPr>
            <p:nvPr/>
          </p:nvSpPr>
          <p:spPr bwMode="gray">
            <a:xfrm>
              <a:off x="14640" y="7292"/>
              <a:ext cx="2349" cy="2509"/>
            </a:xfrm>
            <a:prstGeom prst="ellipse">
              <a:avLst/>
            </a:prstGeom>
            <a:solidFill>
              <a:srgbClr val="21A3D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wrap="squar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smart-phone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sensor</a:t>
              </a:r>
            </a:p>
          </p:txBody>
        </p:sp>
        <p:sp>
          <p:nvSpPr>
            <p:cNvPr id="13" name="Oval 7      (向天歌演示原创作品：www.TopPPT.cn)"/>
            <p:cNvSpPr>
              <a:spLocks noChangeArrowheads="1"/>
            </p:cNvSpPr>
            <p:nvPr/>
          </p:nvSpPr>
          <p:spPr bwMode="gray">
            <a:xfrm>
              <a:off x="10386" y="7292"/>
              <a:ext cx="2444" cy="2511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wrap="squar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altLang="zh-CN" sz="2000">
                  <a:solidFill>
                    <a:schemeClr val="bg1"/>
                  </a:solidFill>
                  <a:latin typeface="Impact" panose="020B0806030902050204" pitchFamily="34" charset="0"/>
                  <a:sym typeface="+mn-ea"/>
                </a:rPr>
                <a:t>weather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station</a:t>
              </a:r>
            </a:p>
          </p:txBody>
        </p:sp>
        <p:sp>
          <p:nvSpPr>
            <p:cNvPr id="5" name="Oval 5      (向天歌演示原创作品：www.TopPPT.cn)"/>
            <p:cNvSpPr>
              <a:spLocks noChangeArrowheads="1"/>
            </p:cNvSpPr>
            <p:nvPr/>
          </p:nvSpPr>
          <p:spPr bwMode="gray">
            <a:xfrm>
              <a:off x="12234" y="3298"/>
              <a:ext cx="2604" cy="2692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wrap="squar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Air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Pressure</a:t>
              </a:r>
            </a:p>
          </p:txBody>
        </p:sp>
        <p:sp>
          <p:nvSpPr>
            <p:cNvPr id="6" name="Oval 5      (向天歌演示原创作品：www.TopPPT.cn)"/>
            <p:cNvSpPr>
              <a:spLocks noChangeArrowheads="1"/>
            </p:cNvSpPr>
            <p:nvPr/>
          </p:nvSpPr>
          <p:spPr bwMode="gray">
            <a:xfrm>
              <a:off x="3715" y="3376"/>
              <a:ext cx="2558" cy="2536"/>
            </a:xfrm>
            <a:prstGeom prst="ellipse">
              <a:avLst/>
            </a:prstGeom>
            <a:solidFill>
              <a:srgbClr val="2B2E3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wrap="squar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Location</a:t>
              </a:r>
            </a:p>
          </p:txBody>
        </p:sp>
        <p:sp>
          <p:nvSpPr>
            <p:cNvPr id="7" name="Oval 5      (向天歌演示原创作品：www.TopPPT.cn)"/>
            <p:cNvSpPr>
              <a:spLocks noChangeArrowheads="1"/>
            </p:cNvSpPr>
            <p:nvPr/>
          </p:nvSpPr>
          <p:spPr bwMode="gray">
            <a:xfrm>
              <a:off x="7711" y="795"/>
              <a:ext cx="2891" cy="1832"/>
            </a:xfrm>
            <a:prstGeom prst="rect">
              <a:avLst/>
            </a:prstGeom>
            <a:solidFill>
              <a:srgbClr val="21A3D0"/>
            </a:solidFill>
            <a:ln w="38100" algn="ctr">
              <a:solidFill>
                <a:srgbClr val="EBF5FF"/>
              </a:solidFill>
              <a:round/>
            </a:ln>
            <a:effectLst/>
          </p:spPr>
          <p:txBody>
            <a:bodyPr wrap="squar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Barometric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mpact" panose="020B0806030902050204" pitchFamily="34" charset="0"/>
                  <a:ea typeface="Microsoft YaHei" panose="020B0503020204020204" pitchFamily="34" charset="-122"/>
                  <a:cs typeface="+mn-cs"/>
                </a:rPr>
                <a:t>Mapping</a:t>
              </a:r>
            </a:p>
          </p:txBody>
        </p:sp>
        <p:cxnSp>
          <p:nvCxnSpPr>
            <p:cNvPr id="8" name="直接箭头连接符 7"/>
            <p:cNvCxnSpPr>
              <a:stCxn id="7" idx="1"/>
            </p:cNvCxnSpPr>
            <p:nvPr/>
          </p:nvCxnSpPr>
          <p:spPr>
            <a:xfrm flipH="1">
              <a:off x="5588" y="1711"/>
              <a:ext cx="2122" cy="1884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箭头连接符 9"/>
            <p:cNvCxnSpPr>
              <a:stCxn id="6" idx="4"/>
              <a:endCxn id="11" idx="0"/>
            </p:cNvCxnSpPr>
            <p:nvPr/>
          </p:nvCxnSpPr>
          <p:spPr>
            <a:xfrm flipH="1">
              <a:off x="4976" y="5912"/>
              <a:ext cx="18" cy="1381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箭头连接符 13"/>
            <p:cNvCxnSpPr>
              <a:stCxn id="5" idx="3"/>
              <a:endCxn id="13" idx="0"/>
            </p:cNvCxnSpPr>
            <p:nvPr/>
          </p:nvCxnSpPr>
          <p:spPr>
            <a:xfrm flipH="1">
              <a:off x="11608" y="5596"/>
              <a:ext cx="1007" cy="1697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>
              <a:off x="14439" y="5545"/>
              <a:ext cx="1058" cy="1798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/>
            <p:cNvCxnSpPr>
              <a:stCxn id="7" idx="3"/>
              <a:endCxn id="5" idx="1"/>
            </p:cNvCxnSpPr>
            <p:nvPr/>
          </p:nvCxnSpPr>
          <p:spPr>
            <a:xfrm>
              <a:off x="10602" y="1711"/>
              <a:ext cx="2014" cy="1982"/>
            </a:xfrm>
            <a:prstGeom prst="straightConnector1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7" name="TextBox 42      (向天歌演示原创作品：www.TopPPT.cn)"/>
          <p:cNvSpPr txBox="1"/>
          <p:nvPr/>
        </p:nvSpPr>
        <p:spPr>
          <a:xfrm>
            <a:off x="800100" y="260350"/>
            <a:ext cx="466344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How </a:t>
            </a:r>
            <a:r>
              <a:rPr lang="en-US" altLang="zh-CN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to</a:t>
            </a:r>
            <a:r>
              <a:rPr lang="zh-CN" altLang="en-US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draw barometric maps?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79626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32946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TextBox 44      (向天歌演示原创作品：www.TopPPT.cn)"/>
          <p:cNvSpPr txBox="1"/>
          <p:nvPr/>
        </p:nvSpPr>
        <p:spPr>
          <a:xfrm>
            <a:off x="850900" y="260350"/>
            <a:ext cx="4354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zh-CN" altLang="en-US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How wind relates to air pressure</a:t>
            </a:r>
            <a:r>
              <a:rPr lang="en-US" altLang="zh-CN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?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6524625" y="688975"/>
            <a:ext cx="4646930" cy="5932805"/>
            <a:chOff x="10648" y="1135"/>
            <a:chExt cx="7318" cy="9343"/>
          </a:xfrm>
        </p:grpSpPr>
        <p:pic>
          <p:nvPicPr>
            <p:cNvPr id="2" name="图片 1" descr="F9H(~B(6D62J3$63_[XR6A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48" y="1135"/>
              <a:ext cx="7318" cy="8861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0710" y="9996"/>
              <a:ext cx="7256" cy="483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400"/>
                <a:t>http://bristolite.com/interfaces/psi_wind.aspx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997585" y="4374515"/>
            <a:ext cx="4832350" cy="13754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/>
              <a:t>Rough equation:</a:t>
            </a:r>
          </a:p>
          <a:p>
            <a:r>
              <a:rPr lang="zh-CN" altLang="en-US" sz="2800" b="1"/>
              <a:t>MpH=√(PSF/0.00256)</a:t>
            </a:r>
          </a:p>
          <a:p>
            <a:r>
              <a:rPr lang="en-US" altLang="zh-CN" sz="2800"/>
              <a:t>           - using Bernoulli Theorem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33170" y="1427590"/>
            <a:ext cx="4260215" cy="2357010"/>
            <a:chOff x="5789" y="3357"/>
            <a:chExt cx="7439" cy="4424"/>
          </a:xfrm>
        </p:grpSpPr>
        <p:sp>
          <p:nvSpPr>
            <p:cNvPr id="8" name="矩形 7"/>
            <p:cNvSpPr/>
            <p:nvPr/>
          </p:nvSpPr>
          <p:spPr>
            <a:xfrm>
              <a:off x="5789" y="4603"/>
              <a:ext cx="6269" cy="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Unit Area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852" y="3357"/>
              <a:ext cx="1809" cy="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/>
                <a:t>P</a:t>
              </a:r>
              <a:r>
                <a:rPr lang="en-US" altLang="zh-CN" sz="3200" b="1" baseline="-25000"/>
                <a:t>larger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752" y="5602"/>
              <a:ext cx="2341" cy="1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/>
                <a:t>P</a:t>
              </a:r>
              <a:r>
                <a:rPr lang="en-US" altLang="zh-CN" sz="3200" b="1" baseline="-25000"/>
                <a:t>smaller</a:t>
              </a:r>
            </a:p>
          </p:txBody>
        </p:sp>
        <p:cxnSp>
          <p:nvCxnSpPr>
            <p:cNvPr id="13" name="直接箭头连接符 12"/>
            <p:cNvCxnSpPr/>
            <p:nvPr/>
          </p:nvCxnSpPr>
          <p:spPr>
            <a:xfrm>
              <a:off x="11401" y="5024"/>
              <a:ext cx="13" cy="2757"/>
            </a:xfrm>
            <a:prstGeom prst="straightConnector1">
              <a:avLst/>
            </a:prstGeom>
            <a:ln w="53975" cmpd="sng">
              <a:solidFill>
                <a:schemeClr val="accent1">
                  <a:shade val="50000"/>
                </a:schemeClr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11779" y="6698"/>
              <a:ext cx="1449" cy="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/>
                <a:t>F</a:t>
              </a:r>
            </a:p>
          </p:txBody>
        </p:sp>
      </p:grp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8080516" y="6475618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6107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TextBox 44      (向天歌演示原创作品：www.TopPPT.cn)"/>
          <p:cNvSpPr txBox="1"/>
          <p:nvPr/>
        </p:nvSpPr>
        <p:spPr>
          <a:xfrm>
            <a:off x="850900" y="260350"/>
            <a:ext cx="4354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Problems to be solved:</a:t>
            </a:r>
          </a:p>
        </p:txBody>
      </p:sp>
      <p:sp>
        <p:nvSpPr>
          <p:cNvPr id="17" name="Rectangle 16      (向天歌演示原创作品：www.TopPPT.cn)"/>
          <p:cNvSpPr/>
          <p:nvPr/>
        </p:nvSpPr>
        <p:spPr>
          <a:xfrm>
            <a:off x="850900" y="1016000"/>
            <a:ext cx="5274945" cy="58991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schemeClr val="bg1"/>
                </a:solidFill>
                <a:ea typeface="Microsoft YaHei" panose="020B0503020204020204" pitchFamily="34" charset="-122"/>
                <a:sym typeface="+mn-ea"/>
              </a:rPr>
              <a:t>Required Accuracy:  </a:t>
            </a:r>
            <a:r>
              <a:rPr lang="zh-CN" altLang="en-US" sz="2800">
                <a:sym typeface="+mn-ea"/>
              </a:rPr>
              <a:t>±1 hPa/mb</a:t>
            </a:r>
            <a:r>
              <a:rPr lang="zh-CN" altLang="en-US" sz="3600">
                <a:sym typeface="+mn-ea"/>
              </a:rPr>
              <a:t> 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50900" y="3457575"/>
            <a:ext cx="10159365" cy="826135"/>
            <a:chOff x="1464" y="3524"/>
            <a:chExt cx="15999" cy="1301"/>
          </a:xfrm>
        </p:grpSpPr>
        <p:sp>
          <p:nvSpPr>
            <p:cNvPr id="2" name="TextBox 44      (向天歌演示原创作品：www.TopPPT.cn)"/>
            <p:cNvSpPr txBox="1"/>
            <p:nvPr/>
          </p:nvSpPr>
          <p:spPr>
            <a:xfrm>
              <a:off x="1925" y="3524"/>
              <a:ext cx="15538" cy="13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2400">
                  <a:sym typeface="+mn-ea"/>
                </a:rPr>
                <a:t>The relationship between wind and pressure is complicated, we also need to know the other factors such as humidity.</a:t>
              </a:r>
              <a:r>
                <a:rPr lang="en-US" sz="2400" dirty="0">
                  <a:solidFill>
                    <a:schemeClr val="bg1"/>
                  </a:solidFill>
                  <a:ea typeface="Microsoft YaHei" panose="020B0503020204020204" pitchFamily="34" charset="-122"/>
                </a:rPr>
                <a:t> </a:t>
              </a:r>
            </a:p>
          </p:txBody>
        </p:sp>
        <p:sp>
          <p:nvSpPr>
            <p:cNvPr id="184" name=" 184"/>
            <p:cNvSpPr/>
            <p:nvPr/>
          </p:nvSpPr>
          <p:spPr>
            <a:xfrm>
              <a:off x="1464" y="3779"/>
              <a:ext cx="319" cy="3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0900" y="1901190"/>
            <a:ext cx="5945505" cy="460375"/>
            <a:chOff x="1464" y="3524"/>
            <a:chExt cx="9363" cy="725"/>
          </a:xfrm>
        </p:grpSpPr>
        <p:sp>
          <p:nvSpPr>
            <p:cNvPr id="12" name="TextBox 44      (向天歌演示原创作品：www.TopPPT.cn)"/>
            <p:cNvSpPr txBox="1"/>
            <p:nvPr/>
          </p:nvSpPr>
          <p:spPr>
            <a:xfrm>
              <a:off x="1925" y="3524"/>
              <a:ext cx="8902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sz="2400" dirty="0">
                  <a:solidFill>
                    <a:schemeClr val="tx1"/>
                  </a:solidFill>
                  <a:ea typeface="Microsoft YaHei" panose="020B0503020204020204" pitchFamily="34" charset="-122"/>
                </a:rPr>
                <a:t>The accuracy of GPS is poor and unstable.</a:t>
              </a:r>
              <a:r>
                <a:rPr lang="en-US" sz="2400" dirty="0">
                  <a:solidFill>
                    <a:schemeClr val="bg1"/>
                  </a:solidFill>
                  <a:ea typeface="Microsoft YaHei" panose="020B0503020204020204" pitchFamily="34" charset="-122"/>
                </a:rPr>
                <a:t> </a:t>
              </a:r>
            </a:p>
          </p:txBody>
        </p:sp>
        <p:sp>
          <p:nvSpPr>
            <p:cNvPr id="13" name=" 184"/>
            <p:cNvSpPr/>
            <p:nvPr/>
          </p:nvSpPr>
          <p:spPr>
            <a:xfrm>
              <a:off x="1464" y="3779"/>
              <a:ext cx="319" cy="3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50900" y="2725420"/>
            <a:ext cx="10159365" cy="460375"/>
            <a:chOff x="1464" y="3567"/>
            <a:chExt cx="15999" cy="725"/>
          </a:xfrm>
        </p:grpSpPr>
        <p:sp>
          <p:nvSpPr>
            <p:cNvPr id="15" name="TextBox 44      (向天歌演示原创作品：www.TopPPT.cn)"/>
            <p:cNvSpPr txBox="1"/>
            <p:nvPr/>
          </p:nvSpPr>
          <p:spPr>
            <a:xfrm>
              <a:off x="1924" y="3567"/>
              <a:ext cx="15539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altLang="zh-CN" sz="2400">
                  <a:sym typeface="+mn-ea"/>
                </a:rPr>
                <a:t>The sensor measurements can vary severely.</a:t>
              </a:r>
              <a:endParaRPr lang="en-US" sz="2400" dirty="0">
                <a:solidFill>
                  <a:schemeClr val="bg1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6" name=" 184"/>
            <p:cNvSpPr/>
            <p:nvPr/>
          </p:nvSpPr>
          <p:spPr>
            <a:xfrm>
              <a:off x="1464" y="3779"/>
              <a:ext cx="319" cy="3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50900" y="4600575"/>
            <a:ext cx="7936230" cy="1372235"/>
            <a:chOff x="1340" y="1557"/>
            <a:chExt cx="12498" cy="2161"/>
          </a:xfrm>
        </p:grpSpPr>
        <p:sp>
          <p:nvSpPr>
            <p:cNvPr id="18" name="Rectangle 17      (向天歌演示原创作品：www.TopPPT.cn)"/>
            <p:cNvSpPr/>
            <p:nvPr/>
          </p:nvSpPr>
          <p:spPr>
            <a:xfrm>
              <a:off x="1340" y="1557"/>
              <a:ext cx="9593" cy="1016"/>
            </a:xfrm>
            <a:prstGeom prst="rect">
              <a:avLst/>
            </a:prstGeom>
            <a:solidFill>
              <a:srgbClr val="21A3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en-US" sz="2800" dirty="0">
                  <a:solidFill>
                    <a:schemeClr val="bg1"/>
                  </a:solidFill>
                  <a:ea typeface="Microsoft YaHei" panose="020B0503020204020204" pitchFamily="34" charset="-122"/>
                  <a:sym typeface="+mn-ea"/>
                </a:rPr>
                <a:t>Required Updated speed:  </a:t>
              </a:r>
              <a:r>
                <a:rPr lang="zh-CN" altLang="en-US" sz="2800">
                  <a:sym typeface="+mn-ea"/>
                </a:rPr>
                <a:t>every 10 min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1340" y="2994"/>
              <a:ext cx="12499" cy="725"/>
              <a:chOff x="1464" y="3524"/>
              <a:chExt cx="12499" cy="725"/>
            </a:xfrm>
          </p:grpSpPr>
          <p:sp>
            <p:nvSpPr>
              <p:cNvPr id="7" name="TextBox 44      (向天歌演示原创作品：www.TopPPT.cn)"/>
              <p:cNvSpPr txBox="1"/>
              <p:nvPr/>
            </p:nvSpPr>
            <p:spPr>
              <a:xfrm>
                <a:off x="1925" y="3524"/>
                <a:ext cx="12038" cy="72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lstStyle/>
              <a:p>
                <a:pPr lvl="0" eaLnBrk="1" hangingPunct="1"/>
                <a:r>
                  <a:rPr lang="en-US" sz="2400" dirty="0">
                    <a:solidFill>
                      <a:schemeClr val="tx1"/>
                    </a:solidFill>
                    <a:ea typeface="Microsoft YaHei" panose="020B0503020204020204" pitchFamily="34" charset="-122"/>
                  </a:rPr>
                  <a:t>The meteorological station updates data every several hours.</a:t>
                </a:r>
                <a:endParaRPr lang="en-US" sz="2400" dirty="0">
                  <a:solidFill>
                    <a:schemeClr val="bg1"/>
                  </a:solidFill>
                  <a:ea typeface="Microsoft YaHei" panose="020B0503020204020204" pitchFamily="34" charset="-122"/>
                </a:endParaRPr>
              </a:p>
            </p:txBody>
          </p:sp>
          <p:sp>
            <p:nvSpPr>
              <p:cNvPr id="9" name=" 184"/>
              <p:cNvSpPr/>
              <p:nvPr/>
            </p:nvSpPr>
            <p:spPr>
              <a:xfrm>
                <a:off x="1464" y="3779"/>
                <a:ext cx="319" cy="30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8077200" y="6479624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164748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      (向天歌演示原创作品：www.TopPPT.cn)"/>
          <p:cNvSpPr/>
          <p:nvPr/>
        </p:nvSpPr>
        <p:spPr>
          <a:xfrm>
            <a:off x="850900" y="965835"/>
            <a:ext cx="6542405" cy="611505"/>
          </a:xfrm>
          <a:prstGeom prst="rect">
            <a:avLst/>
          </a:prstGeom>
          <a:solidFill>
            <a:srgbClr val="21A3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chemeClr val="bg1"/>
                </a:solidFill>
                <a:ea typeface="Microsoft YaHei" panose="020B0503020204020204" pitchFamily="34" charset="-122"/>
                <a:sym typeface="+mn-ea"/>
              </a:rPr>
              <a:t>Required Resolution:  </a:t>
            </a:r>
            <a:r>
              <a:rPr lang="zh-CN" altLang="en-US" sz="2800">
                <a:sym typeface="+mn-ea"/>
              </a:rPr>
              <a:t>1 sensor/kilometer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6169" name="TextBox 44      (向天歌演示原创作品：www.TopPPT.cn)"/>
          <p:cNvSpPr txBox="1"/>
          <p:nvPr/>
        </p:nvSpPr>
        <p:spPr>
          <a:xfrm>
            <a:off x="850900" y="260350"/>
            <a:ext cx="43548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Problems to be solved: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850900" y="1901190"/>
            <a:ext cx="7538720" cy="460375"/>
            <a:chOff x="1464" y="3524"/>
            <a:chExt cx="11872" cy="725"/>
          </a:xfrm>
        </p:grpSpPr>
        <p:sp>
          <p:nvSpPr>
            <p:cNvPr id="12" name="TextBox 44      (向天歌演示原创作品：www.TopPPT.cn)"/>
            <p:cNvSpPr txBox="1"/>
            <p:nvPr/>
          </p:nvSpPr>
          <p:spPr>
            <a:xfrm>
              <a:off x="1925" y="3524"/>
              <a:ext cx="1141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sz="2400" dirty="0">
                  <a:solidFill>
                    <a:schemeClr val="tx1"/>
                  </a:solidFill>
                  <a:ea typeface="Microsoft YaHei" panose="020B0503020204020204" pitchFamily="34" charset="-122"/>
                </a:rPr>
                <a:t>GPS doesn't work in indoor environments.</a:t>
              </a:r>
              <a:endParaRPr lang="en-US" sz="2400" dirty="0">
                <a:solidFill>
                  <a:schemeClr val="bg1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3" name=" 184"/>
            <p:cNvSpPr/>
            <p:nvPr/>
          </p:nvSpPr>
          <p:spPr>
            <a:xfrm>
              <a:off x="1464" y="3779"/>
              <a:ext cx="319" cy="3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50900" y="2712720"/>
            <a:ext cx="7538720" cy="460375"/>
            <a:chOff x="1464" y="3524"/>
            <a:chExt cx="11872" cy="725"/>
          </a:xfrm>
        </p:grpSpPr>
        <p:sp>
          <p:nvSpPr>
            <p:cNvPr id="8" name="TextBox 44      (向天歌演示原创作品：www.TopPPT.cn)"/>
            <p:cNvSpPr txBox="1"/>
            <p:nvPr/>
          </p:nvSpPr>
          <p:spPr>
            <a:xfrm>
              <a:off x="1925" y="3524"/>
              <a:ext cx="11411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eaLnBrk="1" hangingPunct="1"/>
              <a:r>
                <a:rPr lang="en-US" sz="2400" dirty="0">
                  <a:solidFill>
                    <a:schemeClr val="tx1"/>
                  </a:solidFill>
                  <a:ea typeface="Microsoft YaHei" panose="020B0503020204020204" pitchFamily="34" charset="-122"/>
                </a:rPr>
                <a:t>Hard to gather data where is uninhabited. </a:t>
              </a:r>
              <a:endParaRPr lang="en-US" sz="2400" dirty="0">
                <a:solidFill>
                  <a:schemeClr val="bg1"/>
                </a:solidFill>
                <a:ea typeface="Microsoft YaHei" panose="020B0503020204020204" pitchFamily="34" charset="-122"/>
              </a:endParaRPr>
            </a:p>
          </p:txBody>
        </p:sp>
        <p:sp>
          <p:nvSpPr>
            <p:cNvPr id="10" name=" 184"/>
            <p:cNvSpPr/>
            <p:nvPr/>
          </p:nvSpPr>
          <p:spPr>
            <a:xfrm>
              <a:off x="1464" y="3779"/>
              <a:ext cx="319" cy="3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79623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428210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6337" y="2136618"/>
            <a:ext cx="11190083" cy="4590106"/>
          </a:xfrm>
        </p:spPr>
        <p:txBody>
          <a:bodyPr>
            <a:normAutofit lnSpcReduction="10000"/>
          </a:bodyPr>
          <a:lstStyle/>
          <a:p>
            <a:pPr algn="l"/>
            <a:r>
              <a:rPr lang="en-US" altLang="zh-CN" dirty="0"/>
              <a:t>A pressure sensor measures pressure, typically of gases or liquids. Pressure is an expression of the force required to stop a fluid from expanding, and is usually stated in terms of force per unit area. A pressure sensor usually acts as a transducer; it generates a signal as a function of the pressure imposed. For the purposes of this article, such a signal is electrical.</a:t>
            </a:r>
          </a:p>
          <a:p>
            <a:pPr algn="l"/>
            <a:r>
              <a:rPr lang="en-US" altLang="zh-CN" dirty="0"/>
              <a:t>Pressure sensors are used for control and monitoring in thousands of everyday applications. Pressure sensors can also be used to indirectly measure other variables such as fluid/gas flow, speed, water level, and altitude. Pressure sensors can alternatively be called pressure transducers, pressure transmitters, pressure senders, pressure indicators, piezometers and manometers, among other names.</a:t>
            </a:r>
          </a:p>
          <a:p>
            <a:pPr algn="l"/>
            <a:r>
              <a:rPr lang="en-US" altLang="zh-CN" dirty="0"/>
              <a:t>Pressure sensors can vary drastically in technology, design, performance, application suitability and cost. A conservative estimate would be that there may be over 50 technologies and at least 300 companies making pressure sensors worldwide.</a:t>
            </a:r>
            <a:endParaRPr lang="zh-CN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74482" y="719875"/>
            <a:ext cx="906251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altLang="zh-CN" sz="5400" b="1" dirty="0">
                <a:ln/>
                <a:solidFill>
                  <a:schemeClr val="accent3"/>
                </a:solidFill>
              </a:rPr>
              <a:t>pressure sensor </a:t>
            </a:r>
            <a:endParaRPr lang="zh-CN" altLang="en-US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7318" y="0"/>
            <a:ext cx="2824682" cy="207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9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27" y="452674"/>
            <a:ext cx="3078179" cy="4022747"/>
          </a:xfrm>
          <a:prstGeom prst="rect">
            <a:avLst/>
          </a:prstGeom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656" y="4647436"/>
            <a:ext cx="3929205" cy="1032094"/>
          </a:xfrm>
        </p:spPr>
        <p:txBody>
          <a:bodyPr>
            <a:normAutofit lnSpcReduction="10000"/>
          </a:bodyPr>
          <a:lstStyle/>
          <a:p>
            <a:r>
              <a:rPr lang="en-US" altLang="zh-CN" dirty="0"/>
              <a:t>Use the balanced bridge to convert the pressure signal into the electric signal.</a:t>
            </a:r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838673" y="651849"/>
            <a:ext cx="7514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When there is pressure on the sensor, it will cause the shape change, which leads to the change of impedance and it will bring about a change in the output of electrical s.</a:t>
            </a:r>
          </a:p>
          <a:p>
            <a:r>
              <a:rPr lang="en-US" altLang="zh-CN" sz="2400" dirty="0"/>
              <a:t>By examining and calculating the output, we could get the pressure value.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780230" y="5896786"/>
            <a:ext cx="657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Then, use the circuit above to amplify the outputs. 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159" y="2576650"/>
            <a:ext cx="5918754" cy="33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60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032" y="86572"/>
            <a:ext cx="6047619" cy="67714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21" y="5666515"/>
            <a:ext cx="5594390" cy="8385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640" y="1467020"/>
            <a:ext cx="4419048" cy="281904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24552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Breakdown: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" y="1413908"/>
            <a:ext cx="11970992" cy="3131587"/>
          </a:xfr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495497"/>
            <a:ext cx="4114800" cy="365125"/>
          </a:xfrm>
        </p:spPr>
        <p:txBody>
          <a:bodyPr/>
          <a:lstStyle/>
          <a:p>
            <a:r>
              <a:rPr lang="en-US" dirty="0"/>
              <a:t>Robert Minter</a:t>
            </a:r>
          </a:p>
        </p:txBody>
      </p:sp>
    </p:spTree>
    <p:extLst>
      <p:ext uri="{BB962C8B-B14F-4D97-AF65-F5344CB8AC3E}">
        <p14:creationId xmlns:p14="http://schemas.microsoft.com/office/powerpoint/2010/main" val="135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3" y="96695"/>
            <a:ext cx="9595616" cy="639618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20593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67" y="1457042"/>
            <a:ext cx="3535190" cy="35351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517678" y="235390"/>
            <a:ext cx="5830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/>
              <a:t>Pressure Chamber</a:t>
            </a:r>
            <a:endParaRPr lang="zh-CN" altLang="en-US" sz="5400" dirty="0"/>
          </a:p>
        </p:txBody>
      </p:sp>
      <p:sp>
        <p:nvSpPr>
          <p:cNvPr id="6" name="文本框 5"/>
          <p:cNvSpPr txBox="1"/>
          <p:nvPr/>
        </p:nvSpPr>
        <p:spPr>
          <a:xfrm>
            <a:off x="5531669" y="1312753"/>
            <a:ext cx="6053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---------To test the accuracy of pressure sensors in the smart phone</a:t>
            </a:r>
            <a:endParaRPr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4617267" y="4402369"/>
            <a:ext cx="6518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/>
              <a:t>Accuracy</a:t>
            </a:r>
          </a:p>
          <a:p>
            <a:r>
              <a:rPr lang="en-US" altLang="zh-CN" sz="3200" dirty="0"/>
              <a:t>RMS Request</a:t>
            </a:r>
            <a:r>
              <a:rPr lang="zh-CN" altLang="en-US" sz="3200" dirty="0"/>
              <a:t>：</a:t>
            </a:r>
            <a:r>
              <a:rPr lang="en-US" altLang="zh-CN" sz="3200" dirty="0"/>
              <a:t>1 </a:t>
            </a:r>
            <a:r>
              <a:rPr lang="en-US" altLang="zh-CN" sz="3200" dirty="0" err="1"/>
              <a:t>mb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4617267" y="2588184"/>
            <a:ext cx="7206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Means to test the accuracy:</a:t>
            </a:r>
          </a:p>
          <a:p>
            <a:r>
              <a:rPr lang="en-US" altLang="zh-CN" dirty="0"/>
              <a:t>Put an accurate pressure sensor and  the smart phone in the chamber at the same time. Compare the value of pressure get from the two.</a:t>
            </a:r>
            <a:endParaRPr lang="zh-CN" alt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32642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317646" y="246350"/>
            <a:ext cx="671465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/>
              <a:t>Pressure range in the chamber:</a:t>
            </a:r>
          </a:p>
          <a:p>
            <a:endParaRPr lang="en-US" altLang="zh-CN" sz="4000" dirty="0"/>
          </a:p>
          <a:p>
            <a:endParaRPr lang="en-US" altLang="zh-CN" dirty="0"/>
          </a:p>
          <a:p>
            <a:r>
              <a:rPr lang="en-US" altLang="zh-CN" dirty="0"/>
              <a:t>The normal range of the Earth's air pressure is from 980 </a:t>
            </a:r>
            <a:r>
              <a:rPr lang="en-US" altLang="zh-CN" dirty="0" err="1"/>
              <a:t>millibars</a:t>
            </a:r>
            <a:r>
              <a:rPr lang="en-US" altLang="zh-CN" dirty="0"/>
              <a:t> (</a:t>
            </a:r>
            <a:r>
              <a:rPr lang="en-US" altLang="zh-CN" dirty="0" err="1"/>
              <a:t>mb</a:t>
            </a:r>
            <a:r>
              <a:rPr lang="en-US" altLang="zh-CN" dirty="0"/>
              <a:t>) to 1050 </a:t>
            </a:r>
            <a:r>
              <a:rPr lang="en-US" altLang="zh-CN" dirty="0" err="1"/>
              <a:t>mb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The highest barometric pressure on record was 1083.8 </a:t>
            </a:r>
            <a:r>
              <a:rPr lang="en-US" altLang="zh-CN" dirty="0" err="1"/>
              <a:t>millibars</a:t>
            </a:r>
            <a:r>
              <a:rPr lang="en-US" altLang="zh-CN" dirty="0"/>
              <a:t> (adjusted to sea level), measured in </a:t>
            </a:r>
            <a:r>
              <a:rPr lang="en-US" altLang="zh-CN" dirty="0" err="1"/>
              <a:t>Agata</a:t>
            </a:r>
            <a:r>
              <a:rPr lang="en-US" altLang="zh-CN" dirty="0"/>
              <a:t>, Siberia on December 31, 1968. The lowest pressure ever measured was 870 </a:t>
            </a:r>
            <a:r>
              <a:rPr lang="en-US" altLang="zh-CN" dirty="0" err="1"/>
              <a:t>millibars</a:t>
            </a:r>
            <a:r>
              <a:rPr lang="en-US" altLang="zh-CN" dirty="0"/>
              <a:t> from an October 12th typhoon in the western Pacific Ocean.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                                          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20"/>
            <a:ext cx="5166424" cy="210564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532642" y="3882386"/>
            <a:ext cx="443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-------------World Meteorological Organization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5317646" y="4293612"/>
            <a:ext cx="6008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en-US" altLang="zh-CN" dirty="0"/>
              <a:t>Pressure range in our experiment: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Highest:1100mb</a:t>
            </a:r>
          </a:p>
          <a:p>
            <a:r>
              <a:rPr lang="en-US" altLang="zh-CN" dirty="0"/>
              <a:t>Lowest:10mb(the lowest pressure is 0.5% of that at sea level)</a:t>
            </a:r>
            <a:endParaRPr lang="zh-CN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Ziheng</a:t>
            </a:r>
            <a:r>
              <a:rPr lang="en-US" dirty="0"/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31697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Design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an application to use barometer sensor in smartphones to capture pressure readings</a:t>
            </a:r>
          </a:p>
          <a:p>
            <a:r>
              <a:rPr lang="en-US" dirty="0"/>
              <a:t>Gather pressure readings, either through free-of-charge archives or purchasing a from company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</p:spTree>
    <p:extLst>
      <p:ext uri="{BB962C8B-B14F-4D97-AF65-F5344CB8AC3E}">
        <p14:creationId xmlns:p14="http://schemas.microsoft.com/office/powerpoint/2010/main" val="373601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248400" cy="4525963"/>
          </a:xfrm>
        </p:spPr>
        <p:txBody>
          <a:bodyPr/>
          <a:lstStyle/>
          <a:p>
            <a:r>
              <a:rPr lang="en-US" dirty="0"/>
              <a:t>Collect data from multiple users</a:t>
            </a:r>
          </a:p>
          <a:p>
            <a:pPr lvl="1"/>
            <a:r>
              <a:rPr lang="en-US" dirty="0"/>
              <a:t>Can gather across widespread area</a:t>
            </a:r>
          </a:p>
          <a:p>
            <a:r>
              <a:rPr lang="en-US" dirty="0"/>
              <a:t>Sponsor prefers app made for iOS</a:t>
            </a:r>
          </a:p>
          <a:p>
            <a:r>
              <a:rPr lang="en-US" dirty="0"/>
              <a:t>Display readings to user</a:t>
            </a:r>
          </a:p>
          <a:p>
            <a:pPr lvl="1"/>
            <a:r>
              <a:rPr lang="en-US" dirty="0"/>
              <a:t>Pressure – Barometer</a:t>
            </a:r>
          </a:p>
          <a:p>
            <a:pPr lvl="1"/>
            <a:r>
              <a:rPr lang="en-US" dirty="0"/>
              <a:t>Location – GPS</a:t>
            </a:r>
          </a:p>
          <a:p>
            <a:pPr lvl="1"/>
            <a:r>
              <a:rPr lang="en-US" dirty="0"/>
              <a:t>Elevation – GPS, Barometer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6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  <p:pic>
        <p:nvPicPr>
          <p:cNvPr id="1026" name="Picture 2" descr="https://tse3.mm.bing.net/th?id=OIP.M5f694e609bd792aa5d70615887a89623o0&amp;pid=15.1&amp;P=0&amp;w=251&amp;h=1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453481"/>
            <a:ext cx="3612612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9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Development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62200" y="1371601"/>
            <a:ext cx="6705600" cy="4525963"/>
          </a:xfrm>
        </p:spPr>
        <p:txBody>
          <a:bodyPr>
            <a:normAutofit/>
          </a:bodyPr>
          <a:lstStyle/>
          <a:p>
            <a:r>
              <a:rPr lang="en-US" dirty="0"/>
              <a:t>Pros</a:t>
            </a:r>
          </a:p>
          <a:p>
            <a:pPr lvl="1"/>
            <a:r>
              <a:rPr lang="en-US" dirty="0"/>
              <a:t>Dispersal of smart phones</a:t>
            </a:r>
          </a:p>
          <a:p>
            <a:pPr lvl="1"/>
            <a:r>
              <a:rPr lang="en-US" dirty="0"/>
              <a:t>Simple Interface, set up refresh rate</a:t>
            </a:r>
          </a:p>
          <a:p>
            <a:pPr lvl="1"/>
            <a:r>
              <a:rPr lang="en-US" dirty="0"/>
              <a:t>Cover gaps in weather station radars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Publishing on app store(s)</a:t>
            </a:r>
          </a:p>
          <a:p>
            <a:pPr lvl="2"/>
            <a:r>
              <a:rPr lang="en-US" dirty="0"/>
              <a:t>Distribution</a:t>
            </a:r>
          </a:p>
          <a:p>
            <a:pPr lvl="1"/>
            <a:r>
              <a:rPr lang="en-US" dirty="0"/>
              <a:t>Phones w/o sensor</a:t>
            </a:r>
          </a:p>
          <a:p>
            <a:pPr lvl="1"/>
            <a:r>
              <a:rPr lang="en-US" dirty="0"/>
              <a:t>Varying degree of accuracy between phones</a:t>
            </a:r>
          </a:p>
          <a:p>
            <a:pPr lvl="1"/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477000" y="1447801"/>
            <a:ext cx="3886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2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Archive Data/Purchasing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5029200" cy="2590800"/>
          </a:xfrm>
        </p:spPr>
        <p:txBody>
          <a:bodyPr/>
          <a:lstStyle/>
          <a:p>
            <a:pPr lvl="1"/>
            <a:r>
              <a:rPr lang="en-US" dirty="0"/>
              <a:t>Data Archive</a:t>
            </a:r>
          </a:p>
          <a:p>
            <a:pPr lvl="2"/>
            <a:r>
              <a:rPr lang="en-US" dirty="0" smtClean="0"/>
              <a:t>National Oceanic and Atmospheric Administration (NOAA )</a:t>
            </a:r>
            <a:endParaRPr lang="en-US" dirty="0"/>
          </a:p>
          <a:p>
            <a:pPr lvl="1"/>
            <a:r>
              <a:rPr lang="en-US" dirty="0"/>
              <a:t>Company</a:t>
            </a:r>
          </a:p>
          <a:p>
            <a:pPr lvl="2"/>
            <a:r>
              <a:rPr lang="en-US" dirty="0"/>
              <a:t>Open  Signal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89798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  <p:pic>
        <p:nvPicPr>
          <p:cNvPr id="2050" name="Picture 2" descr="https://tse1.mm.bing.net/th?id=OIP.M5208f43f0cbdafeaed0c9e8d78429ee2H0&amp;pid=15.1&amp;P=0&amp;w=277&amp;h=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708071"/>
            <a:ext cx="319463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15000" y="3364871"/>
            <a:ext cx="4114800" cy="3505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Pros</a:t>
            </a:r>
          </a:p>
          <a:p>
            <a:pPr lvl="1"/>
            <a:r>
              <a:rPr lang="en-US" dirty="0"/>
              <a:t>No cost for physical development of product</a:t>
            </a:r>
          </a:p>
          <a:p>
            <a:pPr lvl="1"/>
            <a:r>
              <a:rPr lang="en-US" dirty="0"/>
              <a:t>Data storage</a:t>
            </a:r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Cost of purchase</a:t>
            </a:r>
          </a:p>
          <a:p>
            <a:pPr lvl="1"/>
            <a:r>
              <a:rPr lang="en-US" dirty="0"/>
              <a:t>Need for real-time data</a:t>
            </a:r>
          </a:p>
          <a:p>
            <a:pPr lvl="1"/>
            <a:r>
              <a:rPr lang="en-US" dirty="0"/>
              <a:t>Reliance on secondary source</a:t>
            </a:r>
          </a:p>
        </p:txBody>
      </p:sp>
    </p:spTree>
    <p:extLst>
      <p:ext uri="{BB962C8B-B14F-4D97-AF65-F5344CB8AC3E}">
        <p14:creationId xmlns:p14="http://schemas.microsoft.com/office/powerpoint/2010/main" val="277648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Takes in multiple readings to provide better measurements and estimates.</a:t>
            </a:r>
          </a:p>
          <a:p>
            <a:r>
              <a:rPr lang="en-US" dirty="0"/>
              <a:t>Mainly used for 3D location positioning/orientation</a:t>
            </a:r>
          </a:p>
          <a:p>
            <a:pPr lvl="1"/>
            <a:r>
              <a:rPr lang="en-US" dirty="0"/>
              <a:t>Gyroscope, accelerometers, GPS</a:t>
            </a:r>
          </a:p>
          <a:p>
            <a:r>
              <a:rPr lang="en-US" dirty="0"/>
              <a:t>Necessary Sensors</a:t>
            </a:r>
          </a:p>
          <a:p>
            <a:pPr lvl="1"/>
            <a:r>
              <a:rPr lang="en-US" dirty="0"/>
              <a:t>Barometer and GPS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</p:spTree>
    <p:extLst>
      <p:ext uri="{BB962C8B-B14F-4D97-AF65-F5344CB8AC3E}">
        <p14:creationId xmlns:p14="http://schemas.microsoft.com/office/powerpoint/2010/main" val="205266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Preferred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3750"/>
            <a:ext cx="10515600" cy="4351338"/>
          </a:xfrm>
        </p:spPr>
        <p:txBody>
          <a:bodyPr/>
          <a:lstStyle/>
          <a:p>
            <a:r>
              <a:rPr lang="en-US" dirty="0"/>
              <a:t>The App Development option would be more beneficial to chose as students</a:t>
            </a:r>
          </a:p>
          <a:p>
            <a:pPr lvl="1"/>
            <a:r>
              <a:rPr lang="en-US" dirty="0"/>
              <a:t>Proposes </a:t>
            </a:r>
            <a:r>
              <a:rPr lang="en-US" dirty="0" smtClean="0"/>
              <a:t>designing, experimenting, </a:t>
            </a:r>
            <a:r>
              <a:rPr lang="en-US" dirty="0"/>
              <a:t>testing</a:t>
            </a:r>
          </a:p>
          <a:p>
            <a:r>
              <a:rPr lang="en-US" dirty="0"/>
              <a:t>Archive data option would result in simply a research assignment rather than an actual </a:t>
            </a:r>
            <a:r>
              <a:rPr lang="en-US" b="1" dirty="0"/>
              <a:t>design </a:t>
            </a:r>
            <a:r>
              <a:rPr lang="en-US" dirty="0"/>
              <a:t>project.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</p:spTree>
    <p:extLst>
      <p:ext uri="{BB962C8B-B14F-4D97-AF65-F5344CB8AC3E}">
        <p14:creationId xmlns:p14="http://schemas.microsoft.com/office/powerpoint/2010/main" val="12681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 of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Composition: 2 Electrical, 2 Computer</a:t>
            </a:r>
          </a:p>
          <a:p>
            <a:r>
              <a:rPr lang="en-US" dirty="0"/>
              <a:t>CpE: </a:t>
            </a:r>
          </a:p>
          <a:p>
            <a:pPr lvl="1"/>
            <a:r>
              <a:rPr lang="en-US" dirty="0"/>
              <a:t>Design functionality of app to collect readings from phone sensors</a:t>
            </a:r>
          </a:p>
          <a:p>
            <a:pPr lvl="1"/>
            <a:r>
              <a:rPr lang="en-US" dirty="0"/>
              <a:t>Write code for algorithms to normalize data</a:t>
            </a:r>
          </a:p>
          <a:p>
            <a:pPr lvl="1"/>
            <a:endParaRPr lang="en-US" dirty="0"/>
          </a:p>
          <a:p>
            <a:r>
              <a:rPr lang="en-US" dirty="0"/>
              <a:t>EE: Testing of accuracy of sensors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 err="1"/>
              <a:t>Dayreal</a:t>
            </a:r>
            <a:r>
              <a:rPr lang="en-US" dirty="0"/>
              <a:t> Brown</a:t>
            </a:r>
          </a:p>
        </p:txBody>
      </p:sp>
    </p:spTree>
    <p:extLst>
      <p:ext uri="{BB962C8B-B14F-4D97-AF65-F5344CB8AC3E}">
        <p14:creationId xmlns:p14="http://schemas.microsoft.com/office/powerpoint/2010/main" val="16302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1026" name="Picture 2" descr="https://static2.stuff.co.nz/1359065462/892/822289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1102" y="1825625"/>
            <a:ext cx="746979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1025"/>
            <a:ext cx="4114800" cy="365125"/>
          </a:xfrm>
        </p:spPr>
        <p:txBody>
          <a:bodyPr/>
          <a:lstStyle/>
          <a:p>
            <a:r>
              <a:rPr lang="en-US" dirty="0"/>
              <a:t>Robert Minter</a:t>
            </a:r>
          </a:p>
        </p:txBody>
      </p:sp>
    </p:spTree>
    <p:extLst>
      <p:ext uri="{BB962C8B-B14F-4D97-AF65-F5344CB8AC3E}">
        <p14:creationId xmlns:p14="http://schemas.microsoft.com/office/powerpoint/2010/main" val="37530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      (向天歌演示原创作品：www.TopPPT.cn)"/>
          <p:cNvGrpSpPr/>
          <p:nvPr/>
        </p:nvGrpSpPr>
        <p:grpSpPr>
          <a:xfrm>
            <a:off x="1423115" y="1477417"/>
            <a:ext cx="9073008" cy="4569680"/>
            <a:chOff x="714375" y="785813"/>
            <a:chExt cx="7767638" cy="3827463"/>
          </a:xfrm>
          <a:solidFill>
            <a:srgbClr val="21A3D0"/>
          </a:solidFill>
        </p:grpSpPr>
        <p:sp>
          <p:nvSpPr>
            <p:cNvPr id="9" name="Freeform 4      (向天歌演示原创作品：www.TopPPT.cn)"/>
            <p:cNvSpPr/>
            <p:nvPr/>
          </p:nvSpPr>
          <p:spPr bwMode="auto">
            <a:xfrm>
              <a:off x="4613275" y="3630613"/>
              <a:ext cx="276225" cy="273050"/>
            </a:xfrm>
            <a:custGeom>
              <a:avLst/>
              <a:gdLst/>
              <a:ahLst/>
              <a:cxnLst>
                <a:cxn ang="0">
                  <a:pos x="53" y="137"/>
                </a:cxn>
                <a:cxn ang="0">
                  <a:pos x="60" y="133"/>
                </a:cxn>
                <a:cxn ang="0">
                  <a:pos x="66" y="141"/>
                </a:cxn>
                <a:cxn ang="0">
                  <a:pos x="80" y="141"/>
                </a:cxn>
                <a:cxn ang="0">
                  <a:pos x="87" y="134"/>
                </a:cxn>
                <a:cxn ang="0">
                  <a:pos x="87" y="59"/>
                </a:cxn>
                <a:cxn ang="0">
                  <a:pos x="99" y="55"/>
                </a:cxn>
                <a:cxn ang="0">
                  <a:pos x="99" y="16"/>
                </a:cxn>
                <a:cxn ang="0">
                  <a:pos x="109" y="15"/>
                </a:cxn>
                <a:cxn ang="0">
                  <a:pos x="122" y="11"/>
                </a:cxn>
                <a:cxn ang="0">
                  <a:pos x="128" y="16"/>
                </a:cxn>
                <a:cxn ang="0">
                  <a:pos x="136" y="11"/>
                </a:cxn>
                <a:cxn ang="0">
                  <a:pos x="144" y="9"/>
                </a:cxn>
                <a:cxn ang="0">
                  <a:pos x="143" y="6"/>
                </a:cxn>
                <a:cxn ang="0">
                  <a:pos x="119" y="8"/>
                </a:cxn>
                <a:cxn ang="0">
                  <a:pos x="102" y="9"/>
                </a:cxn>
                <a:cxn ang="0">
                  <a:pos x="77" y="9"/>
                </a:cxn>
                <a:cxn ang="0">
                  <a:pos x="73" y="5"/>
                </a:cxn>
                <a:cxn ang="0">
                  <a:pos x="34" y="5"/>
                </a:cxn>
                <a:cxn ang="0">
                  <a:pos x="24" y="3"/>
                </a:cxn>
                <a:cxn ang="0">
                  <a:pos x="13" y="2"/>
                </a:cxn>
                <a:cxn ang="0">
                  <a:pos x="8" y="0"/>
                </a:cxn>
                <a:cxn ang="0">
                  <a:pos x="4" y="3"/>
                </a:cxn>
                <a:cxn ang="0">
                  <a:pos x="1" y="3"/>
                </a:cxn>
                <a:cxn ang="0">
                  <a:pos x="7" y="18"/>
                </a:cxn>
                <a:cxn ang="0">
                  <a:pos x="18" y="41"/>
                </a:cxn>
                <a:cxn ang="0">
                  <a:pos x="29" y="65"/>
                </a:cxn>
                <a:cxn ang="0">
                  <a:pos x="30" y="84"/>
                </a:cxn>
                <a:cxn ang="0">
                  <a:pos x="34" y="101"/>
                </a:cxn>
                <a:cxn ang="0">
                  <a:pos x="42" y="129"/>
                </a:cxn>
                <a:cxn ang="0">
                  <a:pos x="49" y="138"/>
                </a:cxn>
                <a:cxn ang="0">
                  <a:pos x="53" y="137"/>
                </a:cxn>
              </a:cxnLst>
              <a:rect l="0" t="0" r="r" b="b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" name="Freeform 5      (向天歌演示原创作品：www.TopPPT.cn)"/>
            <p:cNvSpPr/>
            <p:nvPr/>
          </p:nvSpPr>
          <p:spPr bwMode="auto">
            <a:xfrm>
              <a:off x="4889500" y="3598863"/>
              <a:ext cx="171450" cy="149225"/>
            </a:xfrm>
            <a:custGeom>
              <a:avLst/>
              <a:gdLst/>
              <a:ahLst/>
              <a:cxnLst>
                <a:cxn ang="0">
                  <a:pos x="59" y="4"/>
                </a:cxn>
                <a:cxn ang="0">
                  <a:pos x="58" y="0"/>
                </a:cxn>
                <a:cxn ang="0">
                  <a:pos x="48" y="0"/>
                </a:cxn>
                <a:cxn ang="0">
                  <a:pos x="42" y="6"/>
                </a:cxn>
                <a:cxn ang="0">
                  <a:pos x="31" y="14"/>
                </a:cxn>
                <a:cxn ang="0">
                  <a:pos x="20" y="27"/>
                </a:cxn>
                <a:cxn ang="0">
                  <a:pos x="5" y="24"/>
                </a:cxn>
                <a:cxn ang="0">
                  <a:pos x="0" y="25"/>
                </a:cxn>
                <a:cxn ang="0">
                  <a:pos x="6" y="31"/>
                </a:cxn>
                <a:cxn ang="0">
                  <a:pos x="12" y="45"/>
                </a:cxn>
                <a:cxn ang="0">
                  <a:pos x="23" y="53"/>
                </a:cxn>
                <a:cxn ang="0">
                  <a:pos x="28" y="61"/>
                </a:cxn>
                <a:cxn ang="0">
                  <a:pos x="36" y="69"/>
                </a:cxn>
                <a:cxn ang="0">
                  <a:pos x="44" y="74"/>
                </a:cxn>
                <a:cxn ang="0">
                  <a:pos x="55" y="76"/>
                </a:cxn>
                <a:cxn ang="0">
                  <a:pos x="67" y="78"/>
                </a:cxn>
                <a:cxn ang="0">
                  <a:pos x="79" y="67"/>
                </a:cxn>
                <a:cxn ang="0">
                  <a:pos x="82" y="56"/>
                </a:cxn>
                <a:cxn ang="0">
                  <a:pos x="88" y="48"/>
                </a:cxn>
                <a:cxn ang="0">
                  <a:pos x="84" y="39"/>
                </a:cxn>
                <a:cxn ang="0">
                  <a:pos x="87" y="29"/>
                </a:cxn>
                <a:cxn ang="0">
                  <a:pos x="87" y="12"/>
                </a:cxn>
                <a:cxn ang="0">
                  <a:pos x="74" y="7"/>
                </a:cxn>
                <a:cxn ang="0">
                  <a:pos x="59" y="4"/>
                </a:cxn>
              </a:cxnLst>
              <a:rect l="0" t="0" r="r" b="b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" name="Freeform 6      (向天歌演示原创作品：www.TopPPT.cn)"/>
            <p:cNvSpPr/>
            <p:nvPr/>
          </p:nvSpPr>
          <p:spPr bwMode="auto">
            <a:xfrm>
              <a:off x="4779963" y="3648075"/>
              <a:ext cx="193675" cy="207963"/>
            </a:xfrm>
            <a:custGeom>
              <a:avLst/>
              <a:gdLst/>
              <a:ahLst/>
              <a:cxnLst>
                <a:cxn ang="0">
                  <a:pos x="93" y="44"/>
                </a:cxn>
                <a:cxn ang="0">
                  <a:pos x="85" y="36"/>
                </a:cxn>
                <a:cxn ang="0">
                  <a:pos x="80" y="28"/>
                </a:cxn>
                <a:cxn ang="0">
                  <a:pos x="69" y="20"/>
                </a:cxn>
                <a:cxn ang="0">
                  <a:pos x="63" y="6"/>
                </a:cxn>
                <a:cxn ang="0">
                  <a:pos x="57" y="0"/>
                </a:cxn>
                <a:cxn ang="0">
                  <a:pos x="49" y="2"/>
                </a:cxn>
                <a:cxn ang="0">
                  <a:pos x="41" y="7"/>
                </a:cxn>
                <a:cxn ang="0">
                  <a:pos x="35" y="2"/>
                </a:cxn>
                <a:cxn ang="0">
                  <a:pos x="22" y="6"/>
                </a:cxn>
                <a:cxn ang="0">
                  <a:pos x="12" y="7"/>
                </a:cxn>
                <a:cxn ang="0">
                  <a:pos x="12" y="46"/>
                </a:cxn>
                <a:cxn ang="0">
                  <a:pos x="0" y="50"/>
                </a:cxn>
                <a:cxn ang="0">
                  <a:pos x="0" y="83"/>
                </a:cxn>
                <a:cxn ang="0">
                  <a:pos x="6" y="87"/>
                </a:cxn>
                <a:cxn ang="0">
                  <a:pos x="9" y="100"/>
                </a:cxn>
                <a:cxn ang="0">
                  <a:pos x="7" y="102"/>
                </a:cxn>
                <a:cxn ang="0">
                  <a:pos x="9" y="107"/>
                </a:cxn>
                <a:cxn ang="0">
                  <a:pos x="20" y="107"/>
                </a:cxn>
                <a:cxn ang="0">
                  <a:pos x="31" y="95"/>
                </a:cxn>
                <a:cxn ang="0">
                  <a:pos x="38" y="89"/>
                </a:cxn>
                <a:cxn ang="0">
                  <a:pos x="52" y="93"/>
                </a:cxn>
                <a:cxn ang="0">
                  <a:pos x="62" y="88"/>
                </a:cxn>
                <a:cxn ang="0">
                  <a:pos x="67" y="80"/>
                </a:cxn>
                <a:cxn ang="0">
                  <a:pos x="76" y="73"/>
                </a:cxn>
                <a:cxn ang="0">
                  <a:pos x="81" y="65"/>
                </a:cxn>
                <a:cxn ang="0">
                  <a:pos x="90" y="59"/>
                </a:cxn>
                <a:cxn ang="0">
                  <a:pos x="97" y="55"/>
                </a:cxn>
                <a:cxn ang="0">
                  <a:pos x="101" y="49"/>
                </a:cxn>
                <a:cxn ang="0">
                  <a:pos x="101" y="49"/>
                </a:cxn>
                <a:cxn ang="0">
                  <a:pos x="93" y="44"/>
                </a:cxn>
              </a:cxnLst>
              <a:rect l="0" t="0" r="r" b="b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" name="Freeform 7      (向天歌演示原创作品：www.TopPPT.cn)"/>
            <p:cNvSpPr/>
            <p:nvPr/>
          </p:nvSpPr>
          <p:spPr bwMode="auto">
            <a:xfrm>
              <a:off x="5006975" y="3827463"/>
              <a:ext cx="30163" cy="36513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8"/>
                </a:cxn>
                <a:cxn ang="0">
                  <a:pos x="7" y="19"/>
                </a:cxn>
                <a:cxn ang="0">
                  <a:pos x="13" y="16"/>
                </a:cxn>
                <a:cxn ang="0">
                  <a:pos x="15" y="13"/>
                </a:cxn>
                <a:cxn ang="0">
                  <a:pos x="14" y="3"/>
                </a:cxn>
                <a:cxn ang="0">
                  <a:pos x="7" y="0"/>
                </a:cxn>
              </a:cxnLst>
              <a:rect l="0" t="0" r="r" b="b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" name="Freeform 8      (向天歌演示原创作品：www.TopPPT.cn)"/>
            <p:cNvSpPr/>
            <p:nvPr/>
          </p:nvSpPr>
          <p:spPr bwMode="auto">
            <a:xfrm>
              <a:off x="4929188" y="3887788"/>
              <a:ext cx="47625" cy="53975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7" y="8"/>
                </a:cxn>
                <a:cxn ang="0">
                  <a:pos x="0" y="18"/>
                </a:cxn>
                <a:cxn ang="0">
                  <a:pos x="7" y="27"/>
                </a:cxn>
                <a:cxn ang="0">
                  <a:pos x="11" y="28"/>
                </a:cxn>
                <a:cxn ang="0">
                  <a:pos x="14" y="22"/>
                </a:cxn>
                <a:cxn ang="0">
                  <a:pos x="21" y="20"/>
                </a:cxn>
                <a:cxn ang="0">
                  <a:pos x="25" y="12"/>
                </a:cxn>
                <a:cxn ang="0">
                  <a:pos x="18" y="3"/>
                </a:cxn>
              </a:cxnLst>
              <a:rect l="0" t="0" r="r" b="b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" name="Freeform 9      (向天歌演示原创作品：www.TopPPT.cn)"/>
            <p:cNvSpPr>
              <a:spLocks noEditPoints="1"/>
            </p:cNvSpPr>
            <p:nvPr/>
          </p:nvSpPr>
          <p:spPr bwMode="auto">
            <a:xfrm>
              <a:off x="4706938" y="3740150"/>
              <a:ext cx="346075" cy="304800"/>
            </a:xfrm>
            <a:custGeom>
              <a:avLst/>
              <a:gdLst/>
              <a:ahLst/>
              <a:cxnLst>
                <a:cxn ang="0">
                  <a:pos x="172" y="59"/>
                </a:cxn>
                <a:cxn ang="0">
                  <a:pos x="172" y="58"/>
                </a:cxn>
                <a:cxn ang="0">
                  <a:pos x="170" y="61"/>
                </a:cxn>
                <a:cxn ang="0">
                  <a:pos x="164" y="64"/>
                </a:cxn>
                <a:cxn ang="0">
                  <a:pos x="157" y="53"/>
                </a:cxn>
                <a:cxn ang="0">
                  <a:pos x="164" y="45"/>
                </a:cxn>
                <a:cxn ang="0">
                  <a:pos x="171" y="48"/>
                </a:cxn>
                <a:cxn ang="0">
                  <a:pos x="171" y="46"/>
                </a:cxn>
                <a:cxn ang="0">
                  <a:pos x="170" y="26"/>
                </a:cxn>
                <a:cxn ang="0">
                  <a:pos x="163" y="5"/>
                </a:cxn>
                <a:cxn ang="0">
                  <a:pos x="150" y="2"/>
                </a:cxn>
                <a:cxn ang="0">
                  <a:pos x="139" y="0"/>
                </a:cxn>
                <a:cxn ang="0">
                  <a:pos x="135" y="6"/>
                </a:cxn>
                <a:cxn ang="0">
                  <a:pos x="128" y="10"/>
                </a:cxn>
                <a:cxn ang="0">
                  <a:pos x="119" y="16"/>
                </a:cxn>
                <a:cxn ang="0">
                  <a:pos x="114" y="24"/>
                </a:cxn>
                <a:cxn ang="0">
                  <a:pos x="105" y="31"/>
                </a:cxn>
                <a:cxn ang="0">
                  <a:pos x="100" y="39"/>
                </a:cxn>
                <a:cxn ang="0">
                  <a:pos x="90" y="44"/>
                </a:cxn>
                <a:cxn ang="0">
                  <a:pos x="76" y="40"/>
                </a:cxn>
                <a:cxn ang="0">
                  <a:pos x="69" y="46"/>
                </a:cxn>
                <a:cxn ang="0">
                  <a:pos x="58" y="58"/>
                </a:cxn>
                <a:cxn ang="0">
                  <a:pos x="47" y="58"/>
                </a:cxn>
                <a:cxn ang="0">
                  <a:pos x="45" y="53"/>
                </a:cxn>
                <a:cxn ang="0">
                  <a:pos x="47" y="51"/>
                </a:cxn>
                <a:cxn ang="0">
                  <a:pos x="44" y="38"/>
                </a:cxn>
                <a:cxn ang="0">
                  <a:pos x="38" y="34"/>
                </a:cxn>
                <a:cxn ang="0">
                  <a:pos x="38" y="76"/>
                </a:cxn>
                <a:cxn ang="0">
                  <a:pos x="31" y="83"/>
                </a:cxn>
                <a:cxn ang="0">
                  <a:pos x="17" y="83"/>
                </a:cxn>
                <a:cxn ang="0">
                  <a:pos x="11" y="75"/>
                </a:cxn>
                <a:cxn ang="0">
                  <a:pos x="4" y="79"/>
                </a:cxn>
                <a:cxn ang="0">
                  <a:pos x="0" y="80"/>
                </a:cxn>
                <a:cxn ang="0">
                  <a:pos x="8" y="98"/>
                </a:cxn>
                <a:cxn ang="0">
                  <a:pos x="19" y="120"/>
                </a:cxn>
                <a:cxn ang="0">
                  <a:pos x="19" y="131"/>
                </a:cxn>
                <a:cxn ang="0">
                  <a:pos x="19" y="140"/>
                </a:cxn>
                <a:cxn ang="0">
                  <a:pos x="23" y="149"/>
                </a:cxn>
                <a:cxn ang="0">
                  <a:pos x="27" y="152"/>
                </a:cxn>
                <a:cxn ang="0">
                  <a:pos x="33" y="157"/>
                </a:cxn>
                <a:cxn ang="0">
                  <a:pos x="41" y="157"/>
                </a:cxn>
                <a:cxn ang="0">
                  <a:pos x="54" y="153"/>
                </a:cxn>
                <a:cxn ang="0">
                  <a:pos x="64" y="149"/>
                </a:cxn>
                <a:cxn ang="0">
                  <a:pos x="82" y="149"/>
                </a:cxn>
                <a:cxn ang="0">
                  <a:pos x="93" y="147"/>
                </a:cxn>
                <a:cxn ang="0">
                  <a:pos x="100" y="146"/>
                </a:cxn>
                <a:cxn ang="0">
                  <a:pos x="109" y="143"/>
                </a:cxn>
                <a:cxn ang="0">
                  <a:pos x="132" y="128"/>
                </a:cxn>
                <a:cxn ang="0">
                  <a:pos x="159" y="95"/>
                </a:cxn>
                <a:cxn ang="0">
                  <a:pos x="175" y="77"/>
                </a:cxn>
                <a:cxn ang="0">
                  <a:pos x="181" y="59"/>
                </a:cxn>
                <a:cxn ang="0">
                  <a:pos x="172" y="59"/>
                </a:cxn>
                <a:cxn ang="0">
                  <a:pos x="137" y="97"/>
                </a:cxn>
                <a:cxn ang="0">
                  <a:pos x="130" y="99"/>
                </a:cxn>
                <a:cxn ang="0">
                  <a:pos x="127" y="105"/>
                </a:cxn>
                <a:cxn ang="0">
                  <a:pos x="123" y="104"/>
                </a:cxn>
                <a:cxn ang="0">
                  <a:pos x="116" y="95"/>
                </a:cxn>
                <a:cxn ang="0">
                  <a:pos x="123" y="85"/>
                </a:cxn>
                <a:cxn ang="0">
                  <a:pos x="134" y="80"/>
                </a:cxn>
                <a:cxn ang="0">
                  <a:pos x="141" y="89"/>
                </a:cxn>
                <a:cxn ang="0">
                  <a:pos x="137" y="97"/>
                </a:cxn>
              </a:cxnLst>
              <a:rect l="0" t="0" r="r" b="b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" name="Freeform 10      (向天歌演示原创作品：www.TopPPT.cn)"/>
            <p:cNvSpPr/>
            <p:nvPr/>
          </p:nvSpPr>
          <p:spPr bwMode="auto">
            <a:xfrm>
              <a:off x="4613275" y="3382963"/>
              <a:ext cx="252413" cy="268288"/>
            </a:xfrm>
            <a:custGeom>
              <a:avLst/>
              <a:gdLst/>
              <a:ahLst/>
              <a:cxnLst>
                <a:cxn ang="0">
                  <a:pos x="8" y="129"/>
                </a:cxn>
                <a:cxn ang="0">
                  <a:pos x="13" y="131"/>
                </a:cxn>
                <a:cxn ang="0">
                  <a:pos x="24" y="132"/>
                </a:cxn>
                <a:cxn ang="0">
                  <a:pos x="34" y="134"/>
                </a:cxn>
                <a:cxn ang="0">
                  <a:pos x="73" y="134"/>
                </a:cxn>
                <a:cxn ang="0">
                  <a:pos x="77" y="138"/>
                </a:cxn>
                <a:cxn ang="0">
                  <a:pos x="102" y="138"/>
                </a:cxn>
                <a:cxn ang="0">
                  <a:pos x="119" y="137"/>
                </a:cxn>
                <a:cxn ang="0">
                  <a:pos x="122" y="136"/>
                </a:cxn>
                <a:cxn ang="0">
                  <a:pos x="109" y="119"/>
                </a:cxn>
                <a:cxn ang="0">
                  <a:pos x="110" y="81"/>
                </a:cxn>
                <a:cxn ang="0">
                  <a:pos x="127" y="82"/>
                </a:cxn>
                <a:cxn ang="0">
                  <a:pos x="130" y="79"/>
                </a:cxn>
                <a:cxn ang="0">
                  <a:pos x="132" y="57"/>
                </a:cxn>
                <a:cxn ang="0">
                  <a:pos x="129" y="57"/>
                </a:cxn>
                <a:cxn ang="0">
                  <a:pos x="119" y="58"/>
                </a:cxn>
                <a:cxn ang="0">
                  <a:pos x="113" y="61"/>
                </a:cxn>
                <a:cxn ang="0">
                  <a:pos x="113" y="52"/>
                </a:cxn>
                <a:cxn ang="0">
                  <a:pos x="108" y="43"/>
                </a:cxn>
                <a:cxn ang="0">
                  <a:pos x="109" y="27"/>
                </a:cxn>
                <a:cxn ang="0">
                  <a:pos x="107" y="18"/>
                </a:cxn>
                <a:cxn ang="0">
                  <a:pos x="100" y="16"/>
                </a:cxn>
                <a:cxn ang="0">
                  <a:pos x="94" y="14"/>
                </a:cxn>
                <a:cxn ang="0">
                  <a:pos x="85" y="14"/>
                </a:cxn>
                <a:cxn ang="0">
                  <a:pos x="81" y="24"/>
                </a:cxn>
                <a:cxn ang="0">
                  <a:pos x="68" y="26"/>
                </a:cxn>
                <a:cxn ang="0">
                  <a:pos x="58" y="19"/>
                </a:cxn>
                <a:cxn ang="0">
                  <a:pos x="54" y="10"/>
                </a:cxn>
                <a:cxn ang="0">
                  <a:pos x="52" y="1"/>
                </a:cxn>
                <a:cxn ang="0">
                  <a:pos x="15" y="1"/>
                </a:cxn>
                <a:cxn ang="0">
                  <a:pos x="9" y="4"/>
                </a:cxn>
                <a:cxn ang="0">
                  <a:pos x="19" y="28"/>
                </a:cxn>
                <a:cxn ang="0">
                  <a:pos x="17" y="39"/>
                </a:cxn>
                <a:cxn ang="0">
                  <a:pos x="24" y="63"/>
                </a:cxn>
                <a:cxn ang="0">
                  <a:pos x="16" y="79"/>
                </a:cxn>
                <a:cxn ang="0">
                  <a:pos x="8" y="101"/>
                </a:cxn>
                <a:cxn ang="0">
                  <a:pos x="2" y="117"/>
                </a:cxn>
                <a:cxn ang="0">
                  <a:pos x="1" y="132"/>
                </a:cxn>
                <a:cxn ang="0">
                  <a:pos x="1" y="132"/>
                </a:cxn>
                <a:cxn ang="0">
                  <a:pos x="4" y="132"/>
                </a:cxn>
                <a:cxn ang="0">
                  <a:pos x="8" y="129"/>
                </a:cxn>
              </a:cxnLst>
              <a:rect l="0" t="0" r="r" b="b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" name="Freeform 11      (向天歌演示原创作品：www.TopPPT.cn)"/>
            <p:cNvSpPr/>
            <p:nvPr/>
          </p:nvSpPr>
          <p:spPr bwMode="auto">
            <a:xfrm>
              <a:off x="4822825" y="3433763"/>
              <a:ext cx="247650" cy="219075"/>
            </a:xfrm>
            <a:custGeom>
              <a:avLst/>
              <a:gdLst/>
              <a:ahLst/>
              <a:cxnLst>
                <a:cxn ang="0">
                  <a:pos x="100" y="5"/>
                </a:cxn>
                <a:cxn ang="0">
                  <a:pos x="92" y="0"/>
                </a:cxn>
                <a:cxn ang="0">
                  <a:pos x="78" y="3"/>
                </a:cxn>
                <a:cxn ang="0">
                  <a:pos x="75" y="10"/>
                </a:cxn>
                <a:cxn ang="0">
                  <a:pos x="74" y="16"/>
                </a:cxn>
                <a:cxn ang="0">
                  <a:pos x="73" y="29"/>
                </a:cxn>
                <a:cxn ang="0">
                  <a:pos x="71" y="39"/>
                </a:cxn>
                <a:cxn ang="0">
                  <a:pos x="78" y="48"/>
                </a:cxn>
                <a:cxn ang="0">
                  <a:pos x="86" y="46"/>
                </a:cxn>
                <a:cxn ang="0">
                  <a:pos x="87" y="54"/>
                </a:cxn>
                <a:cxn ang="0">
                  <a:pos x="85" y="59"/>
                </a:cxn>
                <a:cxn ang="0">
                  <a:pos x="77" y="59"/>
                </a:cxn>
                <a:cxn ang="0">
                  <a:pos x="73" y="49"/>
                </a:cxn>
                <a:cxn ang="0">
                  <a:pos x="64" y="47"/>
                </a:cxn>
                <a:cxn ang="0">
                  <a:pos x="58" y="41"/>
                </a:cxn>
                <a:cxn ang="0">
                  <a:pos x="54" y="43"/>
                </a:cxn>
                <a:cxn ang="0">
                  <a:pos x="49" y="44"/>
                </a:cxn>
                <a:cxn ang="0">
                  <a:pos x="40" y="41"/>
                </a:cxn>
                <a:cxn ang="0">
                  <a:pos x="36" y="36"/>
                </a:cxn>
                <a:cxn ang="0">
                  <a:pos x="29" y="36"/>
                </a:cxn>
                <a:cxn ang="0">
                  <a:pos x="26" y="34"/>
                </a:cxn>
                <a:cxn ang="0">
                  <a:pos x="23" y="31"/>
                </a:cxn>
                <a:cxn ang="0">
                  <a:pos x="21" y="53"/>
                </a:cxn>
                <a:cxn ang="0">
                  <a:pos x="18" y="56"/>
                </a:cxn>
                <a:cxn ang="0">
                  <a:pos x="1" y="55"/>
                </a:cxn>
                <a:cxn ang="0">
                  <a:pos x="0" y="93"/>
                </a:cxn>
                <a:cxn ang="0">
                  <a:pos x="13" y="110"/>
                </a:cxn>
                <a:cxn ang="0">
                  <a:pos x="34" y="109"/>
                </a:cxn>
                <a:cxn ang="0">
                  <a:pos x="35" y="112"/>
                </a:cxn>
                <a:cxn ang="0">
                  <a:pos x="40" y="111"/>
                </a:cxn>
                <a:cxn ang="0">
                  <a:pos x="55" y="114"/>
                </a:cxn>
                <a:cxn ang="0">
                  <a:pos x="66" y="101"/>
                </a:cxn>
                <a:cxn ang="0">
                  <a:pos x="77" y="93"/>
                </a:cxn>
                <a:cxn ang="0">
                  <a:pos x="83" y="87"/>
                </a:cxn>
                <a:cxn ang="0">
                  <a:pos x="93" y="87"/>
                </a:cxn>
                <a:cxn ang="0">
                  <a:pos x="93" y="87"/>
                </a:cxn>
                <a:cxn ang="0">
                  <a:pos x="91" y="79"/>
                </a:cxn>
                <a:cxn ang="0">
                  <a:pos x="122" y="67"/>
                </a:cxn>
                <a:cxn ang="0">
                  <a:pos x="120" y="62"/>
                </a:cxn>
                <a:cxn ang="0">
                  <a:pos x="122" y="51"/>
                </a:cxn>
                <a:cxn ang="0">
                  <a:pos x="127" y="48"/>
                </a:cxn>
                <a:cxn ang="0">
                  <a:pos x="126" y="30"/>
                </a:cxn>
                <a:cxn ang="0">
                  <a:pos x="130" y="28"/>
                </a:cxn>
                <a:cxn ang="0">
                  <a:pos x="125" y="16"/>
                </a:cxn>
                <a:cxn ang="0">
                  <a:pos x="110" y="9"/>
                </a:cxn>
                <a:cxn ang="0">
                  <a:pos x="100" y="5"/>
                </a:cxn>
              </a:cxnLst>
              <a:rect l="0" t="0" r="r" b="b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" name="Freeform 12      (向天歌演示原创作品：www.TopPPT.cn)"/>
            <p:cNvSpPr/>
            <p:nvPr/>
          </p:nvSpPr>
          <p:spPr bwMode="auto">
            <a:xfrm>
              <a:off x="4968875" y="3278188"/>
              <a:ext cx="42863" cy="3810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2" y="2"/>
                </a:cxn>
                <a:cxn ang="0">
                  <a:pos x="6" y="3"/>
                </a:cxn>
                <a:cxn ang="0">
                  <a:pos x="5" y="5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3" y="18"/>
                </a:cxn>
                <a:cxn ang="0">
                  <a:pos x="6" y="19"/>
                </a:cxn>
                <a:cxn ang="0">
                  <a:pos x="12" y="15"/>
                </a:cxn>
                <a:cxn ang="0">
                  <a:pos x="22" y="13"/>
                </a:cxn>
                <a:cxn ang="0">
                  <a:pos x="20" y="5"/>
                </a:cxn>
                <a:cxn ang="0">
                  <a:pos x="18" y="0"/>
                </a:cxn>
              </a:cxnLst>
              <a:rect l="0" t="0" r="r" b="b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8" name="Freeform 13      (向天歌演示原创作品：www.TopPPT.cn)"/>
            <p:cNvSpPr/>
            <p:nvPr/>
          </p:nvSpPr>
          <p:spPr bwMode="auto">
            <a:xfrm>
              <a:off x="5229225" y="2990850"/>
              <a:ext cx="223838" cy="298450"/>
            </a:xfrm>
            <a:custGeom>
              <a:avLst/>
              <a:gdLst/>
              <a:ahLst/>
              <a:cxnLst>
                <a:cxn ang="0">
                  <a:pos x="27" y="30"/>
                </a:cxn>
                <a:cxn ang="0">
                  <a:pos x="35" y="37"/>
                </a:cxn>
                <a:cxn ang="0">
                  <a:pos x="58" y="45"/>
                </a:cxn>
                <a:cxn ang="0">
                  <a:pos x="73" y="48"/>
                </a:cxn>
                <a:cxn ang="0">
                  <a:pos x="77" y="51"/>
                </a:cxn>
                <a:cxn ang="0">
                  <a:pos x="47" y="81"/>
                </a:cxn>
                <a:cxn ang="0">
                  <a:pos x="35" y="83"/>
                </a:cxn>
                <a:cxn ang="0">
                  <a:pos x="20" y="91"/>
                </a:cxn>
                <a:cxn ang="0">
                  <a:pos x="11" y="92"/>
                </a:cxn>
                <a:cxn ang="0">
                  <a:pos x="5" y="100"/>
                </a:cxn>
                <a:cxn ang="0">
                  <a:pos x="0" y="108"/>
                </a:cxn>
                <a:cxn ang="0">
                  <a:pos x="1" y="148"/>
                </a:cxn>
                <a:cxn ang="0">
                  <a:pos x="6" y="157"/>
                </a:cxn>
                <a:cxn ang="0">
                  <a:pos x="31" y="131"/>
                </a:cxn>
                <a:cxn ang="0">
                  <a:pos x="51" y="116"/>
                </a:cxn>
                <a:cxn ang="0">
                  <a:pos x="79" y="88"/>
                </a:cxn>
                <a:cxn ang="0">
                  <a:pos x="92" y="67"/>
                </a:cxn>
                <a:cxn ang="0">
                  <a:pos x="102" y="50"/>
                </a:cxn>
                <a:cxn ang="0">
                  <a:pos x="113" y="28"/>
                </a:cxn>
                <a:cxn ang="0">
                  <a:pos x="117" y="8"/>
                </a:cxn>
                <a:cxn ang="0">
                  <a:pos x="109" y="4"/>
                </a:cxn>
                <a:cxn ang="0">
                  <a:pos x="84" y="11"/>
                </a:cxn>
                <a:cxn ang="0">
                  <a:pos x="66" y="15"/>
                </a:cxn>
                <a:cxn ang="0">
                  <a:pos x="51" y="18"/>
                </a:cxn>
                <a:cxn ang="0">
                  <a:pos x="33" y="16"/>
                </a:cxn>
                <a:cxn ang="0">
                  <a:pos x="27" y="10"/>
                </a:cxn>
                <a:cxn ang="0">
                  <a:pos x="20" y="20"/>
                </a:cxn>
                <a:cxn ang="0">
                  <a:pos x="27" y="30"/>
                </a:cxn>
              </a:cxnLst>
              <a:rect l="0" t="0" r="r" b="b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9" name="Freeform 14      (向天歌演示原创作品：www.TopPPT.cn)"/>
            <p:cNvSpPr/>
            <p:nvPr/>
          </p:nvSpPr>
          <p:spPr bwMode="auto">
            <a:xfrm>
              <a:off x="4078288" y="2441575"/>
              <a:ext cx="260350" cy="206375"/>
            </a:xfrm>
            <a:custGeom>
              <a:avLst/>
              <a:gdLst/>
              <a:ahLst/>
              <a:cxnLst>
                <a:cxn ang="0">
                  <a:pos x="50" y="108"/>
                </a:cxn>
                <a:cxn ang="0">
                  <a:pos x="50" y="93"/>
                </a:cxn>
                <a:cxn ang="0">
                  <a:pos x="68" y="81"/>
                </a:cxn>
                <a:cxn ang="0">
                  <a:pos x="75" y="79"/>
                </a:cxn>
                <a:cxn ang="0">
                  <a:pos x="85" y="77"/>
                </a:cxn>
                <a:cxn ang="0">
                  <a:pos x="91" y="70"/>
                </a:cxn>
                <a:cxn ang="0">
                  <a:pos x="99" y="67"/>
                </a:cxn>
                <a:cxn ang="0">
                  <a:pos x="104" y="64"/>
                </a:cxn>
                <a:cxn ang="0">
                  <a:pos x="106" y="57"/>
                </a:cxn>
                <a:cxn ang="0">
                  <a:pos x="110" y="54"/>
                </a:cxn>
                <a:cxn ang="0">
                  <a:pos x="116" y="50"/>
                </a:cxn>
                <a:cxn ang="0">
                  <a:pos x="133" y="49"/>
                </a:cxn>
                <a:cxn ang="0">
                  <a:pos x="135" y="45"/>
                </a:cxn>
                <a:cxn ang="0">
                  <a:pos x="131" y="37"/>
                </a:cxn>
                <a:cxn ang="0">
                  <a:pos x="130" y="27"/>
                </a:cxn>
                <a:cxn ang="0">
                  <a:pos x="127" y="15"/>
                </a:cxn>
                <a:cxn ang="0">
                  <a:pos x="125" y="11"/>
                </a:cxn>
                <a:cxn ang="0">
                  <a:pos x="112" y="8"/>
                </a:cxn>
                <a:cxn ang="0">
                  <a:pos x="93" y="6"/>
                </a:cxn>
                <a:cxn ang="0">
                  <a:pos x="82" y="2"/>
                </a:cxn>
                <a:cxn ang="0">
                  <a:pos x="70" y="25"/>
                </a:cxn>
                <a:cxn ang="0">
                  <a:pos x="53" y="33"/>
                </a:cxn>
                <a:cxn ang="0">
                  <a:pos x="44" y="42"/>
                </a:cxn>
                <a:cxn ang="0">
                  <a:pos x="38" y="53"/>
                </a:cxn>
                <a:cxn ang="0">
                  <a:pos x="38" y="70"/>
                </a:cxn>
                <a:cxn ang="0">
                  <a:pos x="25" y="89"/>
                </a:cxn>
                <a:cxn ang="0">
                  <a:pos x="8" y="100"/>
                </a:cxn>
                <a:cxn ang="0">
                  <a:pos x="0" y="104"/>
                </a:cxn>
                <a:cxn ang="0">
                  <a:pos x="42" y="104"/>
                </a:cxn>
                <a:cxn ang="0">
                  <a:pos x="50" y="108"/>
                </a:cxn>
              </a:cxnLst>
              <a:rect l="0" t="0" r="r" b="b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0" name="Freeform 15      (向天歌演示原创作品：www.TopPPT.cn)"/>
            <p:cNvSpPr/>
            <p:nvPr/>
          </p:nvSpPr>
          <p:spPr bwMode="auto">
            <a:xfrm>
              <a:off x="4519613" y="2405063"/>
              <a:ext cx="93663" cy="174625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0" y="35"/>
                </a:cxn>
                <a:cxn ang="0">
                  <a:pos x="3" y="42"/>
                </a:cxn>
                <a:cxn ang="0">
                  <a:pos x="7" y="54"/>
                </a:cxn>
                <a:cxn ang="0">
                  <a:pos x="12" y="62"/>
                </a:cxn>
                <a:cxn ang="0">
                  <a:pos x="21" y="68"/>
                </a:cxn>
                <a:cxn ang="0">
                  <a:pos x="26" y="88"/>
                </a:cxn>
                <a:cxn ang="0">
                  <a:pos x="27" y="91"/>
                </a:cxn>
                <a:cxn ang="0">
                  <a:pos x="32" y="87"/>
                </a:cxn>
                <a:cxn ang="0">
                  <a:pos x="34" y="78"/>
                </a:cxn>
                <a:cxn ang="0">
                  <a:pos x="35" y="73"/>
                </a:cxn>
                <a:cxn ang="0">
                  <a:pos x="43" y="65"/>
                </a:cxn>
                <a:cxn ang="0">
                  <a:pos x="48" y="61"/>
                </a:cxn>
                <a:cxn ang="0">
                  <a:pos x="49" y="55"/>
                </a:cxn>
                <a:cxn ang="0">
                  <a:pos x="44" y="51"/>
                </a:cxn>
                <a:cxn ang="0">
                  <a:pos x="40" y="47"/>
                </a:cxn>
                <a:cxn ang="0">
                  <a:pos x="31" y="43"/>
                </a:cxn>
                <a:cxn ang="0">
                  <a:pos x="40" y="35"/>
                </a:cxn>
                <a:cxn ang="0">
                  <a:pos x="40" y="20"/>
                </a:cxn>
                <a:cxn ang="0">
                  <a:pos x="42" y="10"/>
                </a:cxn>
                <a:cxn ang="0">
                  <a:pos x="40" y="6"/>
                </a:cxn>
                <a:cxn ang="0">
                  <a:pos x="35" y="4"/>
                </a:cxn>
                <a:cxn ang="0">
                  <a:pos x="20" y="4"/>
                </a:cxn>
                <a:cxn ang="0">
                  <a:pos x="13" y="5"/>
                </a:cxn>
                <a:cxn ang="0">
                  <a:pos x="13" y="23"/>
                </a:cxn>
              </a:cxnLst>
              <a:rect l="0" t="0" r="r" b="b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1" name="Freeform 16      (向天歌演示原创作品：www.TopPPT.cn)"/>
            <p:cNvSpPr/>
            <p:nvPr/>
          </p:nvSpPr>
          <p:spPr bwMode="auto">
            <a:xfrm>
              <a:off x="4171950" y="2411413"/>
              <a:ext cx="449263" cy="430213"/>
            </a:xfrm>
            <a:custGeom>
              <a:avLst/>
              <a:gdLst/>
              <a:ahLst/>
              <a:cxnLst>
                <a:cxn ang="0">
                  <a:pos x="81" y="43"/>
                </a:cxn>
                <a:cxn ang="0">
                  <a:pos x="82" y="53"/>
                </a:cxn>
                <a:cxn ang="0">
                  <a:pos x="86" y="61"/>
                </a:cxn>
                <a:cxn ang="0">
                  <a:pos x="84" y="65"/>
                </a:cxn>
                <a:cxn ang="0">
                  <a:pos x="67" y="66"/>
                </a:cxn>
                <a:cxn ang="0">
                  <a:pos x="61" y="70"/>
                </a:cxn>
                <a:cxn ang="0">
                  <a:pos x="57" y="73"/>
                </a:cxn>
                <a:cxn ang="0">
                  <a:pos x="55" y="80"/>
                </a:cxn>
                <a:cxn ang="0">
                  <a:pos x="50" y="83"/>
                </a:cxn>
                <a:cxn ang="0">
                  <a:pos x="42" y="86"/>
                </a:cxn>
                <a:cxn ang="0">
                  <a:pos x="36" y="93"/>
                </a:cxn>
                <a:cxn ang="0">
                  <a:pos x="26" y="95"/>
                </a:cxn>
                <a:cxn ang="0">
                  <a:pos x="19" y="97"/>
                </a:cxn>
                <a:cxn ang="0">
                  <a:pos x="1" y="109"/>
                </a:cxn>
                <a:cxn ang="0">
                  <a:pos x="1" y="124"/>
                </a:cxn>
                <a:cxn ang="0">
                  <a:pos x="3" y="126"/>
                </a:cxn>
                <a:cxn ang="0">
                  <a:pos x="112" y="199"/>
                </a:cxn>
                <a:cxn ang="0">
                  <a:pos x="120" y="209"/>
                </a:cxn>
                <a:cxn ang="0">
                  <a:pos x="132" y="213"/>
                </a:cxn>
                <a:cxn ang="0">
                  <a:pos x="138" y="225"/>
                </a:cxn>
                <a:cxn ang="0">
                  <a:pos x="149" y="223"/>
                </a:cxn>
                <a:cxn ang="0">
                  <a:pos x="166" y="217"/>
                </a:cxn>
                <a:cxn ang="0">
                  <a:pos x="187" y="201"/>
                </a:cxn>
                <a:cxn ang="0">
                  <a:pos x="235" y="171"/>
                </a:cxn>
                <a:cxn ang="0">
                  <a:pos x="235" y="171"/>
                </a:cxn>
                <a:cxn ang="0">
                  <a:pos x="230" y="161"/>
                </a:cxn>
                <a:cxn ang="0">
                  <a:pos x="221" y="158"/>
                </a:cxn>
                <a:cxn ang="0">
                  <a:pos x="214" y="154"/>
                </a:cxn>
                <a:cxn ang="0">
                  <a:pos x="212" y="145"/>
                </a:cxn>
                <a:cxn ang="0">
                  <a:pos x="207" y="138"/>
                </a:cxn>
                <a:cxn ang="0">
                  <a:pos x="212" y="133"/>
                </a:cxn>
                <a:cxn ang="0">
                  <a:pos x="211" y="127"/>
                </a:cxn>
                <a:cxn ang="0">
                  <a:pos x="211" y="120"/>
                </a:cxn>
                <a:cxn ang="0">
                  <a:pos x="211" y="113"/>
                </a:cxn>
                <a:cxn ang="0">
                  <a:pos x="212" y="101"/>
                </a:cxn>
                <a:cxn ang="0">
                  <a:pos x="207" y="91"/>
                </a:cxn>
                <a:cxn ang="0">
                  <a:pos x="209" y="88"/>
                </a:cxn>
                <a:cxn ang="0">
                  <a:pos x="208" y="85"/>
                </a:cxn>
                <a:cxn ang="0">
                  <a:pos x="203" y="65"/>
                </a:cxn>
                <a:cxn ang="0">
                  <a:pos x="194" y="59"/>
                </a:cxn>
                <a:cxn ang="0">
                  <a:pos x="189" y="51"/>
                </a:cxn>
                <a:cxn ang="0">
                  <a:pos x="185" y="39"/>
                </a:cxn>
                <a:cxn ang="0">
                  <a:pos x="192" y="32"/>
                </a:cxn>
                <a:cxn ang="0">
                  <a:pos x="195" y="20"/>
                </a:cxn>
                <a:cxn ang="0">
                  <a:pos x="195" y="2"/>
                </a:cxn>
                <a:cxn ang="0">
                  <a:pos x="185" y="0"/>
                </a:cxn>
                <a:cxn ang="0">
                  <a:pos x="173" y="1"/>
                </a:cxn>
                <a:cxn ang="0">
                  <a:pos x="158" y="5"/>
                </a:cxn>
                <a:cxn ang="0">
                  <a:pos x="115" y="7"/>
                </a:cxn>
                <a:cxn ang="0">
                  <a:pos x="98" y="16"/>
                </a:cxn>
                <a:cxn ang="0">
                  <a:pos x="80" y="26"/>
                </a:cxn>
                <a:cxn ang="0">
                  <a:pos x="76" y="27"/>
                </a:cxn>
                <a:cxn ang="0">
                  <a:pos x="78" y="31"/>
                </a:cxn>
                <a:cxn ang="0">
                  <a:pos x="81" y="43"/>
                </a:cxn>
              </a:cxnLst>
              <a:rect l="0" t="0" r="r" b="b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2" name="Freeform 17      (向天歌演示原创作品：www.TopPPT.cn)"/>
            <p:cNvSpPr/>
            <p:nvPr/>
          </p:nvSpPr>
          <p:spPr bwMode="auto">
            <a:xfrm>
              <a:off x="4565650" y="2509838"/>
              <a:ext cx="328613" cy="315913"/>
            </a:xfrm>
            <a:custGeom>
              <a:avLst/>
              <a:gdLst/>
              <a:ahLst/>
              <a:cxnLst>
                <a:cxn ang="0">
                  <a:pos x="19" y="10"/>
                </a:cxn>
                <a:cxn ang="0">
                  <a:pos x="11" y="18"/>
                </a:cxn>
                <a:cxn ang="0">
                  <a:pos x="10" y="23"/>
                </a:cxn>
                <a:cxn ang="0">
                  <a:pos x="8" y="32"/>
                </a:cxn>
                <a:cxn ang="0">
                  <a:pos x="1" y="39"/>
                </a:cxn>
                <a:cxn ang="0">
                  <a:pos x="6" y="49"/>
                </a:cxn>
                <a:cxn ang="0">
                  <a:pos x="5" y="61"/>
                </a:cxn>
                <a:cxn ang="0">
                  <a:pos x="5" y="68"/>
                </a:cxn>
                <a:cxn ang="0">
                  <a:pos x="5" y="75"/>
                </a:cxn>
                <a:cxn ang="0">
                  <a:pos x="6" y="81"/>
                </a:cxn>
                <a:cxn ang="0">
                  <a:pos x="1" y="86"/>
                </a:cxn>
                <a:cxn ang="0">
                  <a:pos x="6" y="93"/>
                </a:cxn>
                <a:cxn ang="0">
                  <a:pos x="8" y="102"/>
                </a:cxn>
                <a:cxn ang="0">
                  <a:pos x="15" y="106"/>
                </a:cxn>
                <a:cxn ang="0">
                  <a:pos x="24" y="109"/>
                </a:cxn>
                <a:cxn ang="0">
                  <a:pos x="29" y="119"/>
                </a:cxn>
                <a:cxn ang="0">
                  <a:pos x="46" y="122"/>
                </a:cxn>
                <a:cxn ang="0">
                  <a:pos x="53" y="129"/>
                </a:cxn>
                <a:cxn ang="0">
                  <a:pos x="72" y="119"/>
                </a:cxn>
                <a:cxn ang="0">
                  <a:pos x="158" y="165"/>
                </a:cxn>
                <a:cxn ang="0">
                  <a:pos x="158" y="159"/>
                </a:cxn>
                <a:cxn ang="0">
                  <a:pos x="169" y="159"/>
                </a:cxn>
                <a:cxn ang="0">
                  <a:pos x="169" y="48"/>
                </a:cxn>
                <a:cxn ang="0">
                  <a:pos x="169" y="32"/>
                </a:cxn>
                <a:cxn ang="0">
                  <a:pos x="170" y="18"/>
                </a:cxn>
                <a:cxn ang="0">
                  <a:pos x="171" y="15"/>
                </a:cxn>
                <a:cxn ang="0">
                  <a:pos x="171" y="15"/>
                </a:cxn>
                <a:cxn ang="0">
                  <a:pos x="156" y="11"/>
                </a:cxn>
                <a:cxn ang="0">
                  <a:pos x="138" y="2"/>
                </a:cxn>
                <a:cxn ang="0">
                  <a:pos x="113" y="15"/>
                </a:cxn>
                <a:cxn ang="0">
                  <a:pos x="115" y="29"/>
                </a:cxn>
                <a:cxn ang="0">
                  <a:pos x="97" y="29"/>
                </a:cxn>
                <a:cxn ang="0">
                  <a:pos x="77" y="22"/>
                </a:cxn>
                <a:cxn ang="0">
                  <a:pos x="65" y="14"/>
                </a:cxn>
                <a:cxn ang="0">
                  <a:pos x="58" y="7"/>
                </a:cxn>
                <a:cxn ang="0">
                  <a:pos x="38" y="3"/>
                </a:cxn>
                <a:cxn ang="0">
                  <a:pos x="25" y="0"/>
                </a:cxn>
                <a:cxn ang="0">
                  <a:pos x="24" y="6"/>
                </a:cxn>
                <a:cxn ang="0">
                  <a:pos x="19" y="10"/>
                </a:cxn>
              </a:cxnLst>
              <a:rect l="0" t="0" r="r" b="b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3" name="Freeform 18      (向天歌演示原创作品：www.TopPPT.cn)"/>
            <p:cNvSpPr/>
            <p:nvPr/>
          </p:nvSpPr>
          <p:spPr bwMode="auto">
            <a:xfrm>
              <a:off x="4002088" y="2949575"/>
              <a:ext cx="61913" cy="22225"/>
            </a:xfrm>
            <a:custGeom>
              <a:avLst/>
              <a:gdLst/>
              <a:ahLst/>
              <a:cxnLst>
                <a:cxn ang="0">
                  <a:pos x="16" y="7"/>
                </a:cxn>
                <a:cxn ang="0">
                  <a:pos x="25" y="10"/>
                </a:cxn>
                <a:cxn ang="0">
                  <a:pos x="32" y="8"/>
                </a:cxn>
                <a:cxn ang="0">
                  <a:pos x="26" y="7"/>
                </a:cxn>
                <a:cxn ang="0">
                  <a:pos x="15" y="2"/>
                </a:cxn>
                <a:cxn ang="0">
                  <a:pos x="1" y="5"/>
                </a:cxn>
                <a:cxn ang="0">
                  <a:pos x="0" y="11"/>
                </a:cxn>
                <a:cxn ang="0">
                  <a:pos x="3" y="11"/>
                </a:cxn>
                <a:cxn ang="0">
                  <a:pos x="16" y="7"/>
                </a:cxn>
              </a:cxnLst>
              <a:rect l="0" t="0" r="r" b="b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4" name="Freeform 19      (向天歌演示原创作品：www.TopPPT.cn)"/>
            <p:cNvSpPr/>
            <p:nvPr/>
          </p:nvSpPr>
          <p:spPr bwMode="auto">
            <a:xfrm>
              <a:off x="3989388" y="2890838"/>
              <a:ext cx="125413" cy="101600"/>
            </a:xfrm>
            <a:custGeom>
              <a:avLst/>
              <a:gdLst/>
              <a:ahLst/>
              <a:cxnLst>
                <a:cxn ang="0">
                  <a:pos x="15" y="51"/>
                </a:cxn>
                <a:cxn ang="0">
                  <a:pos x="21" y="48"/>
                </a:cxn>
                <a:cxn ang="0">
                  <a:pos x="37" y="47"/>
                </a:cxn>
                <a:cxn ang="0">
                  <a:pos x="40" y="48"/>
                </a:cxn>
                <a:cxn ang="0">
                  <a:pos x="40" y="47"/>
                </a:cxn>
                <a:cxn ang="0">
                  <a:pos x="48" y="50"/>
                </a:cxn>
                <a:cxn ang="0">
                  <a:pos x="65" y="51"/>
                </a:cxn>
                <a:cxn ang="0">
                  <a:pos x="66" y="50"/>
                </a:cxn>
                <a:cxn ang="0">
                  <a:pos x="66" y="43"/>
                </a:cxn>
                <a:cxn ang="0">
                  <a:pos x="60" y="36"/>
                </a:cxn>
                <a:cxn ang="0">
                  <a:pos x="58" y="29"/>
                </a:cxn>
                <a:cxn ang="0">
                  <a:pos x="56" y="26"/>
                </a:cxn>
                <a:cxn ang="0">
                  <a:pos x="50" y="18"/>
                </a:cxn>
                <a:cxn ang="0">
                  <a:pos x="42" y="8"/>
                </a:cxn>
                <a:cxn ang="0">
                  <a:pos x="38" y="8"/>
                </a:cxn>
                <a:cxn ang="0">
                  <a:pos x="32" y="2"/>
                </a:cxn>
                <a:cxn ang="0">
                  <a:pos x="23" y="3"/>
                </a:cxn>
                <a:cxn ang="0">
                  <a:pos x="13" y="3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3" y="18"/>
                </a:cxn>
                <a:cxn ang="0">
                  <a:pos x="7" y="34"/>
                </a:cxn>
                <a:cxn ang="0">
                  <a:pos x="8" y="36"/>
                </a:cxn>
                <a:cxn ang="0">
                  <a:pos x="22" y="33"/>
                </a:cxn>
                <a:cxn ang="0">
                  <a:pos x="33" y="38"/>
                </a:cxn>
                <a:cxn ang="0">
                  <a:pos x="39" y="39"/>
                </a:cxn>
                <a:cxn ang="0">
                  <a:pos x="32" y="41"/>
                </a:cxn>
                <a:cxn ang="0">
                  <a:pos x="23" y="38"/>
                </a:cxn>
                <a:cxn ang="0">
                  <a:pos x="10" y="42"/>
                </a:cxn>
                <a:cxn ang="0">
                  <a:pos x="7" y="42"/>
                </a:cxn>
                <a:cxn ang="0">
                  <a:pos x="8" y="48"/>
                </a:cxn>
                <a:cxn ang="0">
                  <a:pos x="9" y="49"/>
                </a:cxn>
                <a:cxn ang="0">
                  <a:pos x="15" y="51"/>
                </a:cxn>
              </a:cxnLst>
              <a:rect l="0" t="0" r="r" b="b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5" name="Freeform 20      (向天歌演示原创作品：www.TopPPT.cn)"/>
            <p:cNvSpPr/>
            <p:nvPr/>
          </p:nvSpPr>
          <p:spPr bwMode="auto">
            <a:xfrm>
              <a:off x="4005263" y="2981325"/>
              <a:ext cx="60325" cy="33338"/>
            </a:xfrm>
            <a:custGeom>
              <a:avLst/>
              <a:gdLst/>
              <a:ahLst/>
              <a:cxnLst>
                <a:cxn ang="0">
                  <a:pos x="16" y="17"/>
                </a:cxn>
                <a:cxn ang="0">
                  <a:pos x="26" y="12"/>
                </a:cxn>
                <a:cxn ang="0">
                  <a:pos x="30" y="10"/>
                </a:cxn>
                <a:cxn ang="0">
                  <a:pos x="29" y="5"/>
                </a:cxn>
                <a:cxn ang="0">
                  <a:pos x="31" y="1"/>
                </a:cxn>
                <a:cxn ang="0">
                  <a:pos x="28" y="0"/>
                </a:cxn>
                <a:cxn ang="0">
                  <a:pos x="12" y="1"/>
                </a:cxn>
                <a:cxn ang="0">
                  <a:pos x="6" y="4"/>
                </a:cxn>
                <a:cxn ang="0">
                  <a:pos x="0" y="2"/>
                </a:cxn>
                <a:cxn ang="0">
                  <a:pos x="9" y="9"/>
                </a:cxn>
                <a:cxn ang="0">
                  <a:pos x="14" y="18"/>
                </a:cxn>
                <a:cxn ang="0">
                  <a:pos x="15" y="18"/>
                </a:cxn>
                <a:cxn ang="0">
                  <a:pos x="16" y="17"/>
                </a:cxn>
              </a:cxnLst>
              <a:rect l="0" t="0" r="r" b="b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6" name="Freeform 21      (向天歌演示原创作品：www.TopPPT.cn)"/>
            <p:cNvSpPr/>
            <p:nvPr/>
          </p:nvSpPr>
          <p:spPr bwMode="auto">
            <a:xfrm>
              <a:off x="4673600" y="3013075"/>
              <a:ext cx="263525" cy="185738"/>
            </a:xfrm>
            <a:custGeom>
              <a:avLst/>
              <a:gdLst/>
              <a:ahLst/>
              <a:cxnLst>
                <a:cxn ang="0">
                  <a:pos x="128" y="55"/>
                </a:cxn>
                <a:cxn ang="0">
                  <a:pos x="124" y="47"/>
                </a:cxn>
                <a:cxn ang="0">
                  <a:pos x="117" y="41"/>
                </a:cxn>
                <a:cxn ang="0">
                  <a:pos x="112" y="34"/>
                </a:cxn>
                <a:cxn ang="0">
                  <a:pos x="103" y="30"/>
                </a:cxn>
                <a:cxn ang="0">
                  <a:pos x="101" y="27"/>
                </a:cxn>
                <a:cxn ang="0">
                  <a:pos x="97" y="26"/>
                </a:cxn>
                <a:cxn ang="0">
                  <a:pos x="98" y="22"/>
                </a:cxn>
                <a:cxn ang="0">
                  <a:pos x="97" y="12"/>
                </a:cxn>
                <a:cxn ang="0">
                  <a:pos x="89" y="1"/>
                </a:cxn>
                <a:cxn ang="0">
                  <a:pos x="87" y="1"/>
                </a:cxn>
                <a:cxn ang="0">
                  <a:pos x="78" y="5"/>
                </a:cxn>
                <a:cxn ang="0">
                  <a:pos x="76" y="10"/>
                </a:cxn>
                <a:cxn ang="0">
                  <a:pos x="65" y="21"/>
                </a:cxn>
                <a:cxn ang="0">
                  <a:pos x="49" y="25"/>
                </a:cxn>
                <a:cxn ang="0">
                  <a:pos x="48" y="31"/>
                </a:cxn>
                <a:cxn ang="0">
                  <a:pos x="38" y="36"/>
                </a:cxn>
                <a:cxn ang="0">
                  <a:pos x="26" y="40"/>
                </a:cxn>
                <a:cxn ang="0">
                  <a:pos x="18" y="40"/>
                </a:cxn>
                <a:cxn ang="0">
                  <a:pos x="12" y="42"/>
                </a:cxn>
                <a:cxn ang="0">
                  <a:pos x="11" y="41"/>
                </a:cxn>
                <a:cxn ang="0">
                  <a:pos x="5" y="48"/>
                </a:cxn>
                <a:cxn ang="0">
                  <a:pos x="0" y="59"/>
                </a:cxn>
                <a:cxn ang="0">
                  <a:pos x="1" y="69"/>
                </a:cxn>
                <a:cxn ang="0">
                  <a:pos x="5" y="78"/>
                </a:cxn>
                <a:cxn ang="0">
                  <a:pos x="6" y="84"/>
                </a:cxn>
                <a:cxn ang="0">
                  <a:pos x="9" y="88"/>
                </a:cxn>
                <a:cxn ang="0">
                  <a:pos x="16" y="95"/>
                </a:cxn>
                <a:cxn ang="0">
                  <a:pos x="18" y="97"/>
                </a:cxn>
                <a:cxn ang="0">
                  <a:pos x="19" y="96"/>
                </a:cxn>
                <a:cxn ang="0">
                  <a:pos x="21" y="88"/>
                </a:cxn>
                <a:cxn ang="0">
                  <a:pos x="27" y="86"/>
                </a:cxn>
                <a:cxn ang="0">
                  <a:pos x="32" y="85"/>
                </a:cxn>
                <a:cxn ang="0">
                  <a:pos x="42" y="86"/>
                </a:cxn>
                <a:cxn ang="0">
                  <a:pos x="42" y="79"/>
                </a:cxn>
                <a:cxn ang="0">
                  <a:pos x="53" y="70"/>
                </a:cxn>
                <a:cxn ang="0">
                  <a:pos x="63" y="76"/>
                </a:cxn>
                <a:cxn ang="0">
                  <a:pos x="84" y="80"/>
                </a:cxn>
                <a:cxn ang="0">
                  <a:pos x="88" y="72"/>
                </a:cxn>
                <a:cxn ang="0">
                  <a:pos x="97" y="72"/>
                </a:cxn>
                <a:cxn ang="0">
                  <a:pos x="108" y="69"/>
                </a:cxn>
                <a:cxn ang="0">
                  <a:pos x="117" y="68"/>
                </a:cxn>
                <a:cxn ang="0">
                  <a:pos x="130" y="69"/>
                </a:cxn>
                <a:cxn ang="0">
                  <a:pos x="138" y="68"/>
                </a:cxn>
                <a:cxn ang="0">
                  <a:pos x="136" y="61"/>
                </a:cxn>
                <a:cxn ang="0">
                  <a:pos x="128" y="55"/>
                </a:cxn>
              </a:cxnLst>
              <a:rect l="0" t="0" r="r" b="b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7" name="Freeform 22      (向天歌演示原创作品：www.TopPPT.cn)"/>
            <p:cNvSpPr/>
            <p:nvPr/>
          </p:nvSpPr>
          <p:spPr bwMode="auto">
            <a:xfrm>
              <a:off x="4421188" y="2951163"/>
              <a:ext cx="255588" cy="212725"/>
            </a:xfrm>
            <a:custGeom>
              <a:avLst/>
              <a:gdLst/>
              <a:ahLst/>
              <a:cxnLst>
                <a:cxn ang="0">
                  <a:pos x="83" y="81"/>
                </a:cxn>
                <a:cxn ang="0">
                  <a:pos x="89" y="80"/>
                </a:cxn>
                <a:cxn ang="0">
                  <a:pos x="97" y="86"/>
                </a:cxn>
                <a:cxn ang="0">
                  <a:pos x="102" y="81"/>
                </a:cxn>
                <a:cxn ang="0">
                  <a:pos x="110" y="63"/>
                </a:cxn>
                <a:cxn ang="0">
                  <a:pos x="116" y="57"/>
                </a:cxn>
                <a:cxn ang="0">
                  <a:pos x="117" y="51"/>
                </a:cxn>
                <a:cxn ang="0">
                  <a:pos x="120" y="43"/>
                </a:cxn>
                <a:cxn ang="0">
                  <a:pos x="126" y="31"/>
                </a:cxn>
                <a:cxn ang="0">
                  <a:pos x="133" y="27"/>
                </a:cxn>
                <a:cxn ang="0">
                  <a:pos x="132" y="20"/>
                </a:cxn>
                <a:cxn ang="0">
                  <a:pos x="128" y="16"/>
                </a:cxn>
                <a:cxn ang="0">
                  <a:pos x="128" y="9"/>
                </a:cxn>
                <a:cxn ang="0">
                  <a:pos x="124" y="5"/>
                </a:cxn>
                <a:cxn ang="0">
                  <a:pos x="120" y="3"/>
                </a:cxn>
                <a:cxn ang="0">
                  <a:pos x="112" y="10"/>
                </a:cxn>
                <a:cxn ang="0">
                  <a:pos x="103" y="8"/>
                </a:cxn>
                <a:cxn ang="0">
                  <a:pos x="88" y="7"/>
                </a:cxn>
                <a:cxn ang="0">
                  <a:pos x="80" y="13"/>
                </a:cxn>
                <a:cxn ang="0">
                  <a:pos x="69" y="13"/>
                </a:cxn>
                <a:cxn ang="0">
                  <a:pos x="60" y="8"/>
                </a:cxn>
                <a:cxn ang="0">
                  <a:pos x="51" y="11"/>
                </a:cxn>
                <a:cxn ang="0">
                  <a:pos x="45" y="5"/>
                </a:cxn>
                <a:cxn ang="0">
                  <a:pos x="36" y="2"/>
                </a:cxn>
                <a:cxn ang="0">
                  <a:pos x="29" y="4"/>
                </a:cxn>
                <a:cxn ang="0">
                  <a:pos x="19" y="4"/>
                </a:cxn>
                <a:cxn ang="0">
                  <a:pos x="16" y="13"/>
                </a:cxn>
                <a:cxn ang="0">
                  <a:pos x="11" y="21"/>
                </a:cxn>
                <a:cxn ang="0">
                  <a:pos x="10" y="23"/>
                </a:cxn>
                <a:cxn ang="0">
                  <a:pos x="11" y="31"/>
                </a:cxn>
                <a:cxn ang="0">
                  <a:pos x="10" y="47"/>
                </a:cxn>
                <a:cxn ang="0">
                  <a:pos x="6" y="54"/>
                </a:cxn>
                <a:cxn ang="0">
                  <a:pos x="1" y="62"/>
                </a:cxn>
                <a:cxn ang="0">
                  <a:pos x="1" y="75"/>
                </a:cxn>
                <a:cxn ang="0">
                  <a:pos x="5" y="84"/>
                </a:cxn>
                <a:cxn ang="0">
                  <a:pos x="5" y="84"/>
                </a:cxn>
                <a:cxn ang="0">
                  <a:pos x="22" y="88"/>
                </a:cxn>
                <a:cxn ang="0">
                  <a:pos x="32" y="100"/>
                </a:cxn>
                <a:cxn ang="0">
                  <a:pos x="38" y="110"/>
                </a:cxn>
                <a:cxn ang="0">
                  <a:pos x="50" y="107"/>
                </a:cxn>
                <a:cxn ang="0">
                  <a:pos x="65" y="105"/>
                </a:cxn>
                <a:cxn ang="0">
                  <a:pos x="66" y="105"/>
                </a:cxn>
                <a:cxn ang="0">
                  <a:pos x="70" y="93"/>
                </a:cxn>
                <a:cxn ang="0">
                  <a:pos x="83" y="81"/>
                </a:cxn>
              </a:cxnLst>
              <a:rect l="0" t="0" r="r" b="b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8" name="Freeform 23      (向天歌演示原创作品：www.TopPPT.cn)"/>
            <p:cNvSpPr/>
            <p:nvPr/>
          </p:nvSpPr>
          <p:spPr bwMode="auto">
            <a:xfrm>
              <a:off x="4378325" y="2984500"/>
              <a:ext cx="65088" cy="133350"/>
            </a:xfrm>
            <a:custGeom>
              <a:avLst/>
              <a:gdLst/>
              <a:ahLst/>
              <a:cxnLst>
                <a:cxn ang="0">
                  <a:pos x="23" y="45"/>
                </a:cxn>
                <a:cxn ang="0">
                  <a:pos x="28" y="37"/>
                </a:cxn>
                <a:cxn ang="0">
                  <a:pos x="32" y="30"/>
                </a:cxn>
                <a:cxn ang="0">
                  <a:pos x="33" y="14"/>
                </a:cxn>
                <a:cxn ang="0">
                  <a:pos x="32" y="6"/>
                </a:cxn>
                <a:cxn ang="0">
                  <a:pos x="28" y="6"/>
                </a:cxn>
                <a:cxn ang="0">
                  <a:pos x="25" y="1"/>
                </a:cxn>
                <a:cxn ang="0">
                  <a:pos x="21" y="6"/>
                </a:cxn>
                <a:cxn ang="0">
                  <a:pos x="18" y="11"/>
                </a:cxn>
                <a:cxn ang="0">
                  <a:pos x="8" y="13"/>
                </a:cxn>
                <a:cxn ang="0">
                  <a:pos x="2" y="17"/>
                </a:cxn>
                <a:cxn ang="0">
                  <a:pos x="0" y="17"/>
                </a:cxn>
                <a:cxn ang="0">
                  <a:pos x="6" y="28"/>
                </a:cxn>
                <a:cxn ang="0">
                  <a:pos x="9" y="36"/>
                </a:cxn>
                <a:cxn ang="0">
                  <a:pos x="10" y="49"/>
                </a:cxn>
                <a:cxn ang="0">
                  <a:pos x="11" y="70"/>
                </a:cxn>
                <a:cxn ang="0">
                  <a:pos x="19" y="69"/>
                </a:cxn>
                <a:cxn ang="0">
                  <a:pos x="27" y="67"/>
                </a:cxn>
                <a:cxn ang="0">
                  <a:pos x="23" y="58"/>
                </a:cxn>
                <a:cxn ang="0">
                  <a:pos x="23" y="45"/>
                </a:cxn>
              </a:cxnLst>
              <a:rect l="0" t="0" r="r" b="b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29" name="Freeform 24      (向天歌演示原创作品：www.TopPPT.cn)"/>
            <p:cNvSpPr/>
            <p:nvPr/>
          </p:nvSpPr>
          <p:spPr bwMode="auto">
            <a:xfrm>
              <a:off x="4359275" y="3013075"/>
              <a:ext cx="41275" cy="112713"/>
            </a:xfrm>
            <a:custGeom>
              <a:avLst/>
              <a:gdLst/>
              <a:ahLst/>
              <a:cxnLst>
                <a:cxn ang="0">
                  <a:pos x="19" y="21"/>
                </a:cxn>
                <a:cxn ang="0">
                  <a:pos x="16" y="13"/>
                </a:cxn>
                <a:cxn ang="0">
                  <a:pos x="10" y="2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3" y="8"/>
                </a:cxn>
                <a:cxn ang="0">
                  <a:pos x="5" y="15"/>
                </a:cxn>
                <a:cxn ang="0">
                  <a:pos x="6" y="31"/>
                </a:cxn>
                <a:cxn ang="0">
                  <a:pos x="9" y="46"/>
                </a:cxn>
                <a:cxn ang="0">
                  <a:pos x="13" y="59"/>
                </a:cxn>
                <a:cxn ang="0">
                  <a:pos x="15" y="58"/>
                </a:cxn>
                <a:cxn ang="0">
                  <a:pos x="21" y="55"/>
                </a:cxn>
                <a:cxn ang="0">
                  <a:pos x="20" y="34"/>
                </a:cxn>
                <a:cxn ang="0">
                  <a:pos x="19" y="21"/>
                </a:cxn>
              </a:cxnLst>
              <a:rect l="0" t="0" r="r" b="b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0" name="Freeform 25      (向天歌演示原创作品：www.TopPPT.cn)"/>
            <p:cNvSpPr/>
            <p:nvPr/>
          </p:nvSpPr>
          <p:spPr bwMode="auto">
            <a:xfrm>
              <a:off x="4546600" y="2968625"/>
              <a:ext cx="160338" cy="249238"/>
            </a:xfrm>
            <a:custGeom>
              <a:avLst/>
              <a:gdLst/>
              <a:ahLst/>
              <a:cxnLst>
                <a:cxn ang="0">
                  <a:pos x="35" y="124"/>
                </a:cxn>
                <a:cxn ang="0">
                  <a:pos x="65" y="125"/>
                </a:cxn>
                <a:cxn ang="0">
                  <a:pos x="81" y="130"/>
                </a:cxn>
                <a:cxn ang="0">
                  <a:pos x="84" y="120"/>
                </a:cxn>
                <a:cxn ang="0">
                  <a:pos x="82" y="118"/>
                </a:cxn>
                <a:cxn ang="0">
                  <a:pos x="75" y="111"/>
                </a:cxn>
                <a:cxn ang="0">
                  <a:pos x="72" y="107"/>
                </a:cxn>
                <a:cxn ang="0">
                  <a:pos x="71" y="101"/>
                </a:cxn>
                <a:cxn ang="0">
                  <a:pos x="67" y="92"/>
                </a:cxn>
                <a:cxn ang="0">
                  <a:pos x="66" y="82"/>
                </a:cxn>
                <a:cxn ang="0">
                  <a:pos x="71" y="71"/>
                </a:cxn>
                <a:cxn ang="0">
                  <a:pos x="77" y="64"/>
                </a:cxn>
                <a:cxn ang="0">
                  <a:pos x="74" y="56"/>
                </a:cxn>
                <a:cxn ang="0">
                  <a:pos x="64" y="46"/>
                </a:cxn>
                <a:cxn ang="0">
                  <a:pos x="62" y="38"/>
                </a:cxn>
                <a:cxn ang="0">
                  <a:pos x="71" y="37"/>
                </a:cxn>
                <a:cxn ang="0">
                  <a:pos x="76" y="35"/>
                </a:cxn>
                <a:cxn ang="0">
                  <a:pos x="71" y="21"/>
                </a:cxn>
                <a:cxn ang="0">
                  <a:pos x="70" y="11"/>
                </a:cxn>
                <a:cxn ang="0">
                  <a:pos x="63" y="1"/>
                </a:cxn>
                <a:cxn ang="0">
                  <a:pos x="62" y="0"/>
                </a:cxn>
                <a:cxn ang="0">
                  <a:pos x="62" y="7"/>
                </a:cxn>
                <a:cxn ang="0">
                  <a:pos x="66" y="11"/>
                </a:cxn>
                <a:cxn ang="0">
                  <a:pos x="67" y="18"/>
                </a:cxn>
                <a:cxn ang="0">
                  <a:pos x="60" y="22"/>
                </a:cxn>
                <a:cxn ang="0">
                  <a:pos x="54" y="34"/>
                </a:cxn>
                <a:cxn ang="0">
                  <a:pos x="51" y="42"/>
                </a:cxn>
                <a:cxn ang="0">
                  <a:pos x="50" y="48"/>
                </a:cxn>
                <a:cxn ang="0">
                  <a:pos x="44" y="54"/>
                </a:cxn>
                <a:cxn ang="0">
                  <a:pos x="36" y="72"/>
                </a:cxn>
                <a:cxn ang="0">
                  <a:pos x="31" y="77"/>
                </a:cxn>
                <a:cxn ang="0">
                  <a:pos x="23" y="71"/>
                </a:cxn>
                <a:cxn ang="0">
                  <a:pos x="17" y="72"/>
                </a:cxn>
                <a:cxn ang="0">
                  <a:pos x="4" y="84"/>
                </a:cxn>
                <a:cxn ang="0">
                  <a:pos x="0" y="96"/>
                </a:cxn>
                <a:cxn ang="0">
                  <a:pos x="5" y="103"/>
                </a:cxn>
                <a:cxn ang="0">
                  <a:pos x="14" y="104"/>
                </a:cxn>
                <a:cxn ang="0">
                  <a:pos x="17" y="115"/>
                </a:cxn>
                <a:cxn ang="0">
                  <a:pos x="15" y="125"/>
                </a:cxn>
                <a:cxn ang="0">
                  <a:pos x="31" y="125"/>
                </a:cxn>
                <a:cxn ang="0">
                  <a:pos x="35" y="124"/>
                </a:cxn>
              </a:cxnLst>
              <a:rect l="0" t="0" r="r" b="b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1" name="Freeform 26      (向天歌演示原创作品：www.TopPPT.cn)"/>
            <p:cNvSpPr/>
            <p:nvPr/>
          </p:nvSpPr>
          <p:spPr bwMode="auto">
            <a:xfrm>
              <a:off x="4176713" y="3022600"/>
              <a:ext cx="131763" cy="134938"/>
            </a:xfrm>
            <a:custGeom>
              <a:avLst/>
              <a:gdLst/>
              <a:ahLst/>
              <a:cxnLst>
                <a:cxn ang="0">
                  <a:pos x="66" y="60"/>
                </a:cxn>
                <a:cxn ang="0">
                  <a:pos x="61" y="47"/>
                </a:cxn>
                <a:cxn ang="0">
                  <a:pos x="65" y="36"/>
                </a:cxn>
                <a:cxn ang="0">
                  <a:pos x="69" y="29"/>
                </a:cxn>
                <a:cxn ang="0">
                  <a:pos x="65" y="11"/>
                </a:cxn>
                <a:cxn ang="0">
                  <a:pos x="63" y="10"/>
                </a:cxn>
                <a:cxn ang="0">
                  <a:pos x="50" y="12"/>
                </a:cxn>
                <a:cxn ang="0">
                  <a:pos x="40" y="7"/>
                </a:cxn>
                <a:cxn ang="0">
                  <a:pos x="31" y="4"/>
                </a:cxn>
                <a:cxn ang="0">
                  <a:pos x="27" y="3"/>
                </a:cxn>
                <a:cxn ang="0">
                  <a:pos x="22" y="4"/>
                </a:cxn>
                <a:cxn ang="0">
                  <a:pos x="15" y="7"/>
                </a:cxn>
                <a:cxn ang="0">
                  <a:pos x="10" y="5"/>
                </a:cxn>
                <a:cxn ang="0">
                  <a:pos x="6" y="6"/>
                </a:cxn>
                <a:cxn ang="0">
                  <a:pos x="6" y="15"/>
                </a:cxn>
                <a:cxn ang="0">
                  <a:pos x="8" y="20"/>
                </a:cxn>
                <a:cxn ang="0">
                  <a:pos x="10" y="27"/>
                </a:cxn>
                <a:cxn ang="0">
                  <a:pos x="5" y="28"/>
                </a:cxn>
                <a:cxn ang="0">
                  <a:pos x="6" y="35"/>
                </a:cxn>
                <a:cxn ang="0">
                  <a:pos x="2" y="41"/>
                </a:cxn>
                <a:cxn ang="0">
                  <a:pos x="1" y="49"/>
                </a:cxn>
                <a:cxn ang="0">
                  <a:pos x="5" y="52"/>
                </a:cxn>
                <a:cxn ang="0">
                  <a:pos x="14" y="61"/>
                </a:cxn>
                <a:cxn ang="0">
                  <a:pos x="10" y="71"/>
                </a:cxn>
                <a:cxn ang="0">
                  <a:pos x="44" y="64"/>
                </a:cxn>
                <a:cxn ang="0">
                  <a:pos x="65" y="65"/>
                </a:cxn>
                <a:cxn ang="0">
                  <a:pos x="66" y="60"/>
                </a:cxn>
              </a:cxnLst>
              <a:rect l="0" t="0" r="r" b="b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2" name="Freeform 27      (向天歌演示原创作品：www.TopPPT.cn)"/>
            <p:cNvSpPr/>
            <p:nvPr/>
          </p:nvSpPr>
          <p:spPr bwMode="auto">
            <a:xfrm>
              <a:off x="4292600" y="3014663"/>
              <a:ext cx="92075" cy="139700"/>
            </a:xfrm>
            <a:custGeom>
              <a:avLst/>
              <a:gdLst/>
              <a:ahLst/>
              <a:cxnLst>
                <a:cxn ang="0">
                  <a:pos x="41" y="30"/>
                </a:cxn>
                <a:cxn ang="0">
                  <a:pos x="40" y="14"/>
                </a:cxn>
                <a:cxn ang="0">
                  <a:pos x="38" y="7"/>
                </a:cxn>
                <a:cxn ang="0">
                  <a:pos x="35" y="0"/>
                </a:cxn>
                <a:cxn ang="0">
                  <a:pos x="32" y="3"/>
                </a:cxn>
                <a:cxn ang="0">
                  <a:pos x="4" y="2"/>
                </a:cxn>
                <a:cxn ang="0">
                  <a:pos x="6" y="13"/>
                </a:cxn>
                <a:cxn ang="0">
                  <a:pos x="4" y="15"/>
                </a:cxn>
                <a:cxn ang="0">
                  <a:pos x="8" y="33"/>
                </a:cxn>
                <a:cxn ang="0">
                  <a:pos x="4" y="40"/>
                </a:cxn>
                <a:cxn ang="0">
                  <a:pos x="0" y="51"/>
                </a:cxn>
                <a:cxn ang="0">
                  <a:pos x="5" y="64"/>
                </a:cxn>
                <a:cxn ang="0">
                  <a:pos x="4" y="69"/>
                </a:cxn>
                <a:cxn ang="0">
                  <a:pos x="13" y="72"/>
                </a:cxn>
                <a:cxn ang="0">
                  <a:pos x="35" y="64"/>
                </a:cxn>
                <a:cxn ang="0">
                  <a:pos x="48" y="58"/>
                </a:cxn>
                <a:cxn ang="0">
                  <a:pos x="44" y="45"/>
                </a:cxn>
                <a:cxn ang="0">
                  <a:pos x="41" y="30"/>
                </a:cxn>
              </a:cxnLst>
              <a:rect l="0" t="0" r="r" b="b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3" name="Freeform 28      (向天歌演示原创作品：www.TopPPT.cn)"/>
            <p:cNvSpPr/>
            <p:nvPr/>
          </p:nvSpPr>
          <p:spPr bwMode="auto">
            <a:xfrm>
              <a:off x="4033838" y="2981325"/>
              <a:ext cx="165100" cy="122238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4" y="33"/>
                </a:cxn>
                <a:cxn ang="0">
                  <a:pos x="42" y="31"/>
                </a:cxn>
                <a:cxn ang="0">
                  <a:pos x="51" y="42"/>
                </a:cxn>
                <a:cxn ang="0">
                  <a:pos x="53" y="49"/>
                </a:cxn>
                <a:cxn ang="0">
                  <a:pos x="53" y="50"/>
                </a:cxn>
                <a:cxn ang="0">
                  <a:pos x="61" y="48"/>
                </a:cxn>
                <a:cxn ang="0">
                  <a:pos x="65" y="58"/>
                </a:cxn>
                <a:cxn ang="0">
                  <a:pos x="70" y="62"/>
                </a:cxn>
                <a:cxn ang="0">
                  <a:pos x="74" y="58"/>
                </a:cxn>
                <a:cxn ang="0">
                  <a:pos x="77" y="60"/>
                </a:cxn>
                <a:cxn ang="0">
                  <a:pos x="80" y="57"/>
                </a:cxn>
                <a:cxn ang="0">
                  <a:pos x="79" y="50"/>
                </a:cxn>
                <a:cxn ang="0">
                  <a:pos x="84" y="49"/>
                </a:cxn>
                <a:cxn ang="0">
                  <a:pos x="82" y="42"/>
                </a:cxn>
                <a:cxn ang="0">
                  <a:pos x="80" y="37"/>
                </a:cxn>
                <a:cxn ang="0">
                  <a:pos x="80" y="28"/>
                </a:cxn>
                <a:cxn ang="0">
                  <a:pos x="78" y="26"/>
                </a:cxn>
                <a:cxn ang="0">
                  <a:pos x="76" y="20"/>
                </a:cxn>
                <a:cxn ang="0">
                  <a:pos x="76" y="16"/>
                </a:cxn>
                <a:cxn ang="0">
                  <a:pos x="72" y="11"/>
                </a:cxn>
                <a:cxn ang="0">
                  <a:pos x="67" y="2"/>
                </a:cxn>
                <a:cxn ang="0">
                  <a:pos x="59" y="8"/>
                </a:cxn>
                <a:cxn ang="0">
                  <a:pos x="52" y="7"/>
                </a:cxn>
                <a:cxn ang="0">
                  <a:pos x="45" y="8"/>
                </a:cxn>
                <a:cxn ang="0">
                  <a:pos x="42" y="5"/>
                </a:cxn>
                <a:cxn ang="0">
                  <a:pos x="42" y="3"/>
                </a:cxn>
                <a:cxn ang="0">
                  <a:pos x="41" y="4"/>
                </a:cxn>
                <a:cxn ang="0">
                  <a:pos x="24" y="3"/>
                </a:cxn>
                <a:cxn ang="0">
                  <a:pos x="16" y="0"/>
                </a:cxn>
                <a:cxn ang="0">
                  <a:pos x="14" y="5"/>
                </a:cxn>
                <a:cxn ang="0">
                  <a:pos x="15" y="10"/>
                </a:cxn>
                <a:cxn ang="0">
                  <a:pos x="11" y="12"/>
                </a:cxn>
                <a:cxn ang="0">
                  <a:pos x="1" y="17"/>
                </a:cxn>
                <a:cxn ang="0">
                  <a:pos x="0" y="18"/>
                </a:cxn>
                <a:cxn ang="0">
                  <a:pos x="8" y="28"/>
                </a:cxn>
                <a:cxn ang="0">
                  <a:pos x="21" y="42"/>
                </a:cxn>
                <a:cxn ang="0">
                  <a:pos x="29" y="34"/>
                </a:cxn>
              </a:cxnLst>
              <a:rect l="0" t="0" r="r" b="b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4" name="Freeform 29      (向天歌演示原创作品：www.TopPPT.cn)"/>
            <p:cNvSpPr/>
            <p:nvPr/>
          </p:nvSpPr>
          <p:spPr bwMode="auto">
            <a:xfrm>
              <a:off x="4113213" y="3071813"/>
              <a:ext cx="88900" cy="85725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34" y="23"/>
                </a:cxn>
                <a:cxn ang="0">
                  <a:pos x="35" y="15"/>
                </a:cxn>
                <a:cxn ang="0">
                  <a:pos x="36" y="12"/>
                </a:cxn>
                <a:cxn ang="0">
                  <a:pos x="33" y="10"/>
                </a:cxn>
                <a:cxn ang="0">
                  <a:pos x="29" y="14"/>
                </a:cxn>
                <a:cxn ang="0">
                  <a:pos x="24" y="10"/>
                </a:cxn>
                <a:cxn ang="0">
                  <a:pos x="20" y="0"/>
                </a:cxn>
                <a:cxn ang="0">
                  <a:pos x="12" y="2"/>
                </a:cxn>
                <a:cxn ang="0">
                  <a:pos x="11" y="7"/>
                </a:cxn>
                <a:cxn ang="0">
                  <a:pos x="2" y="15"/>
                </a:cxn>
                <a:cxn ang="0">
                  <a:pos x="0" y="19"/>
                </a:cxn>
                <a:cxn ang="0">
                  <a:pos x="14" y="28"/>
                </a:cxn>
                <a:cxn ang="0">
                  <a:pos x="41" y="45"/>
                </a:cxn>
                <a:cxn ang="0">
                  <a:pos x="43" y="45"/>
                </a:cxn>
                <a:cxn ang="0">
                  <a:pos x="47" y="35"/>
                </a:cxn>
                <a:cxn ang="0">
                  <a:pos x="38" y="26"/>
                </a:cxn>
              </a:cxnLst>
              <a:rect l="0" t="0" r="r" b="b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5" name="Freeform 30      (向天歌演示原创作品：www.TopPPT.cn)"/>
            <p:cNvSpPr/>
            <p:nvPr/>
          </p:nvSpPr>
          <p:spPr bwMode="auto">
            <a:xfrm>
              <a:off x="4075113" y="3040063"/>
              <a:ext cx="63500" cy="68263"/>
            </a:xfrm>
            <a:custGeom>
              <a:avLst/>
              <a:gdLst/>
              <a:ahLst/>
              <a:cxnLst>
                <a:cxn ang="0">
                  <a:pos x="31" y="24"/>
                </a:cxn>
                <a:cxn ang="0">
                  <a:pos x="32" y="18"/>
                </a:cxn>
                <a:cxn ang="0">
                  <a:pos x="30" y="11"/>
                </a:cxn>
                <a:cxn ang="0">
                  <a:pos x="21" y="0"/>
                </a:cxn>
                <a:cxn ang="0">
                  <a:pos x="13" y="2"/>
                </a:cxn>
                <a:cxn ang="0">
                  <a:pos x="8" y="3"/>
                </a:cxn>
                <a:cxn ang="0">
                  <a:pos x="0" y="11"/>
                </a:cxn>
                <a:cxn ang="0">
                  <a:pos x="2" y="15"/>
                </a:cxn>
                <a:cxn ang="0">
                  <a:pos x="11" y="30"/>
                </a:cxn>
                <a:cxn ang="0">
                  <a:pos x="20" y="36"/>
                </a:cxn>
                <a:cxn ang="0">
                  <a:pos x="22" y="32"/>
                </a:cxn>
                <a:cxn ang="0">
                  <a:pos x="31" y="24"/>
                </a:cxn>
              </a:cxnLst>
              <a:rect l="0" t="0" r="r" b="b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6" name="Freeform 31      (向天歌演示原创作品：www.TopPPT.cn)"/>
            <p:cNvSpPr/>
            <p:nvPr/>
          </p:nvSpPr>
          <p:spPr bwMode="auto">
            <a:xfrm>
              <a:off x="3994150" y="2640013"/>
              <a:ext cx="179388" cy="147638"/>
            </a:xfrm>
            <a:custGeom>
              <a:avLst/>
              <a:gdLst/>
              <a:ahLst/>
              <a:cxnLst>
                <a:cxn ang="0">
                  <a:pos x="44" y="59"/>
                </a:cxn>
                <a:cxn ang="0">
                  <a:pos x="56" y="51"/>
                </a:cxn>
                <a:cxn ang="0">
                  <a:pos x="56" y="20"/>
                </a:cxn>
                <a:cxn ang="0">
                  <a:pos x="94" y="20"/>
                </a:cxn>
                <a:cxn ang="0">
                  <a:pos x="94" y="4"/>
                </a:cxn>
                <a:cxn ang="0">
                  <a:pos x="86" y="0"/>
                </a:cxn>
                <a:cxn ang="0">
                  <a:pos x="44" y="0"/>
                </a:cxn>
                <a:cxn ang="0">
                  <a:pos x="38" y="10"/>
                </a:cxn>
                <a:cxn ang="0">
                  <a:pos x="23" y="31"/>
                </a:cxn>
                <a:cxn ang="0">
                  <a:pos x="3" y="66"/>
                </a:cxn>
                <a:cxn ang="0">
                  <a:pos x="0" y="77"/>
                </a:cxn>
                <a:cxn ang="0">
                  <a:pos x="44" y="77"/>
                </a:cxn>
                <a:cxn ang="0">
                  <a:pos x="44" y="59"/>
                </a:cxn>
              </a:cxnLst>
              <a:rect l="0" t="0" r="r" b="b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7" name="Freeform 32      (向天歌演示原创作品：www.TopPPT.cn)"/>
            <p:cNvSpPr/>
            <p:nvPr/>
          </p:nvSpPr>
          <p:spPr bwMode="auto">
            <a:xfrm>
              <a:off x="3992563" y="2647950"/>
              <a:ext cx="261938" cy="287338"/>
            </a:xfrm>
            <a:custGeom>
              <a:avLst/>
              <a:gdLst/>
              <a:ahLst/>
              <a:cxnLst>
                <a:cxn ang="0">
                  <a:pos x="11" y="130"/>
                </a:cxn>
                <a:cxn ang="0">
                  <a:pos x="21" y="130"/>
                </a:cxn>
                <a:cxn ang="0">
                  <a:pos x="30" y="129"/>
                </a:cxn>
                <a:cxn ang="0">
                  <a:pos x="36" y="135"/>
                </a:cxn>
                <a:cxn ang="0">
                  <a:pos x="40" y="135"/>
                </a:cxn>
                <a:cxn ang="0">
                  <a:pos x="48" y="145"/>
                </a:cxn>
                <a:cxn ang="0">
                  <a:pos x="53" y="150"/>
                </a:cxn>
                <a:cxn ang="0">
                  <a:pos x="59" y="147"/>
                </a:cxn>
                <a:cxn ang="0">
                  <a:pos x="66" y="144"/>
                </a:cxn>
                <a:cxn ang="0">
                  <a:pos x="72" y="143"/>
                </a:cxn>
                <a:cxn ang="0">
                  <a:pos x="80" y="144"/>
                </a:cxn>
                <a:cxn ang="0">
                  <a:pos x="87" y="141"/>
                </a:cxn>
                <a:cxn ang="0">
                  <a:pos x="131" y="141"/>
                </a:cxn>
                <a:cxn ang="0">
                  <a:pos x="132" y="131"/>
                </a:cxn>
                <a:cxn ang="0">
                  <a:pos x="129" y="128"/>
                </a:cxn>
                <a:cxn ang="0">
                  <a:pos x="118" y="28"/>
                </a:cxn>
                <a:cxn ang="0">
                  <a:pos x="137" y="28"/>
                </a:cxn>
                <a:cxn ang="0">
                  <a:pos x="97" y="2"/>
                </a:cxn>
                <a:cxn ang="0">
                  <a:pos x="95" y="0"/>
                </a:cxn>
                <a:cxn ang="0">
                  <a:pos x="95" y="16"/>
                </a:cxn>
                <a:cxn ang="0">
                  <a:pos x="57" y="16"/>
                </a:cxn>
                <a:cxn ang="0">
                  <a:pos x="57" y="47"/>
                </a:cxn>
                <a:cxn ang="0">
                  <a:pos x="45" y="55"/>
                </a:cxn>
                <a:cxn ang="0">
                  <a:pos x="45" y="73"/>
                </a:cxn>
                <a:cxn ang="0">
                  <a:pos x="1" y="73"/>
                </a:cxn>
                <a:cxn ang="0">
                  <a:pos x="7" y="85"/>
                </a:cxn>
                <a:cxn ang="0">
                  <a:pos x="9" y="104"/>
                </a:cxn>
                <a:cxn ang="0">
                  <a:pos x="6" y="126"/>
                </a:cxn>
                <a:cxn ang="0">
                  <a:pos x="4" y="135"/>
                </a:cxn>
                <a:cxn ang="0">
                  <a:pos x="4" y="135"/>
                </a:cxn>
                <a:cxn ang="0">
                  <a:pos x="11" y="130"/>
                </a:cxn>
              </a:cxnLst>
              <a:rect l="0" t="0" r="r" b="b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8" name="Freeform 33      (向天歌演示原创作品：www.TopPPT.cn)"/>
            <p:cNvSpPr/>
            <p:nvPr/>
          </p:nvSpPr>
          <p:spPr bwMode="auto">
            <a:xfrm>
              <a:off x="4094163" y="2701925"/>
              <a:ext cx="360363" cy="338138"/>
            </a:xfrm>
            <a:custGeom>
              <a:avLst/>
              <a:gdLst/>
              <a:ahLst/>
              <a:cxnLst>
                <a:cxn ang="0">
                  <a:pos x="179" y="73"/>
                </a:cxn>
                <a:cxn ang="0">
                  <a:pos x="173" y="61"/>
                </a:cxn>
                <a:cxn ang="0">
                  <a:pos x="161" y="57"/>
                </a:cxn>
                <a:cxn ang="0">
                  <a:pos x="153" y="47"/>
                </a:cxn>
                <a:cxn ang="0">
                  <a:pos x="84" y="0"/>
                </a:cxn>
                <a:cxn ang="0">
                  <a:pos x="65" y="0"/>
                </a:cxn>
                <a:cxn ang="0">
                  <a:pos x="76" y="100"/>
                </a:cxn>
                <a:cxn ang="0">
                  <a:pos x="79" y="103"/>
                </a:cxn>
                <a:cxn ang="0">
                  <a:pos x="78" y="113"/>
                </a:cxn>
                <a:cxn ang="0">
                  <a:pos x="34" y="113"/>
                </a:cxn>
                <a:cxn ang="0">
                  <a:pos x="27" y="116"/>
                </a:cxn>
                <a:cxn ang="0">
                  <a:pos x="19" y="115"/>
                </a:cxn>
                <a:cxn ang="0">
                  <a:pos x="13" y="116"/>
                </a:cxn>
                <a:cxn ang="0">
                  <a:pos x="6" y="119"/>
                </a:cxn>
                <a:cxn ang="0">
                  <a:pos x="0" y="122"/>
                </a:cxn>
                <a:cxn ang="0">
                  <a:pos x="1" y="125"/>
                </a:cxn>
                <a:cxn ang="0">
                  <a:pos x="3" y="128"/>
                </a:cxn>
                <a:cxn ang="0">
                  <a:pos x="5" y="135"/>
                </a:cxn>
                <a:cxn ang="0">
                  <a:pos x="11" y="142"/>
                </a:cxn>
                <a:cxn ang="0">
                  <a:pos x="11" y="151"/>
                </a:cxn>
                <a:cxn ang="0">
                  <a:pos x="14" y="154"/>
                </a:cxn>
                <a:cxn ang="0">
                  <a:pos x="21" y="153"/>
                </a:cxn>
                <a:cxn ang="0">
                  <a:pos x="28" y="154"/>
                </a:cxn>
                <a:cxn ang="0">
                  <a:pos x="36" y="148"/>
                </a:cxn>
                <a:cxn ang="0">
                  <a:pos x="41" y="157"/>
                </a:cxn>
                <a:cxn ang="0">
                  <a:pos x="45" y="162"/>
                </a:cxn>
                <a:cxn ang="0">
                  <a:pos x="45" y="166"/>
                </a:cxn>
                <a:cxn ang="0">
                  <a:pos x="47" y="172"/>
                </a:cxn>
                <a:cxn ang="0">
                  <a:pos x="53" y="173"/>
                </a:cxn>
                <a:cxn ang="0">
                  <a:pos x="58" y="175"/>
                </a:cxn>
                <a:cxn ang="0">
                  <a:pos x="65" y="172"/>
                </a:cxn>
                <a:cxn ang="0">
                  <a:pos x="70" y="171"/>
                </a:cxn>
                <a:cxn ang="0">
                  <a:pos x="74" y="172"/>
                </a:cxn>
                <a:cxn ang="0">
                  <a:pos x="78" y="172"/>
                </a:cxn>
                <a:cxn ang="0">
                  <a:pos x="81" y="163"/>
                </a:cxn>
                <a:cxn ang="0">
                  <a:pos x="80" y="156"/>
                </a:cxn>
                <a:cxn ang="0">
                  <a:pos x="89" y="152"/>
                </a:cxn>
                <a:cxn ang="0">
                  <a:pos x="93" y="145"/>
                </a:cxn>
                <a:cxn ang="0">
                  <a:pos x="96" y="136"/>
                </a:cxn>
                <a:cxn ang="0">
                  <a:pos x="103" y="137"/>
                </a:cxn>
                <a:cxn ang="0">
                  <a:pos x="108" y="131"/>
                </a:cxn>
                <a:cxn ang="0">
                  <a:pos x="114" y="129"/>
                </a:cxn>
                <a:cxn ang="0">
                  <a:pos x="118" y="126"/>
                </a:cxn>
                <a:cxn ang="0">
                  <a:pos x="128" y="122"/>
                </a:cxn>
                <a:cxn ang="0">
                  <a:pos x="136" y="119"/>
                </a:cxn>
                <a:cxn ang="0">
                  <a:pos x="150" y="119"/>
                </a:cxn>
                <a:cxn ang="0">
                  <a:pos x="159" y="116"/>
                </a:cxn>
                <a:cxn ang="0">
                  <a:pos x="177" y="115"/>
                </a:cxn>
                <a:cxn ang="0">
                  <a:pos x="184" y="110"/>
                </a:cxn>
                <a:cxn ang="0">
                  <a:pos x="188" y="101"/>
                </a:cxn>
                <a:cxn ang="0">
                  <a:pos x="188" y="71"/>
                </a:cxn>
                <a:cxn ang="0">
                  <a:pos x="179" y="73"/>
                </a:cxn>
              </a:cxnLst>
              <a:rect l="0" t="0" r="r" b="b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39" name="Freeform 34      (向天歌演示原创作品：www.TopPPT.cn)"/>
            <p:cNvSpPr/>
            <p:nvPr/>
          </p:nvSpPr>
          <p:spPr bwMode="auto">
            <a:xfrm>
              <a:off x="4243388" y="2925763"/>
              <a:ext cx="176213" cy="125413"/>
            </a:xfrm>
            <a:custGeom>
              <a:avLst/>
              <a:gdLst/>
              <a:ahLst/>
              <a:cxnLst>
                <a:cxn ang="0">
                  <a:pos x="92" y="37"/>
                </a:cxn>
                <a:cxn ang="0">
                  <a:pos x="87" y="35"/>
                </a:cxn>
                <a:cxn ang="0">
                  <a:pos x="86" y="29"/>
                </a:cxn>
                <a:cxn ang="0">
                  <a:pos x="81" y="30"/>
                </a:cxn>
                <a:cxn ang="0">
                  <a:pos x="76" y="26"/>
                </a:cxn>
                <a:cxn ang="0">
                  <a:pos x="74" y="21"/>
                </a:cxn>
                <a:cxn ang="0">
                  <a:pos x="69" y="15"/>
                </a:cxn>
                <a:cxn ang="0">
                  <a:pos x="65" y="9"/>
                </a:cxn>
                <a:cxn ang="0">
                  <a:pos x="65" y="3"/>
                </a:cxn>
                <a:cxn ang="0">
                  <a:pos x="58" y="2"/>
                </a:cxn>
                <a:cxn ang="0">
                  <a:pos x="50" y="5"/>
                </a:cxn>
                <a:cxn ang="0">
                  <a:pos x="40" y="9"/>
                </a:cxn>
                <a:cxn ang="0">
                  <a:pos x="36" y="12"/>
                </a:cxn>
                <a:cxn ang="0">
                  <a:pos x="30" y="14"/>
                </a:cxn>
                <a:cxn ang="0">
                  <a:pos x="25" y="20"/>
                </a:cxn>
                <a:cxn ang="0">
                  <a:pos x="18" y="19"/>
                </a:cxn>
                <a:cxn ang="0">
                  <a:pos x="15" y="28"/>
                </a:cxn>
                <a:cxn ang="0">
                  <a:pos x="11" y="35"/>
                </a:cxn>
                <a:cxn ang="0">
                  <a:pos x="2" y="39"/>
                </a:cxn>
                <a:cxn ang="0">
                  <a:pos x="3" y="46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5" y="63"/>
                </a:cxn>
                <a:cxn ang="0">
                  <a:pos x="28" y="61"/>
                </a:cxn>
                <a:cxn ang="0">
                  <a:pos x="32" y="60"/>
                </a:cxn>
                <a:cxn ang="0">
                  <a:pos x="30" y="49"/>
                </a:cxn>
                <a:cxn ang="0">
                  <a:pos x="58" y="50"/>
                </a:cxn>
                <a:cxn ang="0">
                  <a:pos x="63" y="47"/>
                </a:cxn>
                <a:cxn ang="0">
                  <a:pos x="73" y="48"/>
                </a:cxn>
                <a:cxn ang="0">
                  <a:pos x="79" y="44"/>
                </a:cxn>
                <a:cxn ang="0">
                  <a:pos x="89" y="42"/>
                </a:cxn>
                <a:cxn ang="0">
                  <a:pos x="92" y="37"/>
                </a:cxn>
                <a:cxn ang="0">
                  <a:pos x="92" y="37"/>
                </a:cxn>
              </a:cxnLst>
              <a:rect l="0" t="0" r="r" b="b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0" name="Freeform 35      (向天歌演示原创作品：www.TopPPT.cn)"/>
            <p:cNvSpPr/>
            <p:nvPr/>
          </p:nvSpPr>
          <p:spPr bwMode="auto">
            <a:xfrm>
              <a:off x="4365625" y="2738438"/>
              <a:ext cx="336550" cy="261938"/>
            </a:xfrm>
            <a:custGeom>
              <a:avLst/>
              <a:gdLst/>
              <a:ahLst/>
              <a:cxnLst>
                <a:cxn ang="0">
                  <a:pos x="168" y="20"/>
                </a:cxn>
                <a:cxn ang="0">
                  <a:pos x="167" y="5"/>
                </a:cxn>
                <a:cxn ang="0">
                  <a:pos x="158" y="10"/>
                </a:cxn>
                <a:cxn ang="0">
                  <a:pos x="151" y="3"/>
                </a:cxn>
                <a:cxn ang="0">
                  <a:pos x="134" y="0"/>
                </a:cxn>
                <a:cxn ang="0">
                  <a:pos x="86" y="30"/>
                </a:cxn>
                <a:cxn ang="0">
                  <a:pos x="65" y="46"/>
                </a:cxn>
                <a:cxn ang="0">
                  <a:pos x="48" y="52"/>
                </a:cxn>
                <a:cxn ang="0">
                  <a:pos x="46" y="52"/>
                </a:cxn>
                <a:cxn ang="0">
                  <a:pos x="46" y="82"/>
                </a:cxn>
                <a:cxn ang="0">
                  <a:pos x="42" y="91"/>
                </a:cxn>
                <a:cxn ang="0">
                  <a:pos x="35" y="96"/>
                </a:cxn>
                <a:cxn ang="0">
                  <a:pos x="17" y="97"/>
                </a:cxn>
                <a:cxn ang="0">
                  <a:pos x="8" y="100"/>
                </a:cxn>
                <a:cxn ang="0">
                  <a:pos x="1" y="101"/>
                </a:cxn>
                <a:cxn ang="0">
                  <a:pos x="1" y="107"/>
                </a:cxn>
                <a:cxn ang="0">
                  <a:pos x="5" y="113"/>
                </a:cxn>
                <a:cxn ang="0">
                  <a:pos x="10" y="119"/>
                </a:cxn>
                <a:cxn ang="0">
                  <a:pos x="12" y="124"/>
                </a:cxn>
                <a:cxn ang="0">
                  <a:pos x="17" y="128"/>
                </a:cxn>
                <a:cxn ang="0">
                  <a:pos x="22" y="127"/>
                </a:cxn>
                <a:cxn ang="0">
                  <a:pos x="23" y="133"/>
                </a:cxn>
                <a:cxn ang="0">
                  <a:pos x="28" y="135"/>
                </a:cxn>
                <a:cxn ang="0">
                  <a:pos x="32" y="130"/>
                </a:cxn>
                <a:cxn ang="0">
                  <a:pos x="35" y="135"/>
                </a:cxn>
                <a:cxn ang="0">
                  <a:pos x="40" y="133"/>
                </a:cxn>
                <a:cxn ang="0">
                  <a:pos x="45" y="125"/>
                </a:cxn>
                <a:cxn ang="0">
                  <a:pos x="48" y="116"/>
                </a:cxn>
                <a:cxn ang="0">
                  <a:pos x="58" y="116"/>
                </a:cxn>
                <a:cxn ang="0">
                  <a:pos x="65" y="114"/>
                </a:cxn>
                <a:cxn ang="0">
                  <a:pos x="74" y="117"/>
                </a:cxn>
                <a:cxn ang="0">
                  <a:pos x="80" y="123"/>
                </a:cxn>
                <a:cxn ang="0">
                  <a:pos x="89" y="120"/>
                </a:cxn>
                <a:cxn ang="0">
                  <a:pos x="98" y="125"/>
                </a:cxn>
                <a:cxn ang="0">
                  <a:pos x="109" y="125"/>
                </a:cxn>
                <a:cxn ang="0">
                  <a:pos x="117" y="119"/>
                </a:cxn>
                <a:cxn ang="0">
                  <a:pos x="132" y="120"/>
                </a:cxn>
                <a:cxn ang="0">
                  <a:pos x="141" y="122"/>
                </a:cxn>
                <a:cxn ang="0">
                  <a:pos x="149" y="115"/>
                </a:cxn>
                <a:cxn ang="0">
                  <a:pos x="151" y="114"/>
                </a:cxn>
                <a:cxn ang="0">
                  <a:pos x="151" y="111"/>
                </a:cxn>
                <a:cxn ang="0">
                  <a:pos x="153" y="101"/>
                </a:cxn>
                <a:cxn ang="0">
                  <a:pos x="171" y="79"/>
                </a:cxn>
                <a:cxn ang="0">
                  <a:pos x="172" y="51"/>
                </a:cxn>
                <a:cxn ang="0">
                  <a:pos x="174" y="39"/>
                </a:cxn>
                <a:cxn ang="0">
                  <a:pos x="172" y="30"/>
                </a:cxn>
                <a:cxn ang="0">
                  <a:pos x="168" y="20"/>
                </a:cxn>
              </a:cxnLst>
              <a:rect l="0" t="0" r="r" b="b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1" name="Freeform 36      (向天歌演示原创作品：www.TopPPT.cn)"/>
            <p:cNvSpPr/>
            <p:nvPr/>
          </p:nvSpPr>
          <p:spPr bwMode="auto">
            <a:xfrm>
              <a:off x="4654550" y="2738438"/>
              <a:ext cx="215900" cy="357188"/>
            </a:xfrm>
            <a:custGeom>
              <a:avLst/>
              <a:gdLst/>
              <a:ahLst/>
              <a:cxnLst>
                <a:cxn ang="0">
                  <a:pos x="112" y="46"/>
                </a:cxn>
                <a:cxn ang="0">
                  <a:pos x="26" y="0"/>
                </a:cxn>
                <a:cxn ang="0">
                  <a:pos x="16" y="5"/>
                </a:cxn>
                <a:cxn ang="0">
                  <a:pos x="17" y="20"/>
                </a:cxn>
                <a:cxn ang="0">
                  <a:pos x="21" y="30"/>
                </a:cxn>
                <a:cxn ang="0">
                  <a:pos x="23" y="39"/>
                </a:cxn>
                <a:cxn ang="0">
                  <a:pos x="21" y="51"/>
                </a:cxn>
                <a:cxn ang="0">
                  <a:pos x="20" y="79"/>
                </a:cxn>
                <a:cxn ang="0">
                  <a:pos x="2" y="10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2" y="117"/>
                </a:cxn>
                <a:cxn ang="0">
                  <a:pos x="7" y="122"/>
                </a:cxn>
                <a:cxn ang="0">
                  <a:pos x="14" y="132"/>
                </a:cxn>
                <a:cxn ang="0">
                  <a:pos x="15" y="142"/>
                </a:cxn>
                <a:cxn ang="0">
                  <a:pos x="20" y="156"/>
                </a:cxn>
                <a:cxn ang="0">
                  <a:pos x="15" y="158"/>
                </a:cxn>
                <a:cxn ang="0">
                  <a:pos x="6" y="159"/>
                </a:cxn>
                <a:cxn ang="0">
                  <a:pos x="8" y="167"/>
                </a:cxn>
                <a:cxn ang="0">
                  <a:pos x="18" y="177"/>
                </a:cxn>
                <a:cxn ang="0">
                  <a:pos x="22" y="186"/>
                </a:cxn>
                <a:cxn ang="0">
                  <a:pos x="28" y="184"/>
                </a:cxn>
                <a:cxn ang="0">
                  <a:pos x="36" y="184"/>
                </a:cxn>
                <a:cxn ang="0">
                  <a:pos x="48" y="180"/>
                </a:cxn>
                <a:cxn ang="0">
                  <a:pos x="58" y="175"/>
                </a:cxn>
                <a:cxn ang="0">
                  <a:pos x="59" y="169"/>
                </a:cxn>
                <a:cxn ang="0">
                  <a:pos x="75" y="165"/>
                </a:cxn>
                <a:cxn ang="0">
                  <a:pos x="86" y="154"/>
                </a:cxn>
                <a:cxn ang="0">
                  <a:pos x="88" y="149"/>
                </a:cxn>
                <a:cxn ang="0">
                  <a:pos x="97" y="145"/>
                </a:cxn>
                <a:cxn ang="0">
                  <a:pos x="99" y="145"/>
                </a:cxn>
                <a:cxn ang="0">
                  <a:pos x="99" y="145"/>
                </a:cxn>
                <a:cxn ang="0">
                  <a:pos x="100" y="140"/>
                </a:cxn>
                <a:cxn ang="0">
                  <a:pos x="95" y="133"/>
                </a:cxn>
                <a:cxn ang="0">
                  <a:pos x="93" y="125"/>
                </a:cxn>
                <a:cxn ang="0">
                  <a:pos x="91" y="118"/>
                </a:cxn>
                <a:cxn ang="0">
                  <a:pos x="92" y="110"/>
                </a:cxn>
                <a:cxn ang="0">
                  <a:pos x="97" y="102"/>
                </a:cxn>
                <a:cxn ang="0">
                  <a:pos x="101" y="95"/>
                </a:cxn>
                <a:cxn ang="0">
                  <a:pos x="111" y="89"/>
                </a:cxn>
                <a:cxn ang="0">
                  <a:pos x="112" y="77"/>
                </a:cxn>
                <a:cxn ang="0">
                  <a:pos x="112" y="46"/>
                </a:cxn>
              </a:cxnLst>
              <a:rect l="0" t="0" r="r" b="b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2" name="Freeform 37      (向天歌演示原创作品：www.TopPPT.cn)"/>
            <p:cNvSpPr/>
            <p:nvPr/>
          </p:nvSpPr>
          <p:spPr bwMode="auto">
            <a:xfrm>
              <a:off x="4881563" y="2540000"/>
              <a:ext cx="236538" cy="234950"/>
            </a:xfrm>
            <a:custGeom>
              <a:avLst/>
              <a:gdLst/>
              <a:ahLst/>
              <a:cxnLst>
                <a:cxn ang="0">
                  <a:pos x="115" y="27"/>
                </a:cxn>
                <a:cxn ang="0">
                  <a:pos x="107" y="7"/>
                </a:cxn>
                <a:cxn ang="0">
                  <a:pos x="106" y="9"/>
                </a:cxn>
                <a:cxn ang="0">
                  <a:pos x="94" y="8"/>
                </a:cxn>
                <a:cxn ang="0">
                  <a:pos x="80" y="5"/>
                </a:cxn>
                <a:cxn ang="0">
                  <a:pos x="56" y="9"/>
                </a:cxn>
                <a:cxn ang="0">
                  <a:pos x="44" y="10"/>
                </a:cxn>
                <a:cxn ang="0">
                  <a:pos x="23" y="4"/>
                </a:cxn>
                <a:cxn ang="0">
                  <a:pos x="6" y="0"/>
                </a:cxn>
                <a:cxn ang="0">
                  <a:pos x="5" y="3"/>
                </a:cxn>
                <a:cxn ang="0">
                  <a:pos x="4" y="17"/>
                </a:cxn>
                <a:cxn ang="0">
                  <a:pos x="4" y="33"/>
                </a:cxn>
                <a:cxn ang="0">
                  <a:pos x="4" y="120"/>
                </a:cxn>
                <a:cxn ang="0">
                  <a:pos x="72" y="120"/>
                </a:cxn>
                <a:cxn ang="0">
                  <a:pos x="76" y="118"/>
                </a:cxn>
                <a:cxn ang="0">
                  <a:pos x="82" y="120"/>
                </a:cxn>
                <a:cxn ang="0">
                  <a:pos x="96" y="120"/>
                </a:cxn>
                <a:cxn ang="0">
                  <a:pos x="102" y="123"/>
                </a:cxn>
                <a:cxn ang="0">
                  <a:pos x="109" y="118"/>
                </a:cxn>
                <a:cxn ang="0">
                  <a:pos x="116" y="110"/>
                </a:cxn>
                <a:cxn ang="0">
                  <a:pos x="122" y="106"/>
                </a:cxn>
                <a:cxn ang="0">
                  <a:pos x="123" y="105"/>
                </a:cxn>
                <a:cxn ang="0">
                  <a:pos x="123" y="101"/>
                </a:cxn>
                <a:cxn ang="0">
                  <a:pos x="118" y="88"/>
                </a:cxn>
                <a:cxn ang="0">
                  <a:pos x="106" y="65"/>
                </a:cxn>
                <a:cxn ang="0">
                  <a:pos x="100" y="54"/>
                </a:cxn>
                <a:cxn ang="0">
                  <a:pos x="93" y="41"/>
                </a:cxn>
                <a:cxn ang="0">
                  <a:pos x="87" y="20"/>
                </a:cxn>
                <a:cxn ang="0">
                  <a:pos x="95" y="35"/>
                </a:cxn>
                <a:cxn ang="0">
                  <a:pos x="106" y="50"/>
                </a:cxn>
                <a:cxn ang="0">
                  <a:pos x="113" y="34"/>
                </a:cxn>
                <a:cxn ang="0">
                  <a:pos x="113" y="34"/>
                </a:cxn>
                <a:cxn ang="0">
                  <a:pos x="114" y="31"/>
                </a:cxn>
                <a:cxn ang="0">
                  <a:pos x="115" y="27"/>
                </a:cxn>
              </a:cxnLst>
              <a:rect l="0" t="0" r="r" b="b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3" name="Freeform 38      (向天歌演示原创作品：www.TopPPT.cn)"/>
            <p:cNvSpPr/>
            <p:nvPr/>
          </p:nvSpPr>
          <p:spPr bwMode="auto">
            <a:xfrm>
              <a:off x="4551363" y="3206750"/>
              <a:ext cx="122238" cy="134938"/>
            </a:xfrm>
            <a:custGeom>
              <a:avLst/>
              <a:gdLst/>
              <a:ahLst/>
              <a:cxnLst>
                <a:cxn ang="0">
                  <a:pos x="32" y="67"/>
                </a:cxn>
                <a:cxn ang="0">
                  <a:pos x="34" y="58"/>
                </a:cxn>
                <a:cxn ang="0">
                  <a:pos x="41" y="53"/>
                </a:cxn>
                <a:cxn ang="0">
                  <a:pos x="45" y="47"/>
                </a:cxn>
                <a:cxn ang="0">
                  <a:pos x="52" y="54"/>
                </a:cxn>
                <a:cxn ang="0">
                  <a:pos x="60" y="56"/>
                </a:cxn>
                <a:cxn ang="0">
                  <a:pos x="64" y="42"/>
                </a:cxn>
                <a:cxn ang="0">
                  <a:pos x="61" y="30"/>
                </a:cxn>
                <a:cxn ang="0">
                  <a:pos x="59" y="21"/>
                </a:cxn>
                <a:cxn ang="0">
                  <a:pos x="60" y="12"/>
                </a:cxn>
                <a:cxn ang="0">
                  <a:pos x="49" y="12"/>
                </a:cxn>
                <a:cxn ang="0">
                  <a:pos x="50" y="1"/>
                </a:cxn>
                <a:cxn ang="0">
                  <a:pos x="33" y="0"/>
                </a:cxn>
                <a:cxn ang="0">
                  <a:pos x="31" y="1"/>
                </a:cxn>
                <a:cxn ang="0">
                  <a:pos x="31" y="15"/>
                </a:cxn>
                <a:cxn ang="0">
                  <a:pos x="15" y="16"/>
                </a:cxn>
                <a:cxn ang="0">
                  <a:pos x="10" y="16"/>
                </a:cxn>
                <a:cxn ang="0">
                  <a:pos x="8" y="19"/>
                </a:cxn>
                <a:cxn ang="0">
                  <a:pos x="13" y="25"/>
                </a:cxn>
                <a:cxn ang="0">
                  <a:pos x="7" y="29"/>
                </a:cxn>
                <a:cxn ang="0">
                  <a:pos x="2" y="36"/>
                </a:cxn>
                <a:cxn ang="0">
                  <a:pos x="8" y="46"/>
                </a:cxn>
                <a:cxn ang="0">
                  <a:pos x="16" y="57"/>
                </a:cxn>
                <a:cxn ang="0">
                  <a:pos x="27" y="71"/>
                </a:cxn>
                <a:cxn ang="0">
                  <a:pos x="32" y="67"/>
                </a:cxn>
              </a:cxnLst>
              <a:rect l="0" t="0" r="r" b="b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4" name="Freeform 39      (向天歌演示原创作品：www.TopPPT.cn)"/>
            <p:cNvSpPr/>
            <p:nvPr/>
          </p:nvSpPr>
          <p:spPr bwMode="auto">
            <a:xfrm>
              <a:off x="4564063" y="3208338"/>
              <a:ext cx="47625" cy="28575"/>
            </a:xfrm>
            <a:custGeom>
              <a:avLst/>
              <a:gdLst/>
              <a:ahLst/>
              <a:cxnLst>
                <a:cxn ang="0">
                  <a:pos x="24" y="14"/>
                </a:cxn>
                <a:cxn ang="0">
                  <a:pos x="24" y="0"/>
                </a:cxn>
                <a:cxn ang="0">
                  <a:pos x="22" y="0"/>
                </a:cxn>
                <a:cxn ang="0">
                  <a:pos x="6" y="0"/>
                </a:cxn>
                <a:cxn ang="0">
                  <a:pos x="6" y="1"/>
                </a:cxn>
                <a:cxn ang="0">
                  <a:pos x="3" y="8"/>
                </a:cxn>
                <a:cxn ang="0">
                  <a:pos x="3" y="13"/>
                </a:cxn>
                <a:cxn ang="0">
                  <a:pos x="3" y="15"/>
                </a:cxn>
                <a:cxn ang="0">
                  <a:pos x="8" y="15"/>
                </a:cxn>
                <a:cxn ang="0">
                  <a:pos x="24" y="14"/>
                </a:cxn>
              </a:cxnLst>
              <a:rect l="0" t="0" r="r" b="b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5" name="Freeform 40      (向天歌演示原创作品：www.TopPPT.cn)"/>
            <p:cNvSpPr/>
            <p:nvPr/>
          </p:nvSpPr>
          <p:spPr bwMode="auto">
            <a:xfrm>
              <a:off x="4602163" y="3175000"/>
              <a:ext cx="153988" cy="188913"/>
            </a:xfrm>
            <a:custGeom>
              <a:avLst/>
              <a:gdLst/>
              <a:ahLst/>
              <a:cxnLst>
                <a:cxn ang="0">
                  <a:pos x="21" y="94"/>
                </a:cxn>
                <a:cxn ang="0">
                  <a:pos x="29" y="95"/>
                </a:cxn>
                <a:cxn ang="0">
                  <a:pos x="38" y="95"/>
                </a:cxn>
                <a:cxn ang="0">
                  <a:pos x="43" y="95"/>
                </a:cxn>
                <a:cxn ang="0">
                  <a:pos x="50" y="88"/>
                </a:cxn>
                <a:cxn ang="0">
                  <a:pos x="54" y="80"/>
                </a:cxn>
                <a:cxn ang="0">
                  <a:pos x="55" y="61"/>
                </a:cxn>
                <a:cxn ang="0">
                  <a:pos x="64" y="49"/>
                </a:cxn>
                <a:cxn ang="0">
                  <a:pos x="73" y="25"/>
                </a:cxn>
                <a:cxn ang="0">
                  <a:pos x="77" y="13"/>
                </a:cxn>
                <a:cxn ang="0">
                  <a:pos x="79" y="1"/>
                </a:cxn>
                <a:cxn ang="0">
                  <a:pos x="79" y="1"/>
                </a:cxn>
                <a:cxn ang="0">
                  <a:pos x="69" y="0"/>
                </a:cxn>
                <a:cxn ang="0">
                  <a:pos x="64" y="1"/>
                </a:cxn>
                <a:cxn ang="0">
                  <a:pos x="58" y="3"/>
                </a:cxn>
                <a:cxn ang="0">
                  <a:pos x="56" y="11"/>
                </a:cxn>
                <a:cxn ang="0">
                  <a:pos x="52" y="22"/>
                </a:cxn>
                <a:cxn ang="0">
                  <a:pos x="36" y="17"/>
                </a:cxn>
                <a:cxn ang="0">
                  <a:pos x="23" y="17"/>
                </a:cxn>
                <a:cxn ang="0">
                  <a:pos x="22" y="28"/>
                </a:cxn>
                <a:cxn ang="0">
                  <a:pos x="33" y="28"/>
                </a:cxn>
                <a:cxn ang="0">
                  <a:pos x="32" y="37"/>
                </a:cxn>
                <a:cxn ang="0">
                  <a:pos x="34" y="46"/>
                </a:cxn>
                <a:cxn ang="0">
                  <a:pos x="37" y="58"/>
                </a:cxn>
                <a:cxn ang="0">
                  <a:pos x="33" y="72"/>
                </a:cxn>
                <a:cxn ang="0">
                  <a:pos x="25" y="70"/>
                </a:cxn>
                <a:cxn ang="0">
                  <a:pos x="18" y="63"/>
                </a:cxn>
                <a:cxn ang="0">
                  <a:pos x="14" y="69"/>
                </a:cxn>
                <a:cxn ang="0">
                  <a:pos x="7" y="74"/>
                </a:cxn>
                <a:cxn ang="0">
                  <a:pos x="5" y="83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11" y="99"/>
                </a:cxn>
                <a:cxn ang="0">
                  <a:pos x="21" y="94"/>
                </a:cxn>
              </a:cxnLst>
              <a:rect l="0" t="0" r="r" b="b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6" name="Freeform 41      (向天歌演示原创作品：www.TopPPT.cn)"/>
            <p:cNvSpPr/>
            <p:nvPr/>
          </p:nvSpPr>
          <p:spPr bwMode="auto">
            <a:xfrm>
              <a:off x="4819650" y="2740025"/>
              <a:ext cx="358775" cy="441325"/>
            </a:xfrm>
            <a:custGeom>
              <a:avLst/>
              <a:gdLst/>
              <a:ahLst/>
              <a:cxnLst>
                <a:cxn ang="0">
                  <a:pos x="141" y="13"/>
                </a:cxn>
                <a:cxn ang="0">
                  <a:pos x="128" y="15"/>
                </a:cxn>
                <a:cxn ang="0">
                  <a:pos x="108" y="13"/>
                </a:cxn>
                <a:cxn ang="0">
                  <a:pos x="36" y="15"/>
                </a:cxn>
                <a:cxn ang="0">
                  <a:pos x="25" y="39"/>
                </a:cxn>
                <a:cxn ang="0">
                  <a:pos x="24" y="88"/>
                </a:cxn>
                <a:cxn ang="0">
                  <a:pos x="10" y="101"/>
                </a:cxn>
                <a:cxn ang="0">
                  <a:pos x="4" y="117"/>
                </a:cxn>
                <a:cxn ang="0">
                  <a:pos x="8" y="132"/>
                </a:cxn>
                <a:cxn ang="0">
                  <a:pos x="12" y="144"/>
                </a:cxn>
                <a:cxn ang="0">
                  <a:pos x="21" y="165"/>
                </a:cxn>
                <a:cxn ang="0">
                  <a:pos x="24" y="170"/>
                </a:cxn>
                <a:cxn ang="0">
                  <a:pos x="35" y="177"/>
                </a:cxn>
                <a:cxn ang="0">
                  <a:pos x="47" y="190"/>
                </a:cxn>
                <a:cxn ang="0">
                  <a:pos x="59" y="204"/>
                </a:cxn>
                <a:cxn ang="0">
                  <a:pos x="64" y="213"/>
                </a:cxn>
                <a:cxn ang="0">
                  <a:pos x="76" y="219"/>
                </a:cxn>
                <a:cxn ang="0">
                  <a:pos x="88" y="218"/>
                </a:cxn>
                <a:cxn ang="0">
                  <a:pos x="109" y="227"/>
                </a:cxn>
                <a:cxn ang="0">
                  <a:pos x="124" y="226"/>
                </a:cxn>
                <a:cxn ang="0">
                  <a:pos x="135" y="222"/>
                </a:cxn>
                <a:cxn ang="0">
                  <a:pos x="146" y="214"/>
                </a:cxn>
                <a:cxn ang="0">
                  <a:pos x="155" y="217"/>
                </a:cxn>
                <a:cxn ang="0">
                  <a:pos x="145" y="198"/>
                </a:cxn>
                <a:cxn ang="0">
                  <a:pos x="125" y="180"/>
                </a:cxn>
                <a:cxn ang="0">
                  <a:pos x="136" y="172"/>
                </a:cxn>
                <a:cxn ang="0">
                  <a:pos x="141" y="149"/>
                </a:cxn>
                <a:cxn ang="0">
                  <a:pos x="149" y="133"/>
                </a:cxn>
                <a:cxn ang="0">
                  <a:pos x="161" y="119"/>
                </a:cxn>
                <a:cxn ang="0">
                  <a:pos x="166" y="90"/>
                </a:cxn>
                <a:cxn ang="0">
                  <a:pos x="176" y="73"/>
                </a:cxn>
                <a:cxn ang="0">
                  <a:pos x="180" y="57"/>
                </a:cxn>
                <a:cxn ang="0">
                  <a:pos x="171" y="20"/>
                </a:cxn>
                <a:cxn ang="0">
                  <a:pos x="155" y="0"/>
                </a:cxn>
                <a:cxn ang="0">
                  <a:pos x="148" y="5"/>
                </a:cxn>
              </a:cxnLst>
              <a:rect l="0" t="0" r="r" b="b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7" name="Freeform 42      (向天歌演示原创作品：www.TopPPT.cn)"/>
            <p:cNvSpPr/>
            <p:nvPr/>
          </p:nvSpPr>
          <p:spPr bwMode="auto">
            <a:xfrm>
              <a:off x="5245100" y="2978150"/>
              <a:ext cx="41275" cy="41275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10"/>
                </a:cxn>
                <a:cxn ang="0">
                  <a:pos x="2" y="20"/>
                </a:cxn>
                <a:cxn ang="0">
                  <a:pos x="9" y="19"/>
                </a:cxn>
                <a:cxn ang="0">
                  <a:pos x="14" y="21"/>
                </a:cxn>
                <a:cxn ang="0">
                  <a:pos x="19" y="16"/>
                </a:cxn>
                <a:cxn ang="0">
                  <a:pos x="13" y="13"/>
                </a:cxn>
                <a:cxn ang="0">
                  <a:pos x="19" y="8"/>
                </a:cxn>
                <a:cxn ang="0">
                  <a:pos x="18" y="1"/>
                </a:cxn>
                <a:cxn ang="0">
                  <a:pos x="17" y="0"/>
                </a:cxn>
                <a:cxn ang="0">
                  <a:pos x="14" y="2"/>
                </a:cxn>
                <a:cxn ang="0">
                  <a:pos x="8" y="3"/>
                </a:cxn>
              </a:cxnLst>
              <a:rect l="0" t="0" r="r" b="b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8" name="Freeform 43      (向天歌演示原创作品：www.TopPPT.cn)"/>
            <p:cNvSpPr/>
            <p:nvPr/>
          </p:nvSpPr>
          <p:spPr bwMode="auto">
            <a:xfrm>
              <a:off x="5130800" y="2860675"/>
              <a:ext cx="146050" cy="123825"/>
            </a:xfrm>
            <a:custGeom>
              <a:avLst/>
              <a:gdLst/>
              <a:ahLst/>
              <a:cxnLst>
                <a:cxn ang="0">
                  <a:pos x="14" y="10"/>
                </a:cxn>
                <a:cxn ang="0">
                  <a:pos x="8" y="16"/>
                </a:cxn>
                <a:cxn ang="0">
                  <a:pos x="4" y="27"/>
                </a:cxn>
                <a:cxn ang="0">
                  <a:pos x="3" y="43"/>
                </a:cxn>
                <a:cxn ang="0">
                  <a:pos x="13" y="43"/>
                </a:cxn>
                <a:cxn ang="0">
                  <a:pos x="16" y="40"/>
                </a:cxn>
                <a:cxn ang="0">
                  <a:pos x="21" y="38"/>
                </a:cxn>
                <a:cxn ang="0">
                  <a:pos x="28" y="41"/>
                </a:cxn>
                <a:cxn ang="0">
                  <a:pos x="33" y="41"/>
                </a:cxn>
                <a:cxn ang="0">
                  <a:pos x="45" y="41"/>
                </a:cxn>
                <a:cxn ang="0">
                  <a:pos x="68" y="64"/>
                </a:cxn>
                <a:cxn ang="0">
                  <a:pos x="68" y="65"/>
                </a:cxn>
                <a:cxn ang="0">
                  <a:pos x="74" y="64"/>
                </a:cxn>
                <a:cxn ang="0">
                  <a:pos x="77" y="62"/>
                </a:cxn>
                <a:cxn ang="0">
                  <a:pos x="65" y="49"/>
                </a:cxn>
                <a:cxn ang="0">
                  <a:pos x="47" y="36"/>
                </a:cxn>
                <a:cxn ang="0">
                  <a:pos x="40" y="29"/>
                </a:cxn>
                <a:cxn ang="0">
                  <a:pos x="31" y="13"/>
                </a:cxn>
                <a:cxn ang="0">
                  <a:pos x="25" y="0"/>
                </a:cxn>
                <a:cxn ang="0">
                  <a:pos x="14" y="10"/>
                </a:cxn>
              </a:cxnLst>
              <a:rect l="0" t="0" r="r" b="b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49" name="Freeform 44      (向天歌演示原创作品：www.TopPPT.cn)"/>
            <p:cNvSpPr/>
            <p:nvPr/>
          </p:nvSpPr>
          <p:spPr bwMode="auto">
            <a:xfrm>
              <a:off x="5056188" y="2928938"/>
              <a:ext cx="323850" cy="252413"/>
            </a:xfrm>
            <a:custGeom>
              <a:avLst/>
              <a:gdLst/>
              <a:ahLst/>
              <a:cxnLst>
                <a:cxn ang="0">
                  <a:pos x="12" y="87"/>
                </a:cxn>
                <a:cxn ang="0">
                  <a:pos x="22" y="99"/>
                </a:cxn>
                <a:cxn ang="0">
                  <a:pos x="32" y="108"/>
                </a:cxn>
                <a:cxn ang="0">
                  <a:pos x="32" y="118"/>
                </a:cxn>
                <a:cxn ang="0">
                  <a:pos x="36" y="119"/>
                </a:cxn>
                <a:cxn ang="0">
                  <a:pos x="47" y="122"/>
                </a:cxn>
                <a:cxn ang="0">
                  <a:pos x="60" y="129"/>
                </a:cxn>
                <a:cxn ang="0">
                  <a:pos x="73" y="131"/>
                </a:cxn>
                <a:cxn ang="0">
                  <a:pos x="81" y="125"/>
                </a:cxn>
                <a:cxn ang="0">
                  <a:pos x="91" y="123"/>
                </a:cxn>
                <a:cxn ang="0">
                  <a:pos x="96" y="126"/>
                </a:cxn>
                <a:cxn ang="0">
                  <a:pos x="102" y="124"/>
                </a:cxn>
                <a:cxn ang="0">
                  <a:pos x="111" y="123"/>
                </a:cxn>
                <a:cxn ang="0">
                  <a:pos x="126" y="115"/>
                </a:cxn>
                <a:cxn ang="0">
                  <a:pos x="138" y="113"/>
                </a:cxn>
                <a:cxn ang="0">
                  <a:pos x="168" y="83"/>
                </a:cxn>
                <a:cxn ang="0">
                  <a:pos x="164" y="80"/>
                </a:cxn>
                <a:cxn ang="0">
                  <a:pos x="149" y="77"/>
                </a:cxn>
                <a:cxn ang="0">
                  <a:pos x="126" y="69"/>
                </a:cxn>
                <a:cxn ang="0">
                  <a:pos x="118" y="62"/>
                </a:cxn>
                <a:cxn ang="0">
                  <a:pos x="111" y="52"/>
                </a:cxn>
                <a:cxn ang="0">
                  <a:pos x="113" y="47"/>
                </a:cxn>
                <a:cxn ang="0">
                  <a:pos x="108" y="45"/>
                </a:cxn>
                <a:cxn ang="0">
                  <a:pos x="101" y="46"/>
                </a:cxn>
                <a:cxn ang="0">
                  <a:pos x="102" y="36"/>
                </a:cxn>
                <a:cxn ang="0">
                  <a:pos x="107" y="28"/>
                </a:cxn>
                <a:cxn ang="0">
                  <a:pos x="84" y="5"/>
                </a:cxn>
                <a:cxn ang="0">
                  <a:pos x="72" y="5"/>
                </a:cxn>
                <a:cxn ang="0">
                  <a:pos x="67" y="5"/>
                </a:cxn>
                <a:cxn ang="0">
                  <a:pos x="60" y="2"/>
                </a:cxn>
                <a:cxn ang="0">
                  <a:pos x="55" y="4"/>
                </a:cxn>
                <a:cxn ang="0">
                  <a:pos x="52" y="7"/>
                </a:cxn>
                <a:cxn ang="0">
                  <a:pos x="42" y="7"/>
                </a:cxn>
                <a:cxn ang="0">
                  <a:pos x="42" y="7"/>
                </a:cxn>
                <a:cxn ang="0">
                  <a:pos x="38" y="20"/>
                </a:cxn>
                <a:cxn ang="0">
                  <a:pos x="33" y="26"/>
                </a:cxn>
                <a:cxn ang="0">
                  <a:pos x="26" y="34"/>
                </a:cxn>
                <a:cxn ang="0">
                  <a:pos x="23" y="45"/>
                </a:cxn>
                <a:cxn ang="0">
                  <a:pos x="18" y="50"/>
                </a:cxn>
                <a:cxn ang="0">
                  <a:pos x="14" y="60"/>
                </a:cxn>
                <a:cxn ang="0">
                  <a:pos x="13" y="73"/>
                </a:cxn>
                <a:cxn ang="0">
                  <a:pos x="4" y="75"/>
                </a:cxn>
                <a:cxn ang="0">
                  <a:pos x="2" y="81"/>
                </a:cxn>
                <a:cxn ang="0">
                  <a:pos x="12" y="87"/>
                </a:cxn>
              </a:cxnLst>
              <a:rect l="0" t="0" r="r" b="b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0" name="Freeform 45      (向天歌演示原创作品：www.TopPPT.cn)"/>
            <p:cNvSpPr/>
            <p:nvPr/>
          </p:nvSpPr>
          <p:spPr bwMode="auto">
            <a:xfrm>
              <a:off x="5106988" y="2468563"/>
              <a:ext cx="33338" cy="39688"/>
            </a:xfrm>
            <a:custGeom>
              <a:avLst/>
              <a:gdLst/>
              <a:ahLst/>
              <a:cxnLst>
                <a:cxn ang="0">
                  <a:pos x="14" y="9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0" y="18"/>
                </a:cxn>
                <a:cxn ang="0">
                  <a:pos x="5" y="21"/>
                </a:cxn>
                <a:cxn ang="0">
                  <a:pos x="14" y="9"/>
                </a:cxn>
              </a:cxnLst>
              <a:rect l="0" t="0" r="r" b="b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1" name="Freeform 46      (向天歌演示原创作品：www.TopPPT.cn)"/>
            <p:cNvSpPr/>
            <p:nvPr/>
          </p:nvSpPr>
          <p:spPr bwMode="auto">
            <a:xfrm>
              <a:off x="5116513" y="2406650"/>
              <a:ext cx="149225" cy="119063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2" y="57"/>
                </a:cxn>
                <a:cxn ang="0">
                  <a:pos x="12" y="62"/>
                </a:cxn>
                <a:cxn ang="0">
                  <a:pos x="23" y="56"/>
                </a:cxn>
                <a:cxn ang="0">
                  <a:pos x="61" y="37"/>
                </a:cxn>
                <a:cxn ang="0">
                  <a:pos x="64" y="30"/>
                </a:cxn>
                <a:cxn ang="0">
                  <a:pos x="65" y="21"/>
                </a:cxn>
                <a:cxn ang="0">
                  <a:pos x="64" y="12"/>
                </a:cxn>
                <a:cxn ang="0">
                  <a:pos x="71" y="7"/>
                </a:cxn>
                <a:cxn ang="0">
                  <a:pos x="78" y="2"/>
                </a:cxn>
                <a:cxn ang="0">
                  <a:pos x="73" y="0"/>
                </a:cxn>
                <a:cxn ang="0">
                  <a:pos x="61" y="2"/>
                </a:cxn>
                <a:cxn ang="0">
                  <a:pos x="46" y="7"/>
                </a:cxn>
                <a:cxn ang="0">
                  <a:pos x="33" y="6"/>
                </a:cxn>
                <a:cxn ang="0">
                  <a:pos x="26" y="8"/>
                </a:cxn>
                <a:cxn ang="0">
                  <a:pos x="16" y="8"/>
                </a:cxn>
                <a:cxn ang="0">
                  <a:pos x="11" y="10"/>
                </a:cxn>
                <a:cxn ang="0">
                  <a:pos x="4" y="18"/>
                </a:cxn>
                <a:cxn ang="0">
                  <a:pos x="4" y="24"/>
                </a:cxn>
                <a:cxn ang="0">
                  <a:pos x="3" y="32"/>
                </a:cxn>
                <a:cxn ang="0">
                  <a:pos x="9" y="41"/>
                </a:cxn>
              </a:cxnLst>
              <a:rect l="0" t="0" r="r" b="b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2" name="Freeform 47      (向天歌演示原创作品：www.TopPPT.cn)"/>
            <p:cNvSpPr/>
            <p:nvPr/>
          </p:nvSpPr>
          <p:spPr bwMode="auto">
            <a:xfrm>
              <a:off x="7058025" y="2382838"/>
              <a:ext cx="80963" cy="101600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4" y="9"/>
                </a:cxn>
                <a:cxn ang="0">
                  <a:pos x="7" y="15"/>
                </a:cxn>
                <a:cxn ang="0">
                  <a:pos x="7" y="20"/>
                </a:cxn>
                <a:cxn ang="0">
                  <a:pos x="6" y="30"/>
                </a:cxn>
                <a:cxn ang="0">
                  <a:pos x="3" y="44"/>
                </a:cxn>
                <a:cxn ang="0">
                  <a:pos x="4" y="51"/>
                </a:cxn>
                <a:cxn ang="0">
                  <a:pos x="26" y="44"/>
                </a:cxn>
                <a:cxn ang="0">
                  <a:pos x="37" y="40"/>
                </a:cxn>
                <a:cxn ang="0">
                  <a:pos x="41" y="35"/>
                </a:cxn>
                <a:cxn ang="0">
                  <a:pos x="38" y="19"/>
                </a:cxn>
                <a:cxn ang="0">
                  <a:pos x="27" y="0"/>
                </a:cxn>
                <a:cxn ang="0">
                  <a:pos x="21" y="2"/>
                </a:cxn>
                <a:cxn ang="0">
                  <a:pos x="10" y="4"/>
                </a:cxn>
              </a:cxnLst>
              <a:rect l="0" t="0" r="r" b="b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3" name="Freeform 48      (向天歌演示原创作品：www.TopPPT.cn)"/>
            <p:cNvSpPr/>
            <p:nvPr/>
          </p:nvSpPr>
          <p:spPr bwMode="auto">
            <a:xfrm>
              <a:off x="6246813" y="2668588"/>
              <a:ext cx="95250" cy="128588"/>
            </a:xfrm>
            <a:custGeom>
              <a:avLst/>
              <a:gdLst/>
              <a:ahLst/>
              <a:cxnLst>
                <a:cxn ang="0">
                  <a:pos x="50" y="56"/>
                </a:cxn>
                <a:cxn ang="0">
                  <a:pos x="46" y="34"/>
                </a:cxn>
                <a:cxn ang="0">
                  <a:pos x="37" y="43"/>
                </a:cxn>
                <a:cxn ang="0">
                  <a:pos x="38" y="31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26" y="17"/>
                </a:cxn>
                <a:cxn ang="0">
                  <a:pos x="21" y="12"/>
                </a:cxn>
                <a:cxn ang="0">
                  <a:pos x="13" y="6"/>
                </a:cxn>
                <a:cxn ang="0">
                  <a:pos x="4" y="6"/>
                </a:cxn>
                <a:cxn ang="0">
                  <a:pos x="11" y="15"/>
                </a:cxn>
                <a:cxn ang="0">
                  <a:pos x="5" y="20"/>
                </a:cxn>
                <a:cxn ang="0">
                  <a:pos x="8" y="37"/>
                </a:cxn>
                <a:cxn ang="0">
                  <a:pos x="12" y="57"/>
                </a:cxn>
                <a:cxn ang="0">
                  <a:pos x="19" y="55"/>
                </a:cxn>
                <a:cxn ang="0">
                  <a:pos x="28" y="51"/>
                </a:cxn>
                <a:cxn ang="0">
                  <a:pos x="35" y="46"/>
                </a:cxn>
                <a:cxn ang="0">
                  <a:pos x="41" y="61"/>
                </a:cxn>
                <a:cxn ang="0">
                  <a:pos x="43" y="67"/>
                </a:cxn>
                <a:cxn ang="0">
                  <a:pos x="47" y="63"/>
                </a:cxn>
                <a:cxn ang="0">
                  <a:pos x="50" y="56"/>
                </a:cxn>
              </a:cxnLst>
              <a:rect l="0" t="0" r="r" b="b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4" name="Freeform 49      (向天歌演示原创作品：www.TopPPT.cn)"/>
            <p:cNvSpPr/>
            <p:nvPr/>
          </p:nvSpPr>
          <p:spPr bwMode="auto">
            <a:xfrm>
              <a:off x="5832475" y="2452688"/>
              <a:ext cx="601663" cy="635000"/>
            </a:xfrm>
            <a:custGeom>
              <a:avLst/>
              <a:gdLst/>
              <a:ahLst/>
              <a:cxnLst>
                <a:cxn ang="0">
                  <a:pos x="222" y="133"/>
                </a:cxn>
                <a:cxn ang="0">
                  <a:pos x="221" y="119"/>
                </a:cxn>
                <a:cxn ang="0">
                  <a:pos x="238" y="125"/>
                </a:cxn>
                <a:cxn ang="0">
                  <a:pos x="256" y="130"/>
                </a:cxn>
                <a:cxn ang="0">
                  <a:pos x="255" y="144"/>
                </a:cxn>
                <a:cxn ang="0">
                  <a:pos x="263" y="147"/>
                </a:cxn>
                <a:cxn ang="0">
                  <a:pos x="269" y="168"/>
                </a:cxn>
                <a:cxn ang="0">
                  <a:pos x="274" y="145"/>
                </a:cxn>
                <a:cxn ang="0">
                  <a:pos x="287" y="131"/>
                </a:cxn>
                <a:cxn ang="0">
                  <a:pos x="298" y="109"/>
                </a:cxn>
                <a:cxn ang="0">
                  <a:pos x="312" y="105"/>
                </a:cxn>
                <a:cxn ang="0">
                  <a:pos x="314" y="92"/>
                </a:cxn>
                <a:cxn ang="0">
                  <a:pos x="303" y="81"/>
                </a:cxn>
                <a:cxn ang="0">
                  <a:pos x="283" y="82"/>
                </a:cxn>
                <a:cxn ang="0">
                  <a:pos x="269" y="93"/>
                </a:cxn>
                <a:cxn ang="0">
                  <a:pos x="258" y="100"/>
                </a:cxn>
                <a:cxn ang="0">
                  <a:pos x="248" y="111"/>
                </a:cxn>
                <a:cxn ang="0">
                  <a:pos x="230" y="108"/>
                </a:cxn>
                <a:cxn ang="0">
                  <a:pos x="223" y="95"/>
                </a:cxn>
                <a:cxn ang="0">
                  <a:pos x="218" y="112"/>
                </a:cxn>
                <a:cxn ang="0">
                  <a:pos x="184" y="108"/>
                </a:cxn>
                <a:cxn ang="0">
                  <a:pos x="167" y="103"/>
                </a:cxn>
                <a:cxn ang="0">
                  <a:pos x="149" y="93"/>
                </a:cxn>
                <a:cxn ang="0">
                  <a:pos x="134" y="85"/>
                </a:cxn>
                <a:cxn ang="0">
                  <a:pos x="141" y="69"/>
                </a:cxn>
                <a:cxn ang="0">
                  <a:pos x="130" y="58"/>
                </a:cxn>
                <a:cxn ang="0">
                  <a:pos x="116" y="43"/>
                </a:cxn>
                <a:cxn ang="0">
                  <a:pos x="126" y="34"/>
                </a:cxn>
                <a:cxn ang="0">
                  <a:pos x="119" y="13"/>
                </a:cxn>
                <a:cxn ang="0">
                  <a:pos x="108" y="0"/>
                </a:cxn>
                <a:cxn ang="0">
                  <a:pos x="99" y="9"/>
                </a:cxn>
                <a:cxn ang="0">
                  <a:pos x="71" y="10"/>
                </a:cxn>
                <a:cxn ang="0">
                  <a:pos x="67" y="27"/>
                </a:cxn>
                <a:cxn ang="0">
                  <a:pos x="79" y="43"/>
                </a:cxn>
                <a:cxn ang="0">
                  <a:pos x="71" y="60"/>
                </a:cxn>
                <a:cxn ang="0">
                  <a:pos x="59" y="71"/>
                </a:cxn>
                <a:cxn ang="0">
                  <a:pos x="45" y="89"/>
                </a:cxn>
                <a:cxn ang="0">
                  <a:pos x="31" y="98"/>
                </a:cxn>
                <a:cxn ang="0">
                  <a:pos x="15" y="108"/>
                </a:cxn>
                <a:cxn ang="0">
                  <a:pos x="27" y="127"/>
                </a:cxn>
                <a:cxn ang="0">
                  <a:pos x="22" y="140"/>
                </a:cxn>
                <a:cxn ang="0">
                  <a:pos x="1" y="147"/>
                </a:cxn>
                <a:cxn ang="0">
                  <a:pos x="11" y="158"/>
                </a:cxn>
                <a:cxn ang="0">
                  <a:pos x="8" y="164"/>
                </a:cxn>
                <a:cxn ang="0">
                  <a:pos x="43" y="172"/>
                </a:cxn>
                <a:cxn ang="0">
                  <a:pos x="50" y="177"/>
                </a:cxn>
                <a:cxn ang="0">
                  <a:pos x="52" y="207"/>
                </a:cxn>
                <a:cxn ang="0">
                  <a:pos x="68" y="257"/>
                </a:cxn>
                <a:cxn ang="0">
                  <a:pos x="89" y="310"/>
                </a:cxn>
                <a:cxn ang="0">
                  <a:pos x="111" y="323"/>
                </a:cxn>
                <a:cxn ang="0">
                  <a:pos x="126" y="305"/>
                </a:cxn>
                <a:cxn ang="0">
                  <a:pos x="132" y="283"/>
                </a:cxn>
                <a:cxn ang="0">
                  <a:pos x="134" y="250"/>
                </a:cxn>
                <a:cxn ang="0">
                  <a:pos x="150" y="233"/>
                </a:cxn>
                <a:cxn ang="0">
                  <a:pos x="185" y="201"/>
                </a:cxn>
                <a:cxn ang="0">
                  <a:pos x="206" y="178"/>
                </a:cxn>
                <a:cxn ang="0">
                  <a:pos x="229" y="170"/>
                </a:cxn>
              </a:cxnLst>
              <a:rect l="0" t="0" r="r" b="b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5" name="Freeform 50      (向天歌演示原创作品：www.TopPPT.cn)"/>
            <p:cNvSpPr/>
            <p:nvPr/>
          </p:nvSpPr>
          <p:spPr bwMode="auto">
            <a:xfrm>
              <a:off x="6246813" y="2011363"/>
              <a:ext cx="677863" cy="293688"/>
            </a:xfrm>
            <a:custGeom>
              <a:avLst/>
              <a:gdLst/>
              <a:ahLst/>
              <a:cxnLst>
                <a:cxn ang="0">
                  <a:pos x="329" y="65"/>
                </a:cxn>
                <a:cxn ang="0">
                  <a:pos x="306" y="63"/>
                </a:cxn>
                <a:cxn ang="0">
                  <a:pos x="308" y="52"/>
                </a:cxn>
                <a:cxn ang="0">
                  <a:pos x="309" y="33"/>
                </a:cxn>
                <a:cxn ang="0">
                  <a:pos x="286" y="30"/>
                </a:cxn>
                <a:cxn ang="0">
                  <a:pos x="268" y="40"/>
                </a:cxn>
                <a:cxn ang="0">
                  <a:pos x="238" y="43"/>
                </a:cxn>
                <a:cxn ang="0">
                  <a:pos x="218" y="34"/>
                </a:cxn>
                <a:cxn ang="0">
                  <a:pos x="200" y="28"/>
                </a:cxn>
                <a:cxn ang="0">
                  <a:pos x="179" y="27"/>
                </a:cxn>
                <a:cxn ang="0">
                  <a:pos x="161" y="28"/>
                </a:cxn>
                <a:cxn ang="0">
                  <a:pos x="153" y="13"/>
                </a:cxn>
                <a:cxn ang="0">
                  <a:pos x="133" y="6"/>
                </a:cxn>
                <a:cxn ang="0">
                  <a:pos x="118" y="1"/>
                </a:cxn>
                <a:cxn ang="0">
                  <a:pos x="108" y="9"/>
                </a:cxn>
                <a:cxn ang="0">
                  <a:pos x="107" y="24"/>
                </a:cxn>
                <a:cxn ang="0">
                  <a:pos x="98" y="35"/>
                </a:cxn>
                <a:cxn ang="0">
                  <a:pos x="81" y="33"/>
                </a:cxn>
                <a:cxn ang="0">
                  <a:pos x="68" y="23"/>
                </a:cxn>
                <a:cxn ang="0">
                  <a:pos x="44" y="22"/>
                </a:cxn>
                <a:cxn ang="0">
                  <a:pos x="29" y="30"/>
                </a:cxn>
                <a:cxn ang="0">
                  <a:pos x="10" y="40"/>
                </a:cxn>
                <a:cxn ang="0">
                  <a:pos x="0" y="44"/>
                </a:cxn>
                <a:cxn ang="0">
                  <a:pos x="9" y="55"/>
                </a:cxn>
                <a:cxn ang="0">
                  <a:pos x="29" y="69"/>
                </a:cxn>
                <a:cxn ang="0">
                  <a:pos x="34" y="88"/>
                </a:cxn>
                <a:cxn ang="0">
                  <a:pos x="57" y="104"/>
                </a:cxn>
                <a:cxn ang="0">
                  <a:pos x="72" y="114"/>
                </a:cxn>
                <a:cxn ang="0">
                  <a:pos x="88" y="135"/>
                </a:cxn>
                <a:cxn ang="0">
                  <a:pos x="129" y="137"/>
                </a:cxn>
                <a:cxn ang="0">
                  <a:pos x="162" y="145"/>
                </a:cxn>
                <a:cxn ang="0">
                  <a:pos x="182" y="152"/>
                </a:cxn>
                <a:cxn ang="0">
                  <a:pos x="227" y="141"/>
                </a:cxn>
                <a:cxn ang="0">
                  <a:pos x="261" y="121"/>
                </a:cxn>
                <a:cxn ang="0">
                  <a:pos x="269" y="105"/>
                </a:cxn>
                <a:cxn ang="0">
                  <a:pos x="304" y="99"/>
                </a:cxn>
                <a:cxn ang="0">
                  <a:pos x="328" y="84"/>
                </a:cxn>
                <a:cxn ang="0">
                  <a:pos x="354" y="79"/>
                </a:cxn>
              </a:cxnLst>
              <a:rect l="0" t="0" r="r" b="b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6" name="Freeform 51      (向天歌演示原创作品：www.TopPPT.cn)"/>
            <p:cNvSpPr/>
            <p:nvPr/>
          </p:nvSpPr>
          <p:spPr bwMode="auto">
            <a:xfrm>
              <a:off x="5105400" y="2522538"/>
              <a:ext cx="11113" cy="301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9"/>
                </a:cxn>
                <a:cxn ang="0">
                  <a:pos x="4" y="16"/>
                </a:cxn>
                <a:cxn ang="0">
                  <a:pos x="5" y="3"/>
                </a:cxn>
                <a:cxn ang="0">
                  <a:pos x="6" y="0"/>
                </a:cxn>
                <a:cxn ang="0">
                  <a:pos x="2" y="0"/>
                </a:cxn>
              </a:cxnLst>
              <a:rect l="0" t="0" r="r" b="b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7" name="Freeform 52      (向天歌演示原创作品：www.TopPPT.cn)"/>
            <p:cNvSpPr/>
            <p:nvPr/>
          </p:nvSpPr>
          <p:spPr bwMode="auto">
            <a:xfrm>
              <a:off x="5086350" y="2503488"/>
              <a:ext cx="31750" cy="90488"/>
            </a:xfrm>
            <a:custGeom>
              <a:avLst/>
              <a:gdLst/>
              <a:ahLst/>
              <a:cxnLst>
                <a:cxn ang="0">
                  <a:pos x="8" y="47"/>
                </a:cxn>
                <a:cxn ang="0">
                  <a:pos x="9" y="48"/>
                </a:cxn>
                <a:cxn ang="0">
                  <a:pos x="13" y="31"/>
                </a:cxn>
                <a:cxn ang="0">
                  <a:pos x="14" y="26"/>
                </a:cxn>
                <a:cxn ang="0">
                  <a:pos x="10" y="19"/>
                </a:cxn>
                <a:cxn ang="0">
                  <a:pos x="12" y="10"/>
                </a:cxn>
                <a:cxn ang="0">
                  <a:pos x="16" y="10"/>
                </a:cxn>
                <a:cxn ang="0">
                  <a:pos x="17" y="3"/>
                </a:cxn>
                <a:cxn ang="0">
                  <a:pos x="11" y="0"/>
                </a:cxn>
                <a:cxn ang="0">
                  <a:pos x="9" y="6"/>
                </a:cxn>
                <a:cxn ang="0">
                  <a:pos x="0" y="26"/>
                </a:cxn>
                <a:cxn ang="0">
                  <a:pos x="8" y="46"/>
                </a:cxn>
                <a:cxn ang="0">
                  <a:pos x="8" y="47"/>
                </a:cxn>
              </a:cxnLst>
              <a:rect l="0" t="0" r="r" b="b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8" name="Freeform 53      (向天歌演示原创作品：www.TopPPT.cn)"/>
            <p:cNvSpPr/>
            <p:nvPr/>
          </p:nvSpPr>
          <p:spPr bwMode="auto">
            <a:xfrm>
              <a:off x="5103813" y="2503488"/>
              <a:ext cx="92075" cy="98425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30" y="6"/>
                </a:cxn>
                <a:cxn ang="0">
                  <a:pos x="19" y="12"/>
                </a:cxn>
                <a:cxn ang="0">
                  <a:pos x="9" y="7"/>
                </a:cxn>
                <a:cxn ang="0">
                  <a:pos x="8" y="3"/>
                </a:cxn>
                <a:cxn ang="0">
                  <a:pos x="8" y="3"/>
                </a:cxn>
                <a:cxn ang="0">
                  <a:pos x="6" y="13"/>
                </a:cxn>
                <a:cxn ang="0">
                  <a:pos x="4" y="31"/>
                </a:cxn>
                <a:cxn ang="0">
                  <a:pos x="0" y="48"/>
                </a:cxn>
                <a:cxn ang="0">
                  <a:pos x="10" y="52"/>
                </a:cxn>
                <a:cxn ang="0">
                  <a:pos x="19" y="45"/>
                </a:cxn>
                <a:cxn ang="0">
                  <a:pos x="26" y="42"/>
                </a:cxn>
                <a:cxn ang="0">
                  <a:pos x="33" y="37"/>
                </a:cxn>
                <a:cxn ang="0">
                  <a:pos x="24" y="27"/>
                </a:cxn>
                <a:cxn ang="0">
                  <a:pos x="35" y="20"/>
                </a:cxn>
                <a:cxn ang="0">
                  <a:pos x="47" y="16"/>
                </a:cxn>
                <a:cxn ang="0">
                  <a:pos x="48" y="16"/>
                </a:cxn>
                <a:cxn ang="0">
                  <a:pos x="45" y="5"/>
                </a:cxn>
                <a:cxn ang="0">
                  <a:pos x="44" y="0"/>
                </a:cxn>
              </a:cxnLst>
              <a:rect l="0" t="0" r="r" b="b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59" name="Freeform 54      (向天歌演示原创作品：www.TopPPT.cn)"/>
            <p:cNvSpPr/>
            <p:nvPr/>
          </p:nvSpPr>
          <p:spPr bwMode="auto">
            <a:xfrm>
              <a:off x="5856288" y="2255838"/>
              <a:ext cx="234950" cy="103188"/>
            </a:xfrm>
            <a:custGeom>
              <a:avLst/>
              <a:gdLst/>
              <a:ahLst/>
              <a:cxnLst>
                <a:cxn ang="0">
                  <a:pos x="114" y="10"/>
                </a:cxn>
                <a:cxn ang="0">
                  <a:pos x="103" y="7"/>
                </a:cxn>
                <a:cxn ang="0">
                  <a:pos x="74" y="6"/>
                </a:cxn>
                <a:cxn ang="0">
                  <a:pos x="59" y="1"/>
                </a:cxn>
                <a:cxn ang="0">
                  <a:pos x="47" y="6"/>
                </a:cxn>
                <a:cxn ang="0">
                  <a:pos x="37" y="8"/>
                </a:cxn>
                <a:cxn ang="0">
                  <a:pos x="22" y="8"/>
                </a:cxn>
                <a:cxn ang="0">
                  <a:pos x="15" y="16"/>
                </a:cxn>
                <a:cxn ang="0">
                  <a:pos x="12" y="22"/>
                </a:cxn>
                <a:cxn ang="0">
                  <a:pos x="16" y="26"/>
                </a:cxn>
                <a:cxn ang="0">
                  <a:pos x="25" y="25"/>
                </a:cxn>
                <a:cxn ang="0">
                  <a:pos x="40" y="32"/>
                </a:cxn>
                <a:cxn ang="0">
                  <a:pos x="35" y="38"/>
                </a:cxn>
                <a:cxn ang="0">
                  <a:pos x="25" y="40"/>
                </a:cxn>
                <a:cxn ang="0">
                  <a:pos x="8" y="42"/>
                </a:cxn>
                <a:cxn ang="0">
                  <a:pos x="0" y="49"/>
                </a:cxn>
                <a:cxn ang="0">
                  <a:pos x="16" y="50"/>
                </a:cxn>
                <a:cxn ang="0">
                  <a:pos x="26" y="50"/>
                </a:cxn>
                <a:cxn ang="0">
                  <a:pos x="36" y="52"/>
                </a:cxn>
                <a:cxn ang="0">
                  <a:pos x="51" y="51"/>
                </a:cxn>
                <a:cxn ang="0">
                  <a:pos x="52" y="46"/>
                </a:cxn>
                <a:cxn ang="0">
                  <a:pos x="57" y="43"/>
                </a:cxn>
                <a:cxn ang="0">
                  <a:pos x="64" y="39"/>
                </a:cxn>
                <a:cxn ang="0">
                  <a:pos x="70" y="37"/>
                </a:cxn>
                <a:cxn ang="0">
                  <a:pos x="77" y="39"/>
                </a:cxn>
                <a:cxn ang="0">
                  <a:pos x="84" y="34"/>
                </a:cxn>
                <a:cxn ang="0">
                  <a:pos x="94" y="31"/>
                </a:cxn>
                <a:cxn ang="0">
                  <a:pos x="103" y="26"/>
                </a:cxn>
                <a:cxn ang="0">
                  <a:pos x="112" y="21"/>
                </a:cxn>
                <a:cxn ang="0">
                  <a:pos x="122" y="16"/>
                </a:cxn>
                <a:cxn ang="0">
                  <a:pos x="123" y="14"/>
                </a:cxn>
                <a:cxn ang="0">
                  <a:pos x="114" y="10"/>
                </a:cxn>
              </a:cxnLst>
              <a:rect l="0" t="0" r="r" b="b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0" name="Freeform 55      (向天歌演示原创作品：www.TopPPT.cn)"/>
            <p:cNvSpPr/>
            <p:nvPr/>
          </p:nvSpPr>
          <p:spPr bwMode="auto">
            <a:xfrm>
              <a:off x="5210175" y="2244725"/>
              <a:ext cx="149225" cy="66675"/>
            </a:xfrm>
            <a:custGeom>
              <a:avLst/>
              <a:gdLst/>
              <a:ahLst/>
              <a:cxnLst>
                <a:cxn ang="0">
                  <a:pos x="31" y="27"/>
                </a:cxn>
                <a:cxn ang="0">
                  <a:pos x="39" y="33"/>
                </a:cxn>
                <a:cxn ang="0">
                  <a:pos x="40" y="34"/>
                </a:cxn>
                <a:cxn ang="0">
                  <a:pos x="51" y="32"/>
                </a:cxn>
                <a:cxn ang="0">
                  <a:pos x="61" y="33"/>
                </a:cxn>
                <a:cxn ang="0">
                  <a:pos x="60" y="30"/>
                </a:cxn>
                <a:cxn ang="0">
                  <a:pos x="68" y="33"/>
                </a:cxn>
                <a:cxn ang="0">
                  <a:pos x="77" y="33"/>
                </a:cxn>
                <a:cxn ang="0">
                  <a:pos x="73" y="28"/>
                </a:cxn>
                <a:cxn ang="0">
                  <a:pos x="75" y="24"/>
                </a:cxn>
                <a:cxn ang="0">
                  <a:pos x="68" y="21"/>
                </a:cxn>
                <a:cxn ang="0">
                  <a:pos x="65" y="14"/>
                </a:cxn>
                <a:cxn ang="0">
                  <a:pos x="61" y="12"/>
                </a:cxn>
                <a:cxn ang="0">
                  <a:pos x="49" y="14"/>
                </a:cxn>
                <a:cxn ang="0">
                  <a:pos x="42" y="10"/>
                </a:cxn>
                <a:cxn ang="0">
                  <a:pos x="35" y="6"/>
                </a:cxn>
                <a:cxn ang="0">
                  <a:pos x="18" y="4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8" y="12"/>
                </a:cxn>
                <a:cxn ang="0">
                  <a:pos x="22" y="23"/>
                </a:cxn>
                <a:cxn ang="0">
                  <a:pos x="19" y="27"/>
                </a:cxn>
                <a:cxn ang="0">
                  <a:pos x="31" y="27"/>
                </a:cxn>
              </a:cxnLst>
              <a:rect l="0" t="0" r="r" b="b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1" name="Freeform 56      (向天歌演示原创作品：www.TopPPT.cn)"/>
            <p:cNvSpPr>
              <a:spLocks noEditPoints="1"/>
            </p:cNvSpPr>
            <p:nvPr/>
          </p:nvSpPr>
          <p:spPr bwMode="auto">
            <a:xfrm>
              <a:off x="4911725" y="2281238"/>
              <a:ext cx="406400" cy="160338"/>
            </a:xfrm>
            <a:custGeom>
              <a:avLst/>
              <a:gdLst/>
              <a:ahLst/>
              <a:cxnLst>
                <a:cxn ang="0">
                  <a:pos x="206" y="59"/>
                </a:cxn>
                <a:cxn ang="0">
                  <a:pos x="206" y="47"/>
                </a:cxn>
                <a:cxn ang="0">
                  <a:pos x="206" y="37"/>
                </a:cxn>
                <a:cxn ang="0">
                  <a:pos x="209" y="32"/>
                </a:cxn>
                <a:cxn ang="0">
                  <a:pos x="207" y="28"/>
                </a:cxn>
                <a:cxn ang="0">
                  <a:pos x="198" y="24"/>
                </a:cxn>
                <a:cxn ang="0">
                  <a:pos x="195" y="14"/>
                </a:cxn>
                <a:cxn ang="0">
                  <a:pos x="187" y="8"/>
                </a:cxn>
                <a:cxn ang="0">
                  <a:pos x="175" y="8"/>
                </a:cxn>
                <a:cxn ang="0">
                  <a:pos x="154" y="15"/>
                </a:cxn>
                <a:cxn ang="0">
                  <a:pos x="135" y="16"/>
                </a:cxn>
                <a:cxn ang="0">
                  <a:pos x="121" y="11"/>
                </a:cxn>
                <a:cxn ang="0">
                  <a:pos x="111" y="7"/>
                </a:cxn>
                <a:cxn ang="0">
                  <a:pos x="95" y="2"/>
                </a:cxn>
                <a:cxn ang="0">
                  <a:pos x="60" y="13"/>
                </a:cxn>
                <a:cxn ang="0">
                  <a:pos x="36" y="14"/>
                </a:cxn>
                <a:cxn ang="0">
                  <a:pos x="30" y="23"/>
                </a:cxn>
                <a:cxn ang="0">
                  <a:pos x="6" y="25"/>
                </a:cxn>
                <a:cxn ang="0">
                  <a:pos x="4" y="33"/>
                </a:cxn>
                <a:cxn ang="0">
                  <a:pos x="9" y="36"/>
                </a:cxn>
                <a:cxn ang="0">
                  <a:pos x="10" y="45"/>
                </a:cxn>
                <a:cxn ang="0">
                  <a:pos x="10" y="53"/>
                </a:cxn>
                <a:cxn ang="0">
                  <a:pos x="10" y="59"/>
                </a:cxn>
                <a:cxn ang="0">
                  <a:pos x="16" y="65"/>
                </a:cxn>
                <a:cxn ang="0">
                  <a:pos x="23" y="69"/>
                </a:cxn>
                <a:cxn ang="0">
                  <a:pos x="29" y="71"/>
                </a:cxn>
                <a:cxn ang="0">
                  <a:pos x="36" y="78"/>
                </a:cxn>
                <a:cxn ang="0">
                  <a:pos x="50" y="75"/>
                </a:cxn>
                <a:cxn ang="0">
                  <a:pos x="59" y="71"/>
                </a:cxn>
                <a:cxn ang="0">
                  <a:pos x="75" y="80"/>
                </a:cxn>
                <a:cxn ang="0">
                  <a:pos x="86" y="78"/>
                </a:cxn>
                <a:cxn ang="0">
                  <a:pos x="97" y="71"/>
                </a:cxn>
                <a:cxn ang="0">
                  <a:pos x="106" y="74"/>
                </a:cxn>
                <a:cxn ang="0">
                  <a:pos x="114" y="71"/>
                </a:cxn>
                <a:cxn ang="0">
                  <a:pos x="111" y="80"/>
                </a:cxn>
                <a:cxn ang="0">
                  <a:pos x="111" y="84"/>
                </a:cxn>
                <a:cxn ang="0">
                  <a:pos x="118" y="76"/>
                </a:cxn>
                <a:cxn ang="0">
                  <a:pos x="123" y="74"/>
                </a:cxn>
                <a:cxn ang="0">
                  <a:pos x="133" y="74"/>
                </a:cxn>
                <a:cxn ang="0">
                  <a:pos x="140" y="72"/>
                </a:cxn>
                <a:cxn ang="0">
                  <a:pos x="153" y="73"/>
                </a:cxn>
                <a:cxn ang="0">
                  <a:pos x="168" y="68"/>
                </a:cxn>
                <a:cxn ang="0">
                  <a:pos x="180" y="66"/>
                </a:cxn>
                <a:cxn ang="0">
                  <a:pos x="185" y="68"/>
                </a:cxn>
                <a:cxn ang="0">
                  <a:pos x="190" y="64"/>
                </a:cxn>
                <a:cxn ang="0">
                  <a:pos x="200" y="66"/>
                </a:cxn>
                <a:cxn ang="0">
                  <a:pos x="212" y="68"/>
                </a:cxn>
                <a:cxn ang="0">
                  <a:pos x="206" y="59"/>
                </a:cxn>
                <a:cxn ang="0">
                  <a:pos x="19" y="16"/>
                </a:cxn>
                <a:cxn ang="0">
                  <a:pos x="34" y="14"/>
                </a:cxn>
                <a:cxn ang="0">
                  <a:pos x="25" y="8"/>
                </a:cxn>
                <a:cxn ang="0">
                  <a:pos x="22" y="2"/>
                </a:cxn>
                <a:cxn ang="0">
                  <a:pos x="18" y="3"/>
                </a:cxn>
                <a:cxn ang="0">
                  <a:pos x="6" y="3"/>
                </a:cxn>
                <a:cxn ang="0">
                  <a:pos x="7" y="10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8" y="22"/>
                </a:cxn>
                <a:cxn ang="0">
                  <a:pos x="19" y="16"/>
                </a:cxn>
              </a:cxnLst>
              <a:rect l="0" t="0" r="r" b="b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2" name="Freeform 57      (向天歌演示原创作品：www.TopPPT.cn)"/>
            <p:cNvSpPr/>
            <p:nvPr/>
          </p:nvSpPr>
          <p:spPr bwMode="auto">
            <a:xfrm>
              <a:off x="6043613" y="2443163"/>
              <a:ext cx="50800" cy="476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8"/>
                </a:cxn>
                <a:cxn ang="0">
                  <a:pos x="1" y="11"/>
                </a:cxn>
                <a:cxn ang="0">
                  <a:pos x="8" y="18"/>
                </a:cxn>
                <a:cxn ang="0">
                  <a:pos x="9" y="25"/>
                </a:cxn>
                <a:cxn ang="0">
                  <a:pos x="14" y="25"/>
                </a:cxn>
                <a:cxn ang="0">
                  <a:pos x="25" y="11"/>
                </a:cxn>
                <a:cxn ang="0">
                  <a:pos x="12" y="0"/>
                </a:cxn>
              </a:cxnLst>
              <a:rect l="0" t="0" r="r" b="b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3" name="Freeform 58      (向天歌演示原创作品：www.TopPPT.cn)"/>
            <p:cNvSpPr/>
            <p:nvPr/>
          </p:nvSpPr>
          <p:spPr bwMode="auto">
            <a:xfrm>
              <a:off x="7016750" y="2263775"/>
              <a:ext cx="147638" cy="141288"/>
            </a:xfrm>
            <a:custGeom>
              <a:avLst/>
              <a:gdLst/>
              <a:ahLst/>
              <a:cxnLst>
                <a:cxn ang="0">
                  <a:pos x="74" y="4"/>
                </a:cxn>
                <a:cxn ang="0">
                  <a:pos x="65" y="0"/>
                </a:cxn>
                <a:cxn ang="0">
                  <a:pos x="58" y="9"/>
                </a:cxn>
                <a:cxn ang="0">
                  <a:pos x="50" y="15"/>
                </a:cxn>
                <a:cxn ang="0">
                  <a:pos x="46" y="19"/>
                </a:cxn>
                <a:cxn ang="0">
                  <a:pos x="38" y="21"/>
                </a:cxn>
                <a:cxn ang="0">
                  <a:pos x="31" y="18"/>
                </a:cxn>
                <a:cxn ang="0">
                  <a:pos x="24" y="26"/>
                </a:cxn>
                <a:cxn ang="0">
                  <a:pos x="3" y="38"/>
                </a:cxn>
                <a:cxn ang="0">
                  <a:pos x="0" y="43"/>
                </a:cxn>
                <a:cxn ang="0">
                  <a:pos x="13" y="49"/>
                </a:cxn>
                <a:cxn ang="0">
                  <a:pos x="6" y="62"/>
                </a:cxn>
                <a:cxn ang="0">
                  <a:pos x="8" y="68"/>
                </a:cxn>
                <a:cxn ang="0">
                  <a:pos x="14" y="71"/>
                </a:cxn>
                <a:cxn ang="0">
                  <a:pos x="22" y="70"/>
                </a:cxn>
                <a:cxn ang="0">
                  <a:pos x="25" y="71"/>
                </a:cxn>
                <a:cxn ang="0">
                  <a:pos x="31" y="66"/>
                </a:cxn>
                <a:cxn ang="0">
                  <a:pos x="42" y="64"/>
                </a:cxn>
                <a:cxn ang="0">
                  <a:pos x="48" y="62"/>
                </a:cxn>
                <a:cxn ang="0">
                  <a:pos x="38" y="52"/>
                </a:cxn>
                <a:cxn ang="0">
                  <a:pos x="41" y="42"/>
                </a:cxn>
                <a:cxn ang="0">
                  <a:pos x="61" y="30"/>
                </a:cxn>
                <a:cxn ang="0">
                  <a:pos x="65" y="17"/>
                </a:cxn>
                <a:cxn ang="0">
                  <a:pos x="77" y="4"/>
                </a:cxn>
                <a:cxn ang="0">
                  <a:pos x="74" y="4"/>
                </a:cxn>
              </a:cxnLst>
              <a:rect l="0" t="0" r="r" b="b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4" name="Freeform 59      (向天歌演示原创作品：www.TopPPT.cn)"/>
            <p:cNvSpPr/>
            <p:nvPr/>
          </p:nvSpPr>
          <p:spPr bwMode="auto">
            <a:xfrm>
              <a:off x="6088063" y="2579688"/>
              <a:ext cx="166688" cy="95250"/>
            </a:xfrm>
            <a:custGeom>
              <a:avLst/>
              <a:gdLst/>
              <a:ahLst/>
              <a:cxnLst>
                <a:cxn ang="0">
                  <a:pos x="85" y="32"/>
                </a:cxn>
                <a:cxn ang="0">
                  <a:pos x="83" y="32"/>
                </a:cxn>
                <a:cxn ang="0">
                  <a:pos x="68" y="29"/>
                </a:cxn>
                <a:cxn ang="0">
                  <a:pos x="46" y="20"/>
                </a:cxn>
                <a:cxn ang="0">
                  <a:pos x="23" y="3"/>
                </a:cxn>
                <a:cxn ang="0">
                  <a:pos x="14" y="2"/>
                </a:cxn>
                <a:cxn ang="0">
                  <a:pos x="7" y="4"/>
                </a:cxn>
                <a:cxn ang="0">
                  <a:pos x="2" y="10"/>
                </a:cxn>
                <a:cxn ang="0">
                  <a:pos x="0" y="19"/>
                </a:cxn>
                <a:cxn ang="0">
                  <a:pos x="6" y="23"/>
                </a:cxn>
                <a:cxn ang="0">
                  <a:pos x="15" y="27"/>
                </a:cxn>
                <a:cxn ang="0">
                  <a:pos x="23" y="32"/>
                </a:cxn>
                <a:cxn ang="0">
                  <a:pos x="33" y="37"/>
                </a:cxn>
                <a:cxn ang="0">
                  <a:pos x="43" y="35"/>
                </a:cxn>
                <a:cxn ang="0">
                  <a:pos x="50" y="42"/>
                </a:cxn>
                <a:cxn ang="0">
                  <a:pos x="64" y="47"/>
                </a:cxn>
                <a:cxn ang="0">
                  <a:pos x="84" y="46"/>
                </a:cxn>
                <a:cxn ang="0">
                  <a:pos x="84" y="34"/>
                </a:cxn>
                <a:cxn ang="0">
                  <a:pos x="85" y="32"/>
                </a:cxn>
              </a:cxnLst>
              <a:rect l="0" t="0" r="r" b="b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5" name="Freeform 60      (向天歌演示原创作品：www.TopPPT.cn)"/>
            <p:cNvSpPr/>
            <p:nvPr/>
          </p:nvSpPr>
          <p:spPr bwMode="auto">
            <a:xfrm>
              <a:off x="6329363" y="2622550"/>
              <a:ext cx="182563" cy="407988"/>
            </a:xfrm>
            <a:custGeom>
              <a:avLst/>
              <a:gdLst/>
              <a:ahLst/>
              <a:cxnLst>
                <a:cxn ang="0">
                  <a:pos x="78" y="193"/>
                </a:cxn>
                <a:cxn ang="0">
                  <a:pos x="74" y="185"/>
                </a:cxn>
                <a:cxn ang="0">
                  <a:pos x="70" y="171"/>
                </a:cxn>
                <a:cxn ang="0">
                  <a:pos x="66" y="159"/>
                </a:cxn>
                <a:cxn ang="0">
                  <a:pos x="67" y="151"/>
                </a:cxn>
                <a:cxn ang="0">
                  <a:pos x="68" y="146"/>
                </a:cxn>
                <a:cxn ang="0">
                  <a:pos x="66" y="138"/>
                </a:cxn>
                <a:cxn ang="0">
                  <a:pos x="57" y="128"/>
                </a:cxn>
                <a:cxn ang="0">
                  <a:pos x="59" y="110"/>
                </a:cxn>
                <a:cxn ang="0">
                  <a:pos x="66" y="106"/>
                </a:cxn>
                <a:cxn ang="0">
                  <a:pos x="74" y="104"/>
                </a:cxn>
                <a:cxn ang="0">
                  <a:pos x="84" y="98"/>
                </a:cxn>
                <a:cxn ang="0">
                  <a:pos x="90" y="93"/>
                </a:cxn>
                <a:cxn ang="0">
                  <a:pos x="96" y="84"/>
                </a:cxn>
                <a:cxn ang="0">
                  <a:pos x="96" y="84"/>
                </a:cxn>
                <a:cxn ang="0">
                  <a:pos x="91" y="85"/>
                </a:cxn>
                <a:cxn ang="0">
                  <a:pos x="84" y="81"/>
                </a:cxn>
                <a:cxn ang="0">
                  <a:pos x="78" y="78"/>
                </a:cxn>
                <a:cxn ang="0">
                  <a:pos x="78" y="71"/>
                </a:cxn>
                <a:cxn ang="0">
                  <a:pos x="74" y="66"/>
                </a:cxn>
                <a:cxn ang="0">
                  <a:pos x="70" y="56"/>
                </a:cxn>
                <a:cxn ang="0">
                  <a:pos x="60" y="54"/>
                </a:cxn>
                <a:cxn ang="0">
                  <a:pos x="58" y="49"/>
                </a:cxn>
                <a:cxn ang="0">
                  <a:pos x="67" y="33"/>
                </a:cxn>
                <a:cxn ang="0">
                  <a:pos x="70" y="17"/>
                </a:cxn>
                <a:cxn ang="0">
                  <a:pos x="65" y="11"/>
                </a:cxn>
                <a:cxn ang="0">
                  <a:pos x="63" y="5"/>
                </a:cxn>
                <a:cxn ang="0">
                  <a:pos x="55" y="2"/>
                </a:cxn>
                <a:cxn ang="0">
                  <a:pos x="53" y="3"/>
                </a:cxn>
                <a:cxn ang="0">
                  <a:pos x="54" y="3"/>
                </a:cxn>
                <a:cxn ang="0">
                  <a:pos x="51" y="8"/>
                </a:cxn>
                <a:cxn ang="0">
                  <a:pos x="52" y="16"/>
                </a:cxn>
                <a:cxn ang="0">
                  <a:pos x="47" y="16"/>
                </a:cxn>
                <a:cxn ang="0">
                  <a:pos x="38" y="20"/>
                </a:cxn>
                <a:cxn ang="0">
                  <a:pos x="30" y="28"/>
                </a:cxn>
                <a:cxn ang="0">
                  <a:pos x="27" y="42"/>
                </a:cxn>
                <a:cxn ang="0">
                  <a:pos x="23" y="56"/>
                </a:cxn>
                <a:cxn ang="0">
                  <a:pos x="14" y="56"/>
                </a:cxn>
                <a:cxn ang="0">
                  <a:pos x="12" y="67"/>
                </a:cxn>
                <a:cxn ang="0">
                  <a:pos x="9" y="79"/>
                </a:cxn>
                <a:cxn ang="0">
                  <a:pos x="4" y="87"/>
                </a:cxn>
                <a:cxn ang="0">
                  <a:pos x="0" y="91"/>
                </a:cxn>
                <a:cxn ang="0">
                  <a:pos x="10" y="102"/>
                </a:cxn>
                <a:cxn ang="0">
                  <a:pos x="23" y="125"/>
                </a:cxn>
                <a:cxn ang="0">
                  <a:pos x="22" y="143"/>
                </a:cxn>
                <a:cxn ang="0">
                  <a:pos x="26" y="149"/>
                </a:cxn>
                <a:cxn ang="0">
                  <a:pos x="37" y="148"/>
                </a:cxn>
                <a:cxn ang="0">
                  <a:pos x="47" y="136"/>
                </a:cxn>
                <a:cxn ang="0">
                  <a:pos x="53" y="141"/>
                </a:cxn>
                <a:cxn ang="0">
                  <a:pos x="57" y="153"/>
                </a:cxn>
                <a:cxn ang="0">
                  <a:pos x="63" y="178"/>
                </a:cxn>
                <a:cxn ang="0">
                  <a:pos x="67" y="195"/>
                </a:cxn>
                <a:cxn ang="0">
                  <a:pos x="69" y="209"/>
                </a:cxn>
                <a:cxn ang="0">
                  <a:pos x="68" y="212"/>
                </a:cxn>
                <a:cxn ang="0">
                  <a:pos x="78" y="193"/>
                </a:cxn>
              </a:cxnLst>
              <a:rect l="0" t="0" r="r" b="b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6" name="Freeform 61      (向天歌演示原创作品：www.TopPPT.cn)"/>
            <p:cNvSpPr/>
            <p:nvPr/>
          </p:nvSpPr>
          <p:spPr bwMode="auto">
            <a:xfrm>
              <a:off x="6265863" y="2628900"/>
              <a:ext cx="65088" cy="39688"/>
            </a:xfrm>
            <a:custGeom>
              <a:avLst/>
              <a:gdLst/>
              <a:ahLst/>
              <a:cxnLst>
                <a:cxn ang="0">
                  <a:pos x="33" y="7"/>
                </a:cxn>
                <a:cxn ang="0">
                  <a:pos x="20" y="3"/>
                </a:cxn>
                <a:cxn ang="0">
                  <a:pos x="11" y="2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11" y="18"/>
                </a:cxn>
                <a:cxn ang="0">
                  <a:pos x="21" y="19"/>
                </a:cxn>
                <a:cxn ang="0">
                  <a:pos x="32" y="17"/>
                </a:cxn>
                <a:cxn ang="0">
                  <a:pos x="31" y="8"/>
                </a:cxn>
                <a:cxn ang="0">
                  <a:pos x="33" y="7"/>
                </a:cxn>
              </a:cxnLst>
              <a:rect l="0" t="0" r="r" b="b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7" name="Freeform 62      (向天歌演示原创作品：www.TopPPT.cn)"/>
            <p:cNvSpPr/>
            <p:nvPr/>
          </p:nvSpPr>
          <p:spPr bwMode="auto">
            <a:xfrm>
              <a:off x="6535738" y="2741613"/>
              <a:ext cx="160338" cy="331788"/>
            </a:xfrm>
            <a:custGeom>
              <a:avLst/>
              <a:gdLst/>
              <a:ahLst/>
              <a:cxnLst>
                <a:cxn ang="0">
                  <a:pos x="62" y="22"/>
                </a:cxn>
                <a:cxn ang="0">
                  <a:pos x="51" y="13"/>
                </a:cxn>
                <a:cxn ang="0">
                  <a:pos x="48" y="7"/>
                </a:cxn>
                <a:cxn ang="0">
                  <a:pos x="38" y="2"/>
                </a:cxn>
                <a:cxn ang="0">
                  <a:pos x="29" y="7"/>
                </a:cxn>
                <a:cxn ang="0">
                  <a:pos x="22" y="9"/>
                </a:cxn>
                <a:cxn ang="0">
                  <a:pos x="12" y="9"/>
                </a:cxn>
                <a:cxn ang="0">
                  <a:pos x="4" y="10"/>
                </a:cxn>
                <a:cxn ang="0">
                  <a:pos x="0" y="12"/>
                </a:cxn>
                <a:cxn ang="0">
                  <a:pos x="5" y="18"/>
                </a:cxn>
                <a:cxn ang="0">
                  <a:pos x="10" y="27"/>
                </a:cxn>
                <a:cxn ang="0">
                  <a:pos x="20" y="32"/>
                </a:cxn>
                <a:cxn ang="0">
                  <a:pos x="27" y="34"/>
                </a:cxn>
                <a:cxn ang="0">
                  <a:pos x="31" y="42"/>
                </a:cxn>
                <a:cxn ang="0">
                  <a:pos x="22" y="47"/>
                </a:cxn>
                <a:cxn ang="0">
                  <a:pos x="35" y="58"/>
                </a:cxn>
                <a:cxn ang="0">
                  <a:pos x="40" y="68"/>
                </a:cxn>
                <a:cxn ang="0">
                  <a:pos x="50" y="80"/>
                </a:cxn>
                <a:cxn ang="0">
                  <a:pos x="59" y="89"/>
                </a:cxn>
                <a:cxn ang="0">
                  <a:pos x="61" y="100"/>
                </a:cxn>
                <a:cxn ang="0">
                  <a:pos x="65" y="119"/>
                </a:cxn>
                <a:cxn ang="0">
                  <a:pos x="57" y="132"/>
                </a:cxn>
                <a:cxn ang="0">
                  <a:pos x="47" y="138"/>
                </a:cxn>
                <a:cxn ang="0">
                  <a:pos x="47" y="148"/>
                </a:cxn>
                <a:cxn ang="0">
                  <a:pos x="34" y="148"/>
                </a:cxn>
                <a:cxn ang="0">
                  <a:pos x="27" y="153"/>
                </a:cxn>
                <a:cxn ang="0">
                  <a:pos x="32" y="157"/>
                </a:cxn>
                <a:cxn ang="0">
                  <a:pos x="29" y="167"/>
                </a:cxn>
                <a:cxn ang="0">
                  <a:pos x="34" y="172"/>
                </a:cxn>
                <a:cxn ang="0">
                  <a:pos x="45" y="164"/>
                </a:cxn>
                <a:cxn ang="0">
                  <a:pos x="47" y="159"/>
                </a:cxn>
                <a:cxn ang="0">
                  <a:pos x="50" y="153"/>
                </a:cxn>
                <a:cxn ang="0">
                  <a:pos x="57" y="152"/>
                </a:cxn>
                <a:cxn ang="0">
                  <a:pos x="73" y="145"/>
                </a:cxn>
                <a:cxn ang="0">
                  <a:pos x="81" y="130"/>
                </a:cxn>
                <a:cxn ang="0">
                  <a:pos x="79" y="104"/>
                </a:cxn>
                <a:cxn ang="0">
                  <a:pos x="68" y="86"/>
                </a:cxn>
                <a:cxn ang="0">
                  <a:pos x="50" y="71"/>
                </a:cxn>
                <a:cxn ang="0">
                  <a:pos x="45" y="62"/>
                </a:cxn>
                <a:cxn ang="0">
                  <a:pos x="42" y="47"/>
                </a:cxn>
                <a:cxn ang="0">
                  <a:pos x="50" y="37"/>
                </a:cxn>
                <a:cxn ang="0">
                  <a:pos x="54" y="30"/>
                </a:cxn>
                <a:cxn ang="0">
                  <a:pos x="63" y="24"/>
                </a:cxn>
                <a:cxn ang="0">
                  <a:pos x="64" y="24"/>
                </a:cxn>
                <a:cxn ang="0">
                  <a:pos x="62" y="22"/>
                </a:cxn>
              </a:cxnLst>
              <a:rect l="0" t="0" r="r" b="b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8" name="Freeform 63      (向天歌演示原创作品：www.TopPPT.cn)"/>
            <p:cNvSpPr/>
            <p:nvPr/>
          </p:nvSpPr>
          <p:spPr bwMode="auto">
            <a:xfrm>
              <a:off x="6535738" y="2940050"/>
              <a:ext cx="131763" cy="93663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7" y="44"/>
                </a:cxn>
                <a:cxn ang="0">
                  <a:pos x="47" y="34"/>
                </a:cxn>
                <a:cxn ang="0">
                  <a:pos x="57" y="28"/>
                </a:cxn>
                <a:cxn ang="0">
                  <a:pos x="65" y="15"/>
                </a:cxn>
                <a:cxn ang="0">
                  <a:pos x="61" y="1"/>
                </a:cxn>
                <a:cxn ang="0">
                  <a:pos x="53" y="2"/>
                </a:cxn>
                <a:cxn ang="0">
                  <a:pos x="45" y="5"/>
                </a:cxn>
                <a:cxn ang="0">
                  <a:pos x="42" y="8"/>
                </a:cxn>
                <a:cxn ang="0">
                  <a:pos x="35" y="3"/>
                </a:cxn>
                <a:cxn ang="0">
                  <a:pos x="20" y="3"/>
                </a:cxn>
                <a:cxn ang="0">
                  <a:pos x="4" y="10"/>
                </a:cxn>
                <a:cxn ang="0">
                  <a:pos x="5" y="21"/>
                </a:cxn>
                <a:cxn ang="0">
                  <a:pos x="6" y="29"/>
                </a:cxn>
                <a:cxn ang="0">
                  <a:pos x="6" y="30"/>
                </a:cxn>
                <a:cxn ang="0">
                  <a:pos x="9" y="40"/>
                </a:cxn>
                <a:cxn ang="0">
                  <a:pos x="16" y="41"/>
                </a:cxn>
                <a:cxn ang="0">
                  <a:pos x="17" y="47"/>
                </a:cxn>
                <a:cxn ang="0">
                  <a:pos x="26" y="48"/>
                </a:cxn>
                <a:cxn ang="0">
                  <a:pos x="27" y="49"/>
                </a:cxn>
                <a:cxn ang="0">
                  <a:pos x="34" y="44"/>
                </a:cxn>
              </a:cxnLst>
              <a:rect l="0" t="0" r="r" b="b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69" name="Freeform 64      (向天歌演示原创作品：www.TopPPT.cn)"/>
            <p:cNvSpPr/>
            <p:nvPr/>
          </p:nvSpPr>
          <p:spPr bwMode="auto">
            <a:xfrm>
              <a:off x="6492875" y="2762250"/>
              <a:ext cx="160338" cy="195263"/>
            </a:xfrm>
            <a:custGeom>
              <a:avLst/>
              <a:gdLst/>
              <a:ahLst/>
              <a:cxnLst>
                <a:cxn ang="0">
                  <a:pos x="57" y="47"/>
                </a:cxn>
                <a:cxn ang="0">
                  <a:pos x="44" y="36"/>
                </a:cxn>
                <a:cxn ang="0">
                  <a:pos x="53" y="31"/>
                </a:cxn>
                <a:cxn ang="0">
                  <a:pos x="49" y="23"/>
                </a:cxn>
                <a:cxn ang="0">
                  <a:pos x="42" y="21"/>
                </a:cxn>
                <a:cxn ang="0">
                  <a:pos x="32" y="16"/>
                </a:cxn>
                <a:cxn ang="0">
                  <a:pos x="27" y="7"/>
                </a:cxn>
                <a:cxn ang="0">
                  <a:pos x="22" y="1"/>
                </a:cxn>
                <a:cxn ang="0">
                  <a:pos x="18" y="1"/>
                </a:cxn>
                <a:cxn ang="0">
                  <a:pos x="16" y="7"/>
                </a:cxn>
                <a:cxn ang="0">
                  <a:pos x="16" y="16"/>
                </a:cxn>
                <a:cxn ang="0">
                  <a:pos x="10" y="11"/>
                </a:cxn>
                <a:cxn ang="0">
                  <a:pos x="4" y="20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3" y="34"/>
                </a:cxn>
                <a:cxn ang="0">
                  <a:pos x="11" y="37"/>
                </a:cxn>
                <a:cxn ang="0">
                  <a:pos x="10" y="49"/>
                </a:cxn>
                <a:cxn ang="0">
                  <a:pos x="7" y="58"/>
                </a:cxn>
                <a:cxn ang="0">
                  <a:pos x="17" y="54"/>
                </a:cxn>
                <a:cxn ang="0">
                  <a:pos x="26" y="53"/>
                </a:cxn>
                <a:cxn ang="0">
                  <a:pos x="33" y="51"/>
                </a:cxn>
                <a:cxn ang="0">
                  <a:pos x="43" y="51"/>
                </a:cxn>
                <a:cxn ang="0">
                  <a:pos x="52" y="59"/>
                </a:cxn>
                <a:cxn ang="0">
                  <a:pos x="52" y="73"/>
                </a:cxn>
                <a:cxn ang="0">
                  <a:pos x="60" y="85"/>
                </a:cxn>
                <a:cxn ang="0">
                  <a:pos x="59" y="97"/>
                </a:cxn>
                <a:cxn ang="0">
                  <a:pos x="64" y="101"/>
                </a:cxn>
                <a:cxn ang="0">
                  <a:pos x="67" y="98"/>
                </a:cxn>
                <a:cxn ang="0">
                  <a:pos x="75" y="95"/>
                </a:cxn>
                <a:cxn ang="0">
                  <a:pos x="83" y="94"/>
                </a:cxn>
                <a:cxn ang="0">
                  <a:pos x="83" y="89"/>
                </a:cxn>
                <a:cxn ang="0">
                  <a:pos x="81" y="78"/>
                </a:cxn>
                <a:cxn ang="0">
                  <a:pos x="72" y="69"/>
                </a:cxn>
                <a:cxn ang="0">
                  <a:pos x="62" y="57"/>
                </a:cxn>
                <a:cxn ang="0">
                  <a:pos x="57" y="47"/>
                </a:cxn>
              </a:cxnLst>
              <a:rect l="0" t="0" r="r" b="b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0" name="Freeform 65      (向天歌演示原创作品：www.TopPPT.cn)"/>
            <p:cNvSpPr/>
            <p:nvPr/>
          </p:nvSpPr>
          <p:spPr bwMode="auto">
            <a:xfrm>
              <a:off x="6437313" y="2806700"/>
              <a:ext cx="176213" cy="328613"/>
            </a:xfrm>
            <a:custGeom>
              <a:avLst/>
              <a:gdLst/>
              <a:ahLst/>
              <a:cxnLst>
                <a:cxn ang="0">
                  <a:pos x="56" y="91"/>
                </a:cxn>
                <a:cxn ang="0">
                  <a:pos x="55" y="80"/>
                </a:cxn>
                <a:cxn ang="0">
                  <a:pos x="71" y="73"/>
                </a:cxn>
                <a:cxn ang="0">
                  <a:pos x="86" y="73"/>
                </a:cxn>
                <a:cxn ang="0">
                  <a:pos x="88" y="74"/>
                </a:cxn>
                <a:cxn ang="0">
                  <a:pos x="89" y="62"/>
                </a:cxn>
                <a:cxn ang="0">
                  <a:pos x="81" y="50"/>
                </a:cxn>
                <a:cxn ang="0">
                  <a:pos x="81" y="36"/>
                </a:cxn>
                <a:cxn ang="0">
                  <a:pos x="72" y="28"/>
                </a:cxn>
                <a:cxn ang="0">
                  <a:pos x="62" y="28"/>
                </a:cxn>
                <a:cxn ang="0">
                  <a:pos x="55" y="30"/>
                </a:cxn>
                <a:cxn ang="0">
                  <a:pos x="46" y="31"/>
                </a:cxn>
                <a:cxn ang="0">
                  <a:pos x="36" y="35"/>
                </a:cxn>
                <a:cxn ang="0">
                  <a:pos x="39" y="26"/>
                </a:cxn>
                <a:cxn ang="0">
                  <a:pos x="40" y="14"/>
                </a:cxn>
                <a:cxn ang="0">
                  <a:pos x="32" y="11"/>
                </a:cxn>
                <a:cxn ang="0">
                  <a:pos x="31" y="2"/>
                </a:cxn>
                <a:cxn ang="0">
                  <a:pos x="29" y="0"/>
                </a:cxn>
                <a:cxn ang="0">
                  <a:pos x="27" y="2"/>
                </a:cxn>
                <a:cxn ang="0">
                  <a:pos x="17" y="8"/>
                </a:cxn>
                <a:cxn ang="0">
                  <a:pos x="9" y="10"/>
                </a:cxn>
                <a:cxn ang="0">
                  <a:pos x="2" y="14"/>
                </a:cxn>
                <a:cxn ang="0">
                  <a:pos x="0" y="32"/>
                </a:cxn>
                <a:cxn ang="0">
                  <a:pos x="9" y="42"/>
                </a:cxn>
                <a:cxn ang="0">
                  <a:pos x="11" y="50"/>
                </a:cxn>
                <a:cxn ang="0">
                  <a:pos x="10" y="55"/>
                </a:cxn>
                <a:cxn ang="0">
                  <a:pos x="9" y="63"/>
                </a:cxn>
                <a:cxn ang="0">
                  <a:pos x="13" y="75"/>
                </a:cxn>
                <a:cxn ang="0">
                  <a:pos x="17" y="89"/>
                </a:cxn>
                <a:cxn ang="0">
                  <a:pos x="21" y="97"/>
                </a:cxn>
                <a:cxn ang="0">
                  <a:pos x="11" y="116"/>
                </a:cxn>
                <a:cxn ang="0">
                  <a:pos x="8" y="132"/>
                </a:cxn>
                <a:cxn ang="0">
                  <a:pos x="9" y="142"/>
                </a:cxn>
                <a:cxn ang="0">
                  <a:pos x="23" y="157"/>
                </a:cxn>
                <a:cxn ang="0">
                  <a:pos x="27" y="162"/>
                </a:cxn>
                <a:cxn ang="0">
                  <a:pos x="33" y="163"/>
                </a:cxn>
                <a:cxn ang="0">
                  <a:pos x="39" y="170"/>
                </a:cxn>
                <a:cxn ang="0">
                  <a:pos x="48" y="171"/>
                </a:cxn>
                <a:cxn ang="0">
                  <a:pos x="51" y="166"/>
                </a:cxn>
                <a:cxn ang="0">
                  <a:pos x="38" y="159"/>
                </a:cxn>
                <a:cxn ang="0">
                  <a:pos x="30" y="146"/>
                </a:cxn>
                <a:cxn ang="0">
                  <a:pos x="26" y="135"/>
                </a:cxn>
                <a:cxn ang="0">
                  <a:pos x="19" y="130"/>
                </a:cxn>
                <a:cxn ang="0">
                  <a:pos x="20" y="112"/>
                </a:cxn>
                <a:cxn ang="0">
                  <a:pos x="27" y="89"/>
                </a:cxn>
                <a:cxn ang="0">
                  <a:pos x="36" y="86"/>
                </a:cxn>
                <a:cxn ang="0">
                  <a:pos x="45" y="93"/>
                </a:cxn>
                <a:cxn ang="0">
                  <a:pos x="57" y="99"/>
                </a:cxn>
                <a:cxn ang="0">
                  <a:pos x="57" y="100"/>
                </a:cxn>
                <a:cxn ang="0">
                  <a:pos x="57" y="99"/>
                </a:cxn>
                <a:cxn ang="0">
                  <a:pos x="56" y="91"/>
                </a:cxn>
              </a:cxnLst>
              <a:rect l="0" t="0" r="r" b="b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1" name="Freeform 66      (向天歌演示原创作品：www.TopPPT.cn)"/>
            <p:cNvSpPr/>
            <p:nvPr/>
          </p:nvSpPr>
          <p:spPr bwMode="auto">
            <a:xfrm>
              <a:off x="4665663" y="1922463"/>
              <a:ext cx="207963" cy="169863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2" y="31"/>
                </a:cxn>
                <a:cxn ang="0">
                  <a:pos x="3" y="36"/>
                </a:cxn>
                <a:cxn ang="0">
                  <a:pos x="5" y="41"/>
                </a:cxn>
                <a:cxn ang="0">
                  <a:pos x="7" y="47"/>
                </a:cxn>
                <a:cxn ang="0">
                  <a:pos x="10" y="56"/>
                </a:cxn>
                <a:cxn ang="0">
                  <a:pos x="10" y="61"/>
                </a:cxn>
                <a:cxn ang="0">
                  <a:pos x="16" y="65"/>
                </a:cxn>
                <a:cxn ang="0">
                  <a:pos x="24" y="70"/>
                </a:cxn>
                <a:cxn ang="0">
                  <a:pos x="30" y="73"/>
                </a:cxn>
                <a:cxn ang="0">
                  <a:pos x="36" y="72"/>
                </a:cxn>
                <a:cxn ang="0">
                  <a:pos x="39" y="76"/>
                </a:cxn>
                <a:cxn ang="0">
                  <a:pos x="47" y="78"/>
                </a:cxn>
                <a:cxn ang="0">
                  <a:pos x="52" y="84"/>
                </a:cxn>
                <a:cxn ang="0">
                  <a:pos x="59" y="83"/>
                </a:cxn>
                <a:cxn ang="0">
                  <a:pos x="68" y="85"/>
                </a:cxn>
                <a:cxn ang="0">
                  <a:pos x="77" y="85"/>
                </a:cxn>
                <a:cxn ang="0">
                  <a:pos x="86" y="88"/>
                </a:cxn>
                <a:cxn ang="0">
                  <a:pos x="93" y="89"/>
                </a:cxn>
                <a:cxn ang="0">
                  <a:pos x="93" y="82"/>
                </a:cxn>
                <a:cxn ang="0">
                  <a:pos x="103" y="71"/>
                </a:cxn>
                <a:cxn ang="0">
                  <a:pos x="108" y="67"/>
                </a:cxn>
                <a:cxn ang="0">
                  <a:pos x="104" y="56"/>
                </a:cxn>
                <a:cxn ang="0">
                  <a:pos x="103" y="46"/>
                </a:cxn>
                <a:cxn ang="0">
                  <a:pos x="99" y="40"/>
                </a:cxn>
                <a:cxn ang="0">
                  <a:pos x="106" y="35"/>
                </a:cxn>
                <a:cxn ang="0">
                  <a:pos x="105" y="25"/>
                </a:cxn>
                <a:cxn ang="0">
                  <a:pos x="103" y="16"/>
                </a:cxn>
                <a:cxn ang="0">
                  <a:pos x="95" y="10"/>
                </a:cxn>
                <a:cxn ang="0">
                  <a:pos x="94" y="9"/>
                </a:cxn>
                <a:cxn ang="0">
                  <a:pos x="65" y="8"/>
                </a:cxn>
                <a:cxn ang="0">
                  <a:pos x="59" y="6"/>
                </a:cxn>
                <a:cxn ang="0">
                  <a:pos x="53" y="9"/>
                </a:cxn>
                <a:cxn ang="0">
                  <a:pos x="48" y="2"/>
                </a:cxn>
                <a:cxn ang="0">
                  <a:pos x="23" y="9"/>
                </a:cxn>
                <a:cxn ang="0">
                  <a:pos x="6" y="15"/>
                </a:cxn>
                <a:cxn ang="0">
                  <a:pos x="2" y="18"/>
                </a:cxn>
                <a:cxn ang="0">
                  <a:pos x="2" y="19"/>
                </a:cxn>
              </a:cxnLst>
              <a:rect l="0" t="0" r="r" b="b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2" name="Freeform 67      (向天歌演示原创作品：www.TopPPT.cn)"/>
            <p:cNvSpPr/>
            <p:nvPr/>
          </p:nvSpPr>
          <p:spPr bwMode="auto">
            <a:xfrm>
              <a:off x="4695825" y="2198688"/>
              <a:ext cx="79375" cy="74613"/>
            </a:xfrm>
            <a:custGeom>
              <a:avLst/>
              <a:gdLst/>
              <a:ahLst/>
              <a:cxnLst>
                <a:cxn ang="0">
                  <a:pos x="31" y="35"/>
                </a:cxn>
                <a:cxn ang="0">
                  <a:pos x="39" y="23"/>
                </a:cxn>
                <a:cxn ang="0">
                  <a:pos x="40" y="8"/>
                </a:cxn>
                <a:cxn ang="0">
                  <a:pos x="30" y="2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1" y="5"/>
                </a:cxn>
                <a:cxn ang="0">
                  <a:pos x="6" y="13"/>
                </a:cxn>
                <a:cxn ang="0">
                  <a:pos x="15" y="24"/>
                </a:cxn>
                <a:cxn ang="0">
                  <a:pos x="24" y="34"/>
                </a:cxn>
                <a:cxn ang="0">
                  <a:pos x="30" y="39"/>
                </a:cxn>
                <a:cxn ang="0">
                  <a:pos x="31" y="35"/>
                </a:cxn>
              </a:cxnLst>
              <a:rect l="0" t="0" r="r" b="b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3" name="Freeform 68      (向天歌演示原创作品：www.TopPPT.cn)"/>
            <p:cNvSpPr/>
            <p:nvPr/>
          </p:nvSpPr>
          <p:spPr bwMode="auto">
            <a:xfrm>
              <a:off x="4657725" y="2165350"/>
              <a:ext cx="114300" cy="98425"/>
            </a:xfrm>
            <a:custGeom>
              <a:avLst/>
              <a:gdLst/>
              <a:ahLst/>
              <a:cxnLst>
                <a:cxn ang="0">
                  <a:pos x="35" y="42"/>
                </a:cxn>
                <a:cxn ang="0">
                  <a:pos x="26" y="31"/>
                </a:cxn>
                <a:cxn ang="0">
                  <a:pos x="21" y="23"/>
                </a:cxn>
                <a:cxn ang="0">
                  <a:pos x="26" y="20"/>
                </a:cxn>
                <a:cxn ang="0">
                  <a:pos x="33" y="19"/>
                </a:cxn>
                <a:cxn ang="0">
                  <a:pos x="50" y="20"/>
                </a:cxn>
                <a:cxn ang="0">
                  <a:pos x="60" y="26"/>
                </a:cxn>
                <a:cxn ang="0">
                  <a:pos x="60" y="23"/>
                </a:cxn>
                <a:cxn ang="0">
                  <a:pos x="56" y="15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38" y="7"/>
                </a:cxn>
                <a:cxn ang="0">
                  <a:pos x="29" y="0"/>
                </a:cxn>
                <a:cxn ang="0">
                  <a:pos x="22" y="4"/>
                </a:cxn>
                <a:cxn ang="0">
                  <a:pos x="19" y="10"/>
                </a:cxn>
                <a:cxn ang="0">
                  <a:pos x="15" y="15"/>
                </a:cxn>
                <a:cxn ang="0">
                  <a:pos x="8" y="15"/>
                </a:cxn>
                <a:cxn ang="0">
                  <a:pos x="0" y="16"/>
                </a:cxn>
                <a:cxn ang="0">
                  <a:pos x="2" y="21"/>
                </a:cxn>
                <a:cxn ang="0">
                  <a:pos x="11" y="25"/>
                </a:cxn>
                <a:cxn ang="0">
                  <a:pos x="21" y="40"/>
                </a:cxn>
                <a:cxn ang="0">
                  <a:pos x="30" y="45"/>
                </a:cxn>
                <a:cxn ang="0">
                  <a:pos x="40" y="50"/>
                </a:cxn>
                <a:cxn ang="0">
                  <a:pos x="44" y="52"/>
                </a:cxn>
                <a:cxn ang="0">
                  <a:pos x="35" y="42"/>
                </a:cxn>
              </a:cxnLst>
              <a:rect l="0" t="0" r="r" b="b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4" name="Freeform 69      (向天歌演示原创作品：www.TopPPT.cn)"/>
            <p:cNvSpPr/>
            <p:nvPr/>
          </p:nvSpPr>
          <p:spPr bwMode="auto">
            <a:xfrm>
              <a:off x="4768850" y="2270125"/>
              <a:ext cx="39688" cy="77788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17" y="31"/>
                </a:cxn>
                <a:cxn ang="0">
                  <a:pos x="21" y="24"/>
                </a:cxn>
                <a:cxn ang="0">
                  <a:pos x="21" y="24"/>
                </a:cxn>
                <a:cxn ang="0">
                  <a:pos x="15" y="17"/>
                </a:cxn>
                <a:cxn ang="0">
                  <a:pos x="16" y="5"/>
                </a:cxn>
                <a:cxn ang="0">
                  <a:pos x="6" y="0"/>
                </a:cxn>
                <a:cxn ang="0">
                  <a:pos x="1" y="8"/>
                </a:cxn>
                <a:cxn ang="0">
                  <a:pos x="4" y="15"/>
                </a:cxn>
                <a:cxn ang="0">
                  <a:pos x="3" y="32"/>
                </a:cxn>
                <a:cxn ang="0">
                  <a:pos x="11" y="41"/>
                </a:cxn>
                <a:cxn ang="0">
                  <a:pos x="14" y="35"/>
                </a:cxn>
              </a:cxnLst>
              <a:rect l="0" t="0" r="r" b="b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5" name="Freeform 70      (向天歌演示原创作品：www.TopPPT.cn)"/>
            <p:cNvSpPr/>
            <p:nvPr/>
          </p:nvSpPr>
          <p:spPr bwMode="auto">
            <a:xfrm>
              <a:off x="4570413" y="2095500"/>
              <a:ext cx="160338" cy="71438"/>
            </a:xfrm>
            <a:custGeom>
              <a:avLst/>
              <a:gdLst/>
              <a:ahLst/>
              <a:cxnLst>
                <a:cxn ang="0">
                  <a:pos x="71" y="3"/>
                </a:cxn>
                <a:cxn ang="0">
                  <a:pos x="60" y="0"/>
                </a:cxn>
                <a:cxn ang="0">
                  <a:pos x="58" y="5"/>
                </a:cxn>
                <a:cxn ang="0">
                  <a:pos x="48" y="5"/>
                </a:cxn>
                <a:cxn ang="0">
                  <a:pos x="42" y="10"/>
                </a:cxn>
                <a:cxn ang="0">
                  <a:pos x="38" y="17"/>
                </a:cxn>
                <a:cxn ang="0">
                  <a:pos x="33" y="20"/>
                </a:cxn>
                <a:cxn ang="0">
                  <a:pos x="22" y="22"/>
                </a:cxn>
                <a:cxn ang="0">
                  <a:pos x="15" y="23"/>
                </a:cxn>
                <a:cxn ang="0">
                  <a:pos x="9" y="24"/>
                </a:cxn>
                <a:cxn ang="0">
                  <a:pos x="2" y="22"/>
                </a:cxn>
                <a:cxn ang="0">
                  <a:pos x="1" y="28"/>
                </a:cxn>
                <a:cxn ang="0">
                  <a:pos x="7" y="31"/>
                </a:cxn>
                <a:cxn ang="0">
                  <a:pos x="14" y="32"/>
                </a:cxn>
                <a:cxn ang="0">
                  <a:pos x="21" y="30"/>
                </a:cxn>
                <a:cxn ang="0">
                  <a:pos x="30" y="29"/>
                </a:cxn>
                <a:cxn ang="0">
                  <a:pos x="32" y="34"/>
                </a:cxn>
                <a:cxn ang="0">
                  <a:pos x="42" y="35"/>
                </a:cxn>
                <a:cxn ang="0">
                  <a:pos x="55" y="37"/>
                </a:cxn>
                <a:cxn ang="0">
                  <a:pos x="64" y="34"/>
                </a:cxn>
                <a:cxn ang="0">
                  <a:pos x="72" y="31"/>
                </a:cxn>
                <a:cxn ang="0">
                  <a:pos x="72" y="31"/>
                </a:cxn>
                <a:cxn ang="0">
                  <a:pos x="74" y="29"/>
                </a:cxn>
                <a:cxn ang="0">
                  <a:pos x="76" y="24"/>
                </a:cxn>
                <a:cxn ang="0">
                  <a:pos x="77" y="19"/>
                </a:cxn>
                <a:cxn ang="0">
                  <a:pos x="82" y="16"/>
                </a:cxn>
                <a:cxn ang="0">
                  <a:pos x="84" y="13"/>
                </a:cxn>
                <a:cxn ang="0">
                  <a:pos x="79" y="4"/>
                </a:cxn>
                <a:cxn ang="0">
                  <a:pos x="71" y="3"/>
                </a:cxn>
              </a:cxnLst>
              <a:rect l="0" t="0" r="r" b="b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6" name="Freeform 71      (向天歌演示原创作品：www.TopPPT.cn)"/>
            <p:cNvSpPr/>
            <p:nvPr/>
          </p:nvSpPr>
          <p:spPr bwMode="auto">
            <a:xfrm>
              <a:off x="4706938" y="2103438"/>
              <a:ext cx="142875" cy="80963"/>
            </a:xfrm>
            <a:custGeom>
              <a:avLst/>
              <a:gdLst/>
              <a:ahLst/>
              <a:cxnLst>
                <a:cxn ang="0">
                  <a:pos x="71" y="8"/>
                </a:cxn>
                <a:cxn ang="0">
                  <a:pos x="68" y="7"/>
                </a:cxn>
                <a:cxn ang="0">
                  <a:pos x="61" y="4"/>
                </a:cxn>
                <a:cxn ang="0">
                  <a:pos x="51" y="1"/>
                </a:cxn>
                <a:cxn ang="0">
                  <a:pos x="40" y="7"/>
                </a:cxn>
                <a:cxn ang="0">
                  <a:pos x="28" y="11"/>
                </a:cxn>
                <a:cxn ang="0">
                  <a:pos x="13" y="11"/>
                </a:cxn>
                <a:cxn ang="0">
                  <a:pos x="12" y="9"/>
                </a:cxn>
                <a:cxn ang="0">
                  <a:pos x="10" y="12"/>
                </a:cxn>
                <a:cxn ang="0">
                  <a:pos x="5" y="15"/>
                </a:cxn>
                <a:cxn ang="0">
                  <a:pos x="4" y="20"/>
                </a:cxn>
                <a:cxn ang="0">
                  <a:pos x="2" y="25"/>
                </a:cxn>
                <a:cxn ang="0">
                  <a:pos x="0" y="27"/>
                </a:cxn>
                <a:cxn ang="0">
                  <a:pos x="3" y="32"/>
                </a:cxn>
                <a:cxn ang="0">
                  <a:pos x="3" y="32"/>
                </a:cxn>
                <a:cxn ang="0">
                  <a:pos x="12" y="39"/>
                </a:cxn>
                <a:cxn ang="0">
                  <a:pos x="24" y="41"/>
                </a:cxn>
                <a:cxn ang="0">
                  <a:pos x="39" y="37"/>
                </a:cxn>
                <a:cxn ang="0">
                  <a:pos x="44" y="38"/>
                </a:cxn>
                <a:cxn ang="0">
                  <a:pos x="47" y="39"/>
                </a:cxn>
                <a:cxn ang="0">
                  <a:pos x="54" y="34"/>
                </a:cxn>
                <a:cxn ang="0">
                  <a:pos x="64" y="17"/>
                </a:cxn>
                <a:cxn ang="0">
                  <a:pos x="72" y="12"/>
                </a:cxn>
                <a:cxn ang="0">
                  <a:pos x="71" y="8"/>
                </a:cxn>
              </a:cxnLst>
              <a:rect l="0" t="0" r="r" b="b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7" name="Freeform 72      (向天歌演示原创作品：www.TopPPT.cn)"/>
            <p:cNvSpPr/>
            <p:nvPr/>
          </p:nvSpPr>
          <p:spPr bwMode="auto">
            <a:xfrm>
              <a:off x="4625975" y="2038350"/>
              <a:ext cx="134938" cy="69850"/>
            </a:xfrm>
            <a:custGeom>
              <a:avLst/>
              <a:gdLst/>
              <a:ahLst/>
              <a:cxnLst>
                <a:cxn ang="0">
                  <a:pos x="68" y="17"/>
                </a:cxn>
                <a:cxn ang="0">
                  <a:pos x="60" y="15"/>
                </a:cxn>
                <a:cxn ang="0">
                  <a:pos x="57" y="11"/>
                </a:cxn>
                <a:cxn ang="0">
                  <a:pos x="51" y="12"/>
                </a:cxn>
                <a:cxn ang="0">
                  <a:pos x="45" y="9"/>
                </a:cxn>
                <a:cxn ang="0">
                  <a:pos x="37" y="4"/>
                </a:cxn>
                <a:cxn ang="0">
                  <a:pos x="31" y="0"/>
                </a:cxn>
                <a:cxn ang="0">
                  <a:pos x="30" y="1"/>
                </a:cxn>
                <a:cxn ang="0">
                  <a:pos x="24" y="2"/>
                </a:cxn>
                <a:cxn ang="0">
                  <a:pos x="15" y="6"/>
                </a:cxn>
                <a:cxn ang="0">
                  <a:pos x="3" y="10"/>
                </a:cxn>
                <a:cxn ang="0">
                  <a:pos x="4" y="16"/>
                </a:cxn>
                <a:cxn ang="0">
                  <a:pos x="8" y="26"/>
                </a:cxn>
                <a:cxn ang="0">
                  <a:pos x="20" y="35"/>
                </a:cxn>
                <a:cxn ang="0">
                  <a:pos x="19" y="35"/>
                </a:cxn>
                <a:cxn ang="0">
                  <a:pos x="29" y="35"/>
                </a:cxn>
                <a:cxn ang="0">
                  <a:pos x="31" y="30"/>
                </a:cxn>
                <a:cxn ang="0">
                  <a:pos x="42" y="33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54" y="33"/>
                </a:cxn>
                <a:cxn ang="0">
                  <a:pos x="65" y="27"/>
                </a:cxn>
                <a:cxn ang="0">
                  <a:pos x="71" y="22"/>
                </a:cxn>
                <a:cxn ang="0">
                  <a:pos x="68" y="17"/>
                </a:cxn>
              </a:cxnLst>
              <a:rect l="0" t="0" r="r" b="b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8" name="Freeform 73      (向天歌演示原创作品：www.TopPPT.cn)"/>
            <p:cNvSpPr/>
            <p:nvPr/>
          </p:nvSpPr>
          <p:spPr bwMode="auto">
            <a:xfrm>
              <a:off x="4722813" y="2079625"/>
              <a:ext cx="120650" cy="50800"/>
            </a:xfrm>
            <a:custGeom>
              <a:avLst/>
              <a:gdLst/>
              <a:ahLst/>
              <a:cxnLst>
                <a:cxn ang="0">
                  <a:pos x="47" y="3"/>
                </a:cxn>
                <a:cxn ang="0">
                  <a:pos x="38" y="3"/>
                </a:cxn>
                <a:cxn ang="0">
                  <a:pos x="29" y="1"/>
                </a:cxn>
                <a:cxn ang="0">
                  <a:pos x="22" y="2"/>
                </a:cxn>
                <a:cxn ang="0">
                  <a:pos x="20" y="1"/>
                </a:cxn>
                <a:cxn ang="0">
                  <a:pos x="14" y="6"/>
                </a:cxn>
                <a:cxn ang="0">
                  <a:pos x="3" y="12"/>
                </a:cxn>
                <a:cxn ang="0">
                  <a:pos x="0" y="15"/>
                </a:cxn>
                <a:cxn ang="0">
                  <a:pos x="5" y="24"/>
                </a:cxn>
                <a:cxn ang="0">
                  <a:pos x="20" y="24"/>
                </a:cxn>
                <a:cxn ang="0">
                  <a:pos x="32" y="20"/>
                </a:cxn>
                <a:cxn ang="0">
                  <a:pos x="43" y="14"/>
                </a:cxn>
                <a:cxn ang="0">
                  <a:pos x="53" y="17"/>
                </a:cxn>
                <a:cxn ang="0">
                  <a:pos x="60" y="20"/>
                </a:cxn>
                <a:cxn ang="0">
                  <a:pos x="58" y="16"/>
                </a:cxn>
                <a:cxn ang="0">
                  <a:pos x="63" y="8"/>
                </a:cxn>
                <a:cxn ang="0">
                  <a:pos x="63" y="7"/>
                </a:cxn>
                <a:cxn ang="0">
                  <a:pos x="56" y="6"/>
                </a:cxn>
                <a:cxn ang="0">
                  <a:pos x="47" y="3"/>
                </a:cxn>
              </a:cxnLst>
              <a:rect l="0" t="0" r="r" b="b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79" name="Freeform 74      (向天歌演示原创作品：www.TopPPT.cn)"/>
            <p:cNvSpPr/>
            <p:nvPr/>
          </p:nvSpPr>
          <p:spPr bwMode="auto">
            <a:xfrm>
              <a:off x="4151313" y="2281238"/>
              <a:ext cx="80963" cy="133350"/>
            </a:xfrm>
            <a:custGeom>
              <a:avLst/>
              <a:gdLst/>
              <a:ahLst/>
              <a:cxnLst>
                <a:cxn ang="0">
                  <a:pos x="30" y="57"/>
                </a:cxn>
                <a:cxn ang="0">
                  <a:pos x="28" y="52"/>
                </a:cxn>
                <a:cxn ang="0">
                  <a:pos x="31" y="45"/>
                </a:cxn>
                <a:cxn ang="0">
                  <a:pos x="27" y="39"/>
                </a:cxn>
                <a:cxn ang="0">
                  <a:pos x="30" y="35"/>
                </a:cxn>
                <a:cxn ang="0">
                  <a:pos x="32" y="27"/>
                </a:cxn>
                <a:cxn ang="0">
                  <a:pos x="31" y="17"/>
                </a:cxn>
                <a:cxn ang="0">
                  <a:pos x="39" y="10"/>
                </a:cxn>
                <a:cxn ang="0">
                  <a:pos x="36" y="6"/>
                </a:cxn>
                <a:cxn ang="0">
                  <a:pos x="29" y="4"/>
                </a:cxn>
                <a:cxn ang="0">
                  <a:pos x="25" y="4"/>
                </a:cxn>
                <a:cxn ang="0">
                  <a:pos x="18" y="3"/>
                </a:cxn>
                <a:cxn ang="0">
                  <a:pos x="14" y="2"/>
                </a:cxn>
                <a:cxn ang="0">
                  <a:pos x="11" y="4"/>
                </a:cxn>
                <a:cxn ang="0">
                  <a:pos x="11" y="11"/>
                </a:cxn>
                <a:cxn ang="0">
                  <a:pos x="4" y="38"/>
                </a:cxn>
                <a:cxn ang="0">
                  <a:pos x="8" y="48"/>
                </a:cxn>
                <a:cxn ang="0">
                  <a:pos x="10" y="67"/>
                </a:cxn>
                <a:cxn ang="0">
                  <a:pos x="18" y="70"/>
                </a:cxn>
                <a:cxn ang="0">
                  <a:pos x="27" y="68"/>
                </a:cxn>
                <a:cxn ang="0">
                  <a:pos x="26" y="64"/>
                </a:cxn>
                <a:cxn ang="0">
                  <a:pos x="30" y="57"/>
                </a:cxn>
              </a:cxnLst>
              <a:rect l="0" t="0" r="r" b="b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0" name="Freeform 75      (向天歌演示原创作品：www.TopPPT.cn)"/>
            <p:cNvSpPr/>
            <p:nvPr/>
          </p:nvSpPr>
          <p:spPr bwMode="auto">
            <a:xfrm>
              <a:off x="4430713" y="1968500"/>
              <a:ext cx="88900" cy="76200"/>
            </a:xfrm>
            <a:custGeom>
              <a:avLst/>
              <a:gdLst/>
              <a:ahLst/>
              <a:cxnLst>
                <a:cxn ang="0">
                  <a:pos x="15" y="31"/>
                </a:cxn>
                <a:cxn ang="0">
                  <a:pos x="23" y="32"/>
                </a:cxn>
                <a:cxn ang="0">
                  <a:pos x="31" y="38"/>
                </a:cxn>
                <a:cxn ang="0">
                  <a:pos x="33" y="40"/>
                </a:cxn>
                <a:cxn ang="0">
                  <a:pos x="35" y="32"/>
                </a:cxn>
                <a:cxn ang="0">
                  <a:pos x="35" y="26"/>
                </a:cxn>
                <a:cxn ang="0">
                  <a:pos x="42" y="23"/>
                </a:cxn>
                <a:cxn ang="0">
                  <a:pos x="44" y="20"/>
                </a:cxn>
                <a:cxn ang="0">
                  <a:pos x="40" y="14"/>
                </a:cxn>
                <a:cxn ang="0">
                  <a:pos x="46" y="8"/>
                </a:cxn>
                <a:cxn ang="0">
                  <a:pos x="46" y="1"/>
                </a:cxn>
                <a:cxn ang="0">
                  <a:pos x="43" y="2"/>
                </a:cxn>
                <a:cxn ang="0">
                  <a:pos x="32" y="2"/>
                </a:cxn>
                <a:cxn ang="0">
                  <a:pos x="27" y="10"/>
                </a:cxn>
                <a:cxn ang="0">
                  <a:pos x="22" y="10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2" y="33"/>
                </a:cxn>
                <a:cxn ang="0">
                  <a:pos x="0" y="34"/>
                </a:cxn>
                <a:cxn ang="0">
                  <a:pos x="4" y="35"/>
                </a:cxn>
                <a:cxn ang="0">
                  <a:pos x="15" y="31"/>
                </a:cxn>
              </a:cxnLst>
              <a:rect l="0" t="0" r="r" b="b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1" name="Freeform 76      (向天歌演示原创作品：www.TopPPT.cn)"/>
            <p:cNvSpPr/>
            <p:nvPr/>
          </p:nvSpPr>
          <p:spPr bwMode="auto">
            <a:xfrm>
              <a:off x="4487863" y="2065338"/>
              <a:ext cx="15875" cy="1905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9"/>
                </a:cxn>
                <a:cxn ang="0">
                  <a:pos x="8" y="10"/>
                </a:cxn>
                <a:cxn ang="0">
                  <a:pos x="4" y="1"/>
                </a:cxn>
                <a:cxn ang="0">
                  <a:pos x="4" y="0"/>
                </a:cxn>
              </a:cxnLst>
              <a:rect l="0" t="0" r="r" b="b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2" name="Freeform 77      (向天歌演示原创作品：www.TopPPT.cn)"/>
            <p:cNvSpPr/>
            <p:nvPr/>
          </p:nvSpPr>
          <p:spPr bwMode="auto">
            <a:xfrm>
              <a:off x="4416425" y="2024063"/>
              <a:ext cx="84138" cy="60325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5" y="14"/>
                </a:cxn>
                <a:cxn ang="0">
                  <a:pos x="11" y="17"/>
                </a:cxn>
                <a:cxn ang="0">
                  <a:pos x="18" y="21"/>
                </a:cxn>
                <a:cxn ang="0">
                  <a:pos x="21" y="25"/>
                </a:cxn>
                <a:cxn ang="0">
                  <a:pos x="26" y="23"/>
                </a:cxn>
                <a:cxn ang="0">
                  <a:pos x="30" y="28"/>
                </a:cxn>
                <a:cxn ang="0">
                  <a:pos x="35" y="32"/>
                </a:cxn>
                <a:cxn ang="0">
                  <a:pos x="37" y="31"/>
                </a:cxn>
                <a:cxn ang="0">
                  <a:pos x="41" y="22"/>
                </a:cxn>
                <a:cxn ang="0">
                  <a:pos x="43" y="19"/>
                </a:cxn>
                <a:cxn ang="0">
                  <a:pos x="40" y="12"/>
                </a:cxn>
                <a:cxn ang="0">
                  <a:pos x="40" y="11"/>
                </a:cxn>
                <a:cxn ang="0">
                  <a:pos x="38" y="9"/>
                </a:cxn>
                <a:cxn ang="0">
                  <a:pos x="30" y="3"/>
                </a:cxn>
                <a:cxn ang="0">
                  <a:pos x="22" y="2"/>
                </a:cxn>
                <a:cxn ang="0">
                  <a:pos x="11" y="6"/>
                </a:cxn>
                <a:cxn ang="0">
                  <a:pos x="7" y="5"/>
                </a:cxn>
                <a:cxn ang="0">
                  <a:pos x="0" y="8"/>
                </a:cxn>
                <a:cxn ang="0">
                  <a:pos x="1" y="9"/>
                </a:cxn>
              </a:cxnLst>
              <a:rect l="0" t="0" r="r" b="b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3" name="Freeform 78      (向天歌演示原创作品：www.TopPPT.cn)"/>
            <p:cNvSpPr/>
            <p:nvPr/>
          </p:nvSpPr>
          <p:spPr bwMode="auto">
            <a:xfrm>
              <a:off x="4797425" y="2112963"/>
              <a:ext cx="195263" cy="128588"/>
            </a:xfrm>
            <a:custGeom>
              <a:avLst/>
              <a:gdLst/>
              <a:ahLst/>
              <a:cxnLst>
                <a:cxn ang="0">
                  <a:pos x="91" y="45"/>
                </a:cxn>
                <a:cxn ang="0">
                  <a:pos x="87" y="42"/>
                </a:cxn>
                <a:cxn ang="0">
                  <a:pos x="87" y="41"/>
                </a:cxn>
                <a:cxn ang="0">
                  <a:pos x="85" y="29"/>
                </a:cxn>
                <a:cxn ang="0">
                  <a:pos x="78" y="13"/>
                </a:cxn>
                <a:cxn ang="0">
                  <a:pos x="70" y="0"/>
                </a:cxn>
                <a:cxn ang="0">
                  <a:pos x="65" y="3"/>
                </a:cxn>
                <a:cxn ang="0">
                  <a:pos x="59" y="6"/>
                </a:cxn>
                <a:cxn ang="0">
                  <a:pos x="53" y="7"/>
                </a:cxn>
                <a:cxn ang="0">
                  <a:pos x="48" y="8"/>
                </a:cxn>
                <a:cxn ang="0">
                  <a:pos x="41" y="6"/>
                </a:cxn>
                <a:cxn ang="0">
                  <a:pos x="30" y="4"/>
                </a:cxn>
                <a:cxn ang="0">
                  <a:pos x="26" y="5"/>
                </a:cxn>
                <a:cxn ang="0">
                  <a:pos x="25" y="7"/>
                </a:cxn>
                <a:cxn ang="0">
                  <a:pos x="17" y="12"/>
                </a:cxn>
                <a:cxn ang="0">
                  <a:pos x="7" y="29"/>
                </a:cxn>
                <a:cxn ang="0">
                  <a:pos x="0" y="34"/>
                </a:cxn>
                <a:cxn ang="0">
                  <a:pos x="4" y="41"/>
                </a:cxn>
                <a:cxn ang="0">
                  <a:pos x="8" y="45"/>
                </a:cxn>
                <a:cxn ang="0">
                  <a:pos x="9" y="52"/>
                </a:cxn>
                <a:cxn ang="0">
                  <a:pos x="22" y="55"/>
                </a:cxn>
                <a:cxn ang="0">
                  <a:pos x="22" y="60"/>
                </a:cxn>
                <a:cxn ang="0">
                  <a:pos x="29" y="65"/>
                </a:cxn>
                <a:cxn ang="0">
                  <a:pos x="41" y="66"/>
                </a:cxn>
                <a:cxn ang="0">
                  <a:pos x="53" y="66"/>
                </a:cxn>
                <a:cxn ang="0">
                  <a:pos x="61" y="63"/>
                </a:cxn>
                <a:cxn ang="0">
                  <a:pos x="74" y="61"/>
                </a:cxn>
                <a:cxn ang="0">
                  <a:pos x="83" y="63"/>
                </a:cxn>
                <a:cxn ang="0">
                  <a:pos x="90" y="66"/>
                </a:cxn>
                <a:cxn ang="0">
                  <a:pos x="90" y="61"/>
                </a:cxn>
                <a:cxn ang="0">
                  <a:pos x="96" y="51"/>
                </a:cxn>
                <a:cxn ang="0">
                  <a:pos x="101" y="45"/>
                </a:cxn>
                <a:cxn ang="0">
                  <a:pos x="101" y="45"/>
                </a:cxn>
                <a:cxn ang="0">
                  <a:pos x="97" y="42"/>
                </a:cxn>
                <a:cxn ang="0">
                  <a:pos x="91" y="45"/>
                </a:cxn>
              </a:cxnLst>
              <a:rect l="0" t="0" r="r" b="b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4" name="Freeform 79      (向天歌演示原创作品：www.TopPPT.cn)"/>
            <p:cNvSpPr/>
            <p:nvPr/>
          </p:nvSpPr>
          <p:spPr bwMode="auto">
            <a:xfrm>
              <a:off x="4930775" y="2109788"/>
              <a:ext cx="66675" cy="82550"/>
            </a:xfrm>
            <a:custGeom>
              <a:avLst/>
              <a:gdLst/>
              <a:ahLst/>
              <a:cxnLst>
                <a:cxn ang="0">
                  <a:pos x="26" y="11"/>
                </a:cxn>
                <a:cxn ang="0">
                  <a:pos x="18" y="5"/>
                </a:cxn>
                <a:cxn ang="0">
                  <a:pos x="9" y="0"/>
                </a:cxn>
                <a:cxn ang="0">
                  <a:pos x="0" y="2"/>
                </a:cxn>
                <a:cxn ang="0">
                  <a:pos x="8" y="15"/>
                </a:cxn>
                <a:cxn ang="0">
                  <a:pos x="15" y="31"/>
                </a:cxn>
                <a:cxn ang="0">
                  <a:pos x="17" y="43"/>
                </a:cxn>
                <a:cxn ang="0">
                  <a:pos x="23" y="34"/>
                </a:cxn>
                <a:cxn ang="0">
                  <a:pos x="28" y="29"/>
                </a:cxn>
                <a:cxn ang="0">
                  <a:pos x="35" y="30"/>
                </a:cxn>
                <a:cxn ang="0">
                  <a:pos x="33" y="23"/>
                </a:cxn>
                <a:cxn ang="0">
                  <a:pos x="26" y="11"/>
                </a:cxn>
              </a:cxnLst>
              <a:rect l="0" t="0" r="r" b="b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5" name="Freeform 80      (向天歌演示原创作品：www.TopPPT.cn)"/>
            <p:cNvSpPr/>
            <p:nvPr/>
          </p:nvSpPr>
          <p:spPr bwMode="auto">
            <a:xfrm>
              <a:off x="4833938" y="2227263"/>
              <a:ext cx="134938" cy="74613"/>
            </a:xfrm>
            <a:custGeom>
              <a:avLst/>
              <a:gdLst/>
              <a:ahLst/>
              <a:cxnLst>
                <a:cxn ang="0">
                  <a:pos x="55" y="1"/>
                </a:cxn>
                <a:cxn ang="0">
                  <a:pos x="42" y="3"/>
                </a:cxn>
                <a:cxn ang="0">
                  <a:pos x="34" y="6"/>
                </a:cxn>
                <a:cxn ang="0">
                  <a:pos x="22" y="6"/>
                </a:cxn>
                <a:cxn ang="0">
                  <a:pos x="10" y="5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2" y="9"/>
                </a:cxn>
                <a:cxn ang="0">
                  <a:pos x="6" y="16"/>
                </a:cxn>
                <a:cxn ang="0">
                  <a:pos x="2" y="21"/>
                </a:cxn>
                <a:cxn ang="0">
                  <a:pos x="2" y="26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26" y="37"/>
                </a:cxn>
                <a:cxn ang="0">
                  <a:pos x="38" y="39"/>
                </a:cxn>
                <a:cxn ang="0">
                  <a:pos x="42" y="36"/>
                </a:cxn>
                <a:cxn ang="0">
                  <a:pos x="47" y="34"/>
                </a:cxn>
                <a:cxn ang="0">
                  <a:pos x="47" y="31"/>
                </a:cxn>
                <a:cxn ang="0">
                  <a:pos x="59" y="31"/>
                </a:cxn>
                <a:cxn ang="0">
                  <a:pos x="63" y="30"/>
                </a:cxn>
                <a:cxn ang="0">
                  <a:pos x="62" y="27"/>
                </a:cxn>
                <a:cxn ang="0">
                  <a:pos x="60" y="19"/>
                </a:cxn>
                <a:cxn ang="0">
                  <a:pos x="69" y="9"/>
                </a:cxn>
                <a:cxn ang="0">
                  <a:pos x="71" y="6"/>
                </a:cxn>
                <a:cxn ang="0">
                  <a:pos x="64" y="3"/>
                </a:cxn>
                <a:cxn ang="0">
                  <a:pos x="55" y="1"/>
                </a:cxn>
              </a:cxnLst>
              <a:rect l="0" t="0" r="r" b="b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6" name="Freeform 81      (向天歌演示原创作品：www.TopPPT.cn)"/>
            <p:cNvSpPr/>
            <p:nvPr/>
          </p:nvSpPr>
          <p:spPr bwMode="auto">
            <a:xfrm>
              <a:off x="4795838" y="2273300"/>
              <a:ext cx="58738" cy="4286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7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12" y="22"/>
                </a:cxn>
                <a:cxn ang="0">
                  <a:pos x="12" y="22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5" y="21"/>
                </a:cxn>
                <a:cxn ang="0">
                  <a:pos x="20" y="18"/>
                </a:cxn>
                <a:cxn ang="0">
                  <a:pos x="30" y="13"/>
                </a:cxn>
                <a:cxn ang="0">
                  <a:pos x="31" y="13"/>
                </a:cxn>
                <a:cxn ang="0">
                  <a:pos x="28" y="10"/>
                </a:cxn>
                <a:cxn ang="0">
                  <a:pos x="22" y="2"/>
                </a:cxn>
                <a:cxn ang="0">
                  <a:pos x="22" y="1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15"/>
                </a:cxn>
                <a:cxn ang="0">
                  <a:pos x="7" y="22"/>
                </a:cxn>
              </a:cxnLst>
              <a:rect l="0" t="0" r="r" b="b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7" name="Freeform 82      (向天歌演示原创作品：www.TopPPT.cn)"/>
            <p:cNvSpPr/>
            <p:nvPr/>
          </p:nvSpPr>
          <p:spPr bwMode="auto">
            <a:xfrm>
              <a:off x="4833938" y="1998663"/>
              <a:ext cx="384175" cy="223838"/>
            </a:xfrm>
            <a:custGeom>
              <a:avLst/>
              <a:gdLst/>
              <a:ahLst/>
              <a:cxnLst>
                <a:cxn ang="0">
                  <a:pos x="187" y="67"/>
                </a:cxn>
                <a:cxn ang="0">
                  <a:pos x="199" y="60"/>
                </a:cxn>
                <a:cxn ang="0">
                  <a:pos x="200" y="53"/>
                </a:cxn>
                <a:cxn ang="0">
                  <a:pos x="201" y="45"/>
                </a:cxn>
                <a:cxn ang="0">
                  <a:pos x="185" y="39"/>
                </a:cxn>
                <a:cxn ang="0">
                  <a:pos x="170" y="31"/>
                </a:cxn>
                <a:cxn ang="0">
                  <a:pos x="158" y="32"/>
                </a:cxn>
                <a:cxn ang="0">
                  <a:pos x="149" y="28"/>
                </a:cxn>
                <a:cxn ang="0">
                  <a:pos x="135" y="17"/>
                </a:cxn>
                <a:cxn ang="0">
                  <a:pos x="131" y="2"/>
                </a:cxn>
                <a:cxn ang="0">
                  <a:pos x="115" y="1"/>
                </a:cxn>
                <a:cxn ang="0">
                  <a:pos x="106" y="3"/>
                </a:cxn>
                <a:cxn ang="0">
                  <a:pos x="92" y="12"/>
                </a:cxn>
                <a:cxn ang="0">
                  <a:pos x="80" y="15"/>
                </a:cxn>
                <a:cxn ang="0">
                  <a:pos x="65" y="12"/>
                </a:cxn>
                <a:cxn ang="0">
                  <a:pos x="47" y="9"/>
                </a:cxn>
                <a:cxn ang="0">
                  <a:pos x="21" y="11"/>
                </a:cxn>
                <a:cxn ang="0">
                  <a:pos x="16" y="16"/>
                </a:cxn>
                <a:cxn ang="0">
                  <a:pos x="15" y="31"/>
                </a:cxn>
                <a:cxn ang="0">
                  <a:pos x="5" y="50"/>
                </a:cxn>
                <a:cxn ang="0">
                  <a:pos x="5" y="63"/>
                </a:cxn>
                <a:cxn ang="0">
                  <a:pos x="11" y="64"/>
                </a:cxn>
                <a:cxn ang="0">
                  <a:pos x="29" y="68"/>
                </a:cxn>
                <a:cxn ang="0">
                  <a:pos x="40" y="66"/>
                </a:cxn>
                <a:cxn ang="0">
                  <a:pos x="60" y="58"/>
                </a:cxn>
                <a:cxn ang="0">
                  <a:pos x="77" y="69"/>
                </a:cxn>
                <a:cxn ang="0">
                  <a:pos x="86" y="88"/>
                </a:cxn>
                <a:cxn ang="0">
                  <a:pos x="74" y="92"/>
                </a:cxn>
                <a:cxn ang="0">
                  <a:pos x="72" y="105"/>
                </a:cxn>
                <a:cxn ang="0">
                  <a:pos x="82" y="105"/>
                </a:cxn>
                <a:cxn ang="0">
                  <a:pos x="97" y="85"/>
                </a:cxn>
                <a:cxn ang="0">
                  <a:pos x="111" y="90"/>
                </a:cxn>
                <a:cxn ang="0">
                  <a:pos x="114" y="101"/>
                </a:cxn>
                <a:cxn ang="0">
                  <a:pos x="126" y="115"/>
                </a:cxn>
                <a:cxn ang="0">
                  <a:pos x="146" y="108"/>
                </a:cxn>
                <a:cxn ang="0">
                  <a:pos x="150" y="103"/>
                </a:cxn>
                <a:cxn ang="0">
                  <a:pos x="155" y="85"/>
                </a:cxn>
                <a:cxn ang="0">
                  <a:pos x="178" y="78"/>
                </a:cxn>
              </a:cxnLst>
              <a:rect l="0" t="0" r="r" b="b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8" name="Freeform 83      (向天歌演示原创作品：www.TopPPT.cn)"/>
            <p:cNvSpPr/>
            <p:nvPr/>
          </p:nvSpPr>
          <p:spPr bwMode="auto">
            <a:xfrm>
              <a:off x="4854575" y="1884363"/>
              <a:ext cx="203200" cy="146050"/>
            </a:xfrm>
            <a:custGeom>
              <a:avLst/>
              <a:gdLst/>
              <a:ahLst/>
              <a:cxnLst>
                <a:cxn ang="0">
                  <a:pos x="99" y="38"/>
                </a:cxn>
                <a:cxn ang="0">
                  <a:pos x="93" y="32"/>
                </a:cxn>
                <a:cxn ang="0">
                  <a:pos x="88" y="25"/>
                </a:cxn>
                <a:cxn ang="0">
                  <a:pos x="86" y="17"/>
                </a:cxn>
                <a:cxn ang="0">
                  <a:pos x="85" y="9"/>
                </a:cxn>
                <a:cxn ang="0">
                  <a:pos x="75" y="6"/>
                </a:cxn>
                <a:cxn ang="0">
                  <a:pos x="69" y="6"/>
                </a:cxn>
                <a:cxn ang="0">
                  <a:pos x="63" y="3"/>
                </a:cxn>
                <a:cxn ang="0">
                  <a:pos x="57" y="1"/>
                </a:cxn>
                <a:cxn ang="0">
                  <a:pos x="57" y="0"/>
                </a:cxn>
                <a:cxn ang="0">
                  <a:pos x="53" y="2"/>
                </a:cxn>
                <a:cxn ang="0">
                  <a:pos x="49" y="6"/>
                </a:cxn>
                <a:cxn ang="0">
                  <a:pos x="41" y="7"/>
                </a:cxn>
                <a:cxn ang="0">
                  <a:pos x="38" y="13"/>
                </a:cxn>
                <a:cxn ang="0">
                  <a:pos x="37" y="17"/>
                </a:cxn>
                <a:cxn ang="0">
                  <a:pos x="33" y="20"/>
                </a:cxn>
                <a:cxn ang="0">
                  <a:pos x="27" y="26"/>
                </a:cxn>
                <a:cxn ang="0">
                  <a:pos x="26" y="31"/>
                </a:cxn>
                <a:cxn ang="0">
                  <a:pos x="18" y="33"/>
                </a:cxn>
                <a:cxn ang="0">
                  <a:pos x="13" y="36"/>
                </a:cxn>
                <a:cxn ang="0">
                  <a:pos x="4" y="35"/>
                </a:cxn>
                <a:cxn ang="0">
                  <a:pos x="4" y="36"/>
                </a:cxn>
                <a:cxn ang="0">
                  <a:pos x="6" y="45"/>
                </a:cxn>
                <a:cxn ang="0">
                  <a:pos x="7" y="55"/>
                </a:cxn>
                <a:cxn ang="0">
                  <a:pos x="0" y="60"/>
                </a:cxn>
                <a:cxn ang="0">
                  <a:pos x="4" y="66"/>
                </a:cxn>
                <a:cxn ang="0">
                  <a:pos x="4" y="72"/>
                </a:cxn>
                <a:cxn ang="0">
                  <a:pos x="10" y="71"/>
                </a:cxn>
                <a:cxn ang="0">
                  <a:pos x="17" y="67"/>
                </a:cxn>
                <a:cxn ang="0">
                  <a:pos x="36" y="69"/>
                </a:cxn>
                <a:cxn ang="0">
                  <a:pos x="47" y="71"/>
                </a:cxn>
                <a:cxn ang="0">
                  <a:pos x="54" y="72"/>
                </a:cxn>
                <a:cxn ang="0">
                  <a:pos x="62" y="72"/>
                </a:cxn>
                <a:cxn ang="0">
                  <a:pos x="69" y="75"/>
                </a:cxn>
                <a:cxn ang="0">
                  <a:pos x="79" y="75"/>
                </a:cxn>
                <a:cxn ang="0">
                  <a:pos x="81" y="72"/>
                </a:cxn>
                <a:cxn ang="0">
                  <a:pos x="88" y="64"/>
                </a:cxn>
                <a:cxn ang="0">
                  <a:pos x="95" y="63"/>
                </a:cxn>
                <a:cxn ang="0">
                  <a:pos x="94" y="58"/>
                </a:cxn>
                <a:cxn ang="0">
                  <a:pos x="92" y="48"/>
                </a:cxn>
                <a:cxn ang="0">
                  <a:pos x="100" y="49"/>
                </a:cxn>
                <a:cxn ang="0">
                  <a:pos x="106" y="44"/>
                </a:cxn>
                <a:cxn ang="0">
                  <a:pos x="99" y="38"/>
                </a:cxn>
              </a:cxnLst>
              <a:rect l="0" t="0" r="r" b="b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89" name="Freeform 84      (向天歌演示原创作品：www.TopPPT.cn)"/>
            <p:cNvSpPr/>
            <p:nvPr/>
          </p:nvSpPr>
          <p:spPr bwMode="auto">
            <a:xfrm>
              <a:off x="4803775" y="1827213"/>
              <a:ext cx="160338" cy="74613"/>
            </a:xfrm>
            <a:custGeom>
              <a:avLst/>
              <a:gdLst/>
              <a:ahLst/>
              <a:cxnLst>
                <a:cxn ang="0">
                  <a:pos x="29" y="27"/>
                </a:cxn>
                <a:cxn ang="0">
                  <a:pos x="43" y="27"/>
                </a:cxn>
                <a:cxn ang="0">
                  <a:pos x="49" y="30"/>
                </a:cxn>
                <a:cxn ang="0">
                  <a:pos x="60" y="36"/>
                </a:cxn>
                <a:cxn ang="0">
                  <a:pos x="66" y="39"/>
                </a:cxn>
                <a:cxn ang="0">
                  <a:pos x="68" y="37"/>
                </a:cxn>
                <a:cxn ang="0">
                  <a:pos x="76" y="36"/>
                </a:cxn>
                <a:cxn ang="0">
                  <a:pos x="80" y="32"/>
                </a:cxn>
                <a:cxn ang="0">
                  <a:pos x="84" y="30"/>
                </a:cxn>
                <a:cxn ang="0">
                  <a:pos x="81" y="24"/>
                </a:cxn>
                <a:cxn ang="0">
                  <a:pos x="78" y="17"/>
                </a:cxn>
                <a:cxn ang="0">
                  <a:pos x="76" y="11"/>
                </a:cxn>
                <a:cxn ang="0">
                  <a:pos x="74" y="8"/>
                </a:cxn>
                <a:cxn ang="0">
                  <a:pos x="64" y="7"/>
                </a:cxn>
                <a:cxn ang="0">
                  <a:pos x="52" y="1"/>
                </a:cxn>
                <a:cxn ang="0">
                  <a:pos x="40" y="1"/>
                </a:cxn>
                <a:cxn ang="0">
                  <a:pos x="39" y="12"/>
                </a:cxn>
                <a:cxn ang="0">
                  <a:pos x="30" y="16"/>
                </a:cxn>
                <a:cxn ang="0">
                  <a:pos x="20" y="5"/>
                </a:cxn>
                <a:cxn ang="0">
                  <a:pos x="9" y="10"/>
                </a:cxn>
                <a:cxn ang="0">
                  <a:pos x="5" y="19"/>
                </a:cxn>
                <a:cxn ang="0">
                  <a:pos x="3" y="29"/>
                </a:cxn>
                <a:cxn ang="0">
                  <a:pos x="3" y="30"/>
                </a:cxn>
                <a:cxn ang="0">
                  <a:pos x="12" y="27"/>
                </a:cxn>
                <a:cxn ang="0">
                  <a:pos x="29" y="27"/>
                </a:cxn>
              </a:cxnLst>
              <a:rect l="0" t="0" r="r" b="b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0" name="Freeform 85      (向天歌演示原创作品：www.TopPPT.cn)"/>
            <p:cNvSpPr/>
            <p:nvPr/>
          </p:nvSpPr>
          <p:spPr bwMode="auto">
            <a:xfrm>
              <a:off x="4803775" y="1874838"/>
              <a:ext cx="125413" cy="79375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16" y="23"/>
                </a:cxn>
                <a:cxn ang="0">
                  <a:pos x="23" y="27"/>
                </a:cxn>
                <a:cxn ang="0">
                  <a:pos x="23" y="35"/>
                </a:cxn>
                <a:cxn ang="0">
                  <a:pos x="31" y="40"/>
                </a:cxn>
                <a:cxn ang="0">
                  <a:pos x="40" y="41"/>
                </a:cxn>
                <a:cxn ang="0">
                  <a:pos x="45" y="38"/>
                </a:cxn>
                <a:cxn ang="0">
                  <a:pos x="53" y="36"/>
                </a:cxn>
                <a:cxn ang="0">
                  <a:pos x="54" y="31"/>
                </a:cxn>
                <a:cxn ang="0">
                  <a:pos x="60" y="25"/>
                </a:cxn>
                <a:cxn ang="0">
                  <a:pos x="64" y="22"/>
                </a:cxn>
                <a:cxn ang="0">
                  <a:pos x="65" y="18"/>
                </a:cxn>
                <a:cxn ang="0">
                  <a:pos x="66" y="14"/>
                </a:cxn>
                <a:cxn ang="0">
                  <a:pos x="60" y="11"/>
                </a:cxn>
                <a:cxn ang="0">
                  <a:pos x="49" y="5"/>
                </a:cxn>
                <a:cxn ang="0">
                  <a:pos x="43" y="2"/>
                </a:cxn>
                <a:cxn ang="0">
                  <a:pos x="29" y="2"/>
                </a:cxn>
                <a:cxn ang="0">
                  <a:pos x="12" y="2"/>
                </a:cxn>
                <a:cxn ang="0">
                  <a:pos x="3" y="5"/>
                </a:cxn>
                <a:cxn ang="0">
                  <a:pos x="2" y="17"/>
                </a:cxn>
                <a:cxn ang="0">
                  <a:pos x="3" y="20"/>
                </a:cxn>
                <a:cxn ang="0">
                  <a:pos x="10" y="21"/>
                </a:cxn>
              </a:cxnLst>
              <a:rect l="0" t="0" r="r" b="b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1" name="Freeform 86      (向天歌演示原创作品：www.TopPPT.cn)"/>
            <p:cNvSpPr/>
            <p:nvPr/>
          </p:nvSpPr>
          <p:spPr bwMode="auto">
            <a:xfrm>
              <a:off x="4495800" y="2132013"/>
              <a:ext cx="96838" cy="55563"/>
            </a:xfrm>
            <a:custGeom>
              <a:avLst/>
              <a:gdLst/>
              <a:ahLst/>
              <a:cxnLst>
                <a:cxn ang="0">
                  <a:pos x="46" y="12"/>
                </a:cxn>
                <a:cxn ang="0">
                  <a:pos x="40" y="9"/>
                </a:cxn>
                <a:cxn ang="0">
                  <a:pos x="40" y="4"/>
                </a:cxn>
                <a:cxn ang="0">
                  <a:pos x="33" y="1"/>
                </a:cxn>
                <a:cxn ang="0">
                  <a:pos x="26" y="2"/>
                </a:cxn>
                <a:cxn ang="0">
                  <a:pos x="16" y="2"/>
                </a:cxn>
                <a:cxn ang="0">
                  <a:pos x="15" y="4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3" y="21"/>
                </a:cxn>
                <a:cxn ang="0">
                  <a:pos x="8" y="22"/>
                </a:cxn>
                <a:cxn ang="0">
                  <a:pos x="10" y="27"/>
                </a:cxn>
                <a:cxn ang="0">
                  <a:pos x="10" y="27"/>
                </a:cxn>
                <a:cxn ang="0">
                  <a:pos x="20" y="27"/>
                </a:cxn>
                <a:cxn ang="0">
                  <a:pos x="25" y="19"/>
                </a:cxn>
                <a:cxn ang="0">
                  <a:pos x="32" y="26"/>
                </a:cxn>
                <a:cxn ang="0">
                  <a:pos x="35" y="22"/>
                </a:cxn>
                <a:cxn ang="0">
                  <a:pos x="39" y="20"/>
                </a:cxn>
                <a:cxn ang="0">
                  <a:pos x="44" y="19"/>
                </a:cxn>
                <a:cxn ang="0">
                  <a:pos x="47" y="17"/>
                </a:cxn>
                <a:cxn ang="0">
                  <a:pos x="49" y="15"/>
                </a:cxn>
                <a:cxn ang="0">
                  <a:pos x="51" y="12"/>
                </a:cxn>
                <a:cxn ang="0">
                  <a:pos x="46" y="12"/>
                </a:cxn>
              </a:cxnLst>
              <a:rect l="0" t="0" r="r" b="b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2" name="Freeform 87      (向天歌演示原创作品：www.TopPPT.cn)"/>
            <p:cNvSpPr/>
            <p:nvPr/>
          </p:nvSpPr>
          <p:spPr bwMode="auto">
            <a:xfrm>
              <a:off x="4494213" y="1927225"/>
              <a:ext cx="192088" cy="219075"/>
            </a:xfrm>
            <a:custGeom>
              <a:avLst/>
              <a:gdLst/>
              <a:ahLst/>
              <a:cxnLst>
                <a:cxn ang="0">
                  <a:pos x="13" y="29"/>
                </a:cxn>
                <a:cxn ang="0">
                  <a:pos x="7" y="35"/>
                </a:cxn>
                <a:cxn ang="0">
                  <a:pos x="11" y="41"/>
                </a:cxn>
                <a:cxn ang="0">
                  <a:pos x="9" y="44"/>
                </a:cxn>
                <a:cxn ang="0">
                  <a:pos x="2" y="47"/>
                </a:cxn>
                <a:cxn ang="0">
                  <a:pos x="2" y="53"/>
                </a:cxn>
                <a:cxn ang="0">
                  <a:pos x="0" y="62"/>
                </a:cxn>
                <a:cxn ang="0">
                  <a:pos x="3" y="69"/>
                </a:cxn>
                <a:cxn ang="0">
                  <a:pos x="1" y="73"/>
                </a:cxn>
                <a:cxn ang="0">
                  <a:pos x="5" y="82"/>
                </a:cxn>
                <a:cxn ang="0">
                  <a:pos x="7" y="84"/>
                </a:cxn>
                <a:cxn ang="0">
                  <a:pos x="14" y="87"/>
                </a:cxn>
                <a:cxn ang="0">
                  <a:pos x="20" y="89"/>
                </a:cxn>
                <a:cxn ang="0">
                  <a:pos x="23" y="93"/>
                </a:cxn>
                <a:cxn ang="0">
                  <a:pos x="18" y="102"/>
                </a:cxn>
                <a:cxn ang="0">
                  <a:pos x="17" y="109"/>
                </a:cxn>
                <a:cxn ang="0">
                  <a:pos x="27" y="109"/>
                </a:cxn>
                <a:cxn ang="0">
                  <a:pos x="34" y="108"/>
                </a:cxn>
                <a:cxn ang="0">
                  <a:pos x="41" y="111"/>
                </a:cxn>
                <a:cxn ang="0">
                  <a:pos x="42" y="110"/>
                </a:cxn>
                <a:cxn ang="0">
                  <a:pos x="49" y="112"/>
                </a:cxn>
                <a:cxn ang="0">
                  <a:pos x="55" y="111"/>
                </a:cxn>
                <a:cxn ang="0">
                  <a:pos x="62" y="110"/>
                </a:cxn>
                <a:cxn ang="0">
                  <a:pos x="73" y="108"/>
                </a:cxn>
                <a:cxn ang="0">
                  <a:pos x="78" y="105"/>
                </a:cxn>
                <a:cxn ang="0">
                  <a:pos x="82" y="98"/>
                </a:cxn>
                <a:cxn ang="0">
                  <a:pos x="89" y="93"/>
                </a:cxn>
                <a:cxn ang="0">
                  <a:pos x="77" y="84"/>
                </a:cxn>
                <a:cxn ang="0">
                  <a:pos x="73" y="74"/>
                </a:cxn>
                <a:cxn ang="0">
                  <a:pos x="72" y="68"/>
                </a:cxn>
                <a:cxn ang="0">
                  <a:pos x="84" y="64"/>
                </a:cxn>
                <a:cxn ang="0">
                  <a:pos x="93" y="60"/>
                </a:cxn>
                <a:cxn ang="0">
                  <a:pos x="99" y="59"/>
                </a:cxn>
                <a:cxn ang="0">
                  <a:pos x="100" y="53"/>
                </a:cxn>
                <a:cxn ang="0">
                  <a:pos x="97" y="44"/>
                </a:cxn>
                <a:cxn ang="0">
                  <a:pos x="95" y="38"/>
                </a:cxn>
                <a:cxn ang="0">
                  <a:pos x="93" y="33"/>
                </a:cxn>
                <a:cxn ang="0">
                  <a:pos x="92" y="28"/>
                </a:cxn>
                <a:cxn ang="0">
                  <a:pos x="92" y="16"/>
                </a:cxn>
                <a:cxn ang="0">
                  <a:pos x="92" y="15"/>
                </a:cxn>
                <a:cxn ang="0">
                  <a:pos x="91" y="14"/>
                </a:cxn>
                <a:cxn ang="0">
                  <a:pos x="85" y="10"/>
                </a:cxn>
                <a:cxn ang="0">
                  <a:pos x="86" y="3"/>
                </a:cxn>
                <a:cxn ang="0">
                  <a:pos x="76" y="6"/>
                </a:cxn>
                <a:cxn ang="0">
                  <a:pos x="63" y="13"/>
                </a:cxn>
                <a:cxn ang="0">
                  <a:pos x="57" y="9"/>
                </a:cxn>
                <a:cxn ang="0">
                  <a:pos x="53" y="7"/>
                </a:cxn>
                <a:cxn ang="0">
                  <a:pos x="45" y="3"/>
                </a:cxn>
                <a:cxn ang="0">
                  <a:pos x="44" y="0"/>
                </a:cxn>
                <a:cxn ang="0">
                  <a:pos x="40" y="1"/>
                </a:cxn>
                <a:cxn ang="0">
                  <a:pos x="30" y="0"/>
                </a:cxn>
                <a:cxn ang="0">
                  <a:pos x="32" y="5"/>
                </a:cxn>
                <a:cxn ang="0">
                  <a:pos x="35" y="15"/>
                </a:cxn>
                <a:cxn ang="0">
                  <a:pos x="30" y="19"/>
                </a:cxn>
                <a:cxn ang="0">
                  <a:pos x="22" y="18"/>
                </a:cxn>
                <a:cxn ang="0">
                  <a:pos x="13" y="19"/>
                </a:cxn>
                <a:cxn ang="0">
                  <a:pos x="13" y="22"/>
                </a:cxn>
                <a:cxn ang="0">
                  <a:pos x="13" y="29"/>
                </a:cxn>
              </a:cxnLst>
              <a:rect l="0" t="0" r="r" b="b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3" name="Freeform 88      (向天歌演示原创作品：www.TopPPT.cn)"/>
            <p:cNvSpPr/>
            <p:nvPr/>
          </p:nvSpPr>
          <p:spPr bwMode="auto">
            <a:xfrm>
              <a:off x="4808538" y="1404938"/>
              <a:ext cx="225425" cy="360363"/>
            </a:xfrm>
            <a:custGeom>
              <a:avLst/>
              <a:gdLst/>
              <a:ahLst/>
              <a:cxnLst>
                <a:cxn ang="0">
                  <a:pos x="100" y="158"/>
                </a:cxn>
                <a:cxn ang="0">
                  <a:pos x="117" y="142"/>
                </a:cxn>
                <a:cxn ang="0">
                  <a:pos x="114" y="133"/>
                </a:cxn>
                <a:cxn ang="0">
                  <a:pos x="100" y="122"/>
                </a:cxn>
                <a:cxn ang="0">
                  <a:pos x="107" y="116"/>
                </a:cxn>
                <a:cxn ang="0">
                  <a:pos x="101" y="110"/>
                </a:cxn>
                <a:cxn ang="0">
                  <a:pos x="102" y="104"/>
                </a:cxn>
                <a:cxn ang="0">
                  <a:pos x="97" y="101"/>
                </a:cxn>
                <a:cxn ang="0">
                  <a:pos x="99" y="97"/>
                </a:cxn>
                <a:cxn ang="0">
                  <a:pos x="98" y="89"/>
                </a:cxn>
                <a:cxn ang="0">
                  <a:pos x="101" y="82"/>
                </a:cxn>
                <a:cxn ang="0">
                  <a:pos x="91" y="65"/>
                </a:cxn>
                <a:cxn ang="0">
                  <a:pos x="94" y="58"/>
                </a:cxn>
                <a:cxn ang="0">
                  <a:pos x="101" y="50"/>
                </a:cxn>
                <a:cxn ang="0">
                  <a:pos x="93" y="42"/>
                </a:cxn>
                <a:cxn ang="0">
                  <a:pos x="86" y="38"/>
                </a:cxn>
                <a:cxn ang="0">
                  <a:pos x="84" y="31"/>
                </a:cxn>
                <a:cxn ang="0">
                  <a:pos x="86" y="25"/>
                </a:cxn>
                <a:cxn ang="0">
                  <a:pos x="90" y="22"/>
                </a:cxn>
                <a:cxn ang="0">
                  <a:pos x="93" y="18"/>
                </a:cxn>
                <a:cxn ang="0">
                  <a:pos x="93" y="11"/>
                </a:cxn>
                <a:cxn ang="0">
                  <a:pos x="81" y="3"/>
                </a:cxn>
                <a:cxn ang="0">
                  <a:pos x="72" y="3"/>
                </a:cxn>
                <a:cxn ang="0">
                  <a:pos x="61" y="6"/>
                </a:cxn>
                <a:cxn ang="0">
                  <a:pos x="54" y="14"/>
                </a:cxn>
                <a:cxn ang="0">
                  <a:pos x="52" y="23"/>
                </a:cxn>
                <a:cxn ang="0">
                  <a:pos x="47" y="30"/>
                </a:cxn>
                <a:cxn ang="0">
                  <a:pos x="40" y="28"/>
                </a:cxn>
                <a:cxn ang="0">
                  <a:pos x="32" y="28"/>
                </a:cxn>
                <a:cxn ang="0">
                  <a:pos x="19" y="27"/>
                </a:cxn>
                <a:cxn ang="0">
                  <a:pos x="7" y="18"/>
                </a:cxn>
                <a:cxn ang="0">
                  <a:pos x="0" y="23"/>
                </a:cxn>
                <a:cxn ang="0">
                  <a:pos x="12" y="32"/>
                </a:cxn>
                <a:cxn ang="0">
                  <a:pos x="28" y="42"/>
                </a:cxn>
                <a:cxn ang="0">
                  <a:pos x="29" y="53"/>
                </a:cxn>
                <a:cxn ang="0">
                  <a:pos x="31" y="63"/>
                </a:cxn>
                <a:cxn ang="0">
                  <a:pos x="31" y="73"/>
                </a:cxn>
                <a:cxn ang="0">
                  <a:pos x="33" y="78"/>
                </a:cxn>
                <a:cxn ang="0">
                  <a:pos x="34" y="84"/>
                </a:cxn>
                <a:cxn ang="0">
                  <a:pos x="44" y="88"/>
                </a:cxn>
                <a:cxn ang="0">
                  <a:pos x="48" y="96"/>
                </a:cxn>
                <a:cxn ang="0">
                  <a:pos x="46" y="100"/>
                </a:cxn>
                <a:cxn ang="0">
                  <a:pos x="39" y="105"/>
                </a:cxn>
                <a:cxn ang="0">
                  <a:pos x="28" y="117"/>
                </a:cxn>
                <a:cxn ang="0">
                  <a:pos x="21" y="122"/>
                </a:cxn>
                <a:cxn ang="0">
                  <a:pos x="15" y="128"/>
                </a:cxn>
                <a:cxn ang="0">
                  <a:pos x="7" y="132"/>
                </a:cxn>
                <a:cxn ang="0">
                  <a:pos x="2" y="139"/>
                </a:cxn>
                <a:cxn ang="0">
                  <a:pos x="3" y="146"/>
                </a:cxn>
                <a:cxn ang="0">
                  <a:pos x="4" y="153"/>
                </a:cxn>
                <a:cxn ang="0">
                  <a:pos x="6" y="166"/>
                </a:cxn>
                <a:cxn ang="0">
                  <a:pos x="3" y="178"/>
                </a:cxn>
                <a:cxn ang="0">
                  <a:pos x="13" y="182"/>
                </a:cxn>
                <a:cxn ang="0">
                  <a:pos x="20" y="186"/>
                </a:cxn>
                <a:cxn ang="0">
                  <a:pos x="33" y="188"/>
                </a:cxn>
                <a:cxn ang="0">
                  <a:pos x="68" y="180"/>
                </a:cxn>
                <a:cxn ang="0">
                  <a:pos x="78" y="179"/>
                </a:cxn>
                <a:cxn ang="0">
                  <a:pos x="83" y="172"/>
                </a:cxn>
                <a:cxn ang="0">
                  <a:pos x="100" y="158"/>
                </a:cxn>
              </a:cxnLst>
              <a:rect l="0" t="0" r="r" b="b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4" name="Freeform 89      (向天歌演示原创作品：www.TopPPT.cn)"/>
            <p:cNvSpPr/>
            <p:nvPr/>
          </p:nvSpPr>
          <p:spPr bwMode="auto">
            <a:xfrm>
              <a:off x="5097463" y="2533650"/>
              <a:ext cx="455613" cy="363538"/>
            </a:xfrm>
            <a:custGeom>
              <a:avLst/>
              <a:gdLst/>
              <a:ahLst/>
              <a:cxnLst>
                <a:cxn ang="0">
                  <a:pos x="142" y="40"/>
                </a:cxn>
                <a:cxn ang="0">
                  <a:pos x="122" y="38"/>
                </a:cxn>
                <a:cxn ang="0">
                  <a:pos x="109" y="33"/>
                </a:cxn>
                <a:cxn ang="0">
                  <a:pos x="82" y="13"/>
                </a:cxn>
                <a:cxn ang="0">
                  <a:pos x="59" y="0"/>
                </a:cxn>
                <a:cxn ang="0">
                  <a:pos x="50" y="0"/>
                </a:cxn>
                <a:cxn ang="0">
                  <a:pos x="38" y="4"/>
                </a:cxn>
                <a:cxn ang="0">
                  <a:pos x="27" y="11"/>
                </a:cxn>
                <a:cxn ang="0">
                  <a:pos x="36" y="21"/>
                </a:cxn>
                <a:cxn ang="0">
                  <a:pos x="29" y="26"/>
                </a:cxn>
                <a:cxn ang="0">
                  <a:pos x="22" y="29"/>
                </a:cxn>
                <a:cxn ang="0">
                  <a:pos x="13" y="36"/>
                </a:cxn>
                <a:cxn ang="0">
                  <a:pos x="2" y="31"/>
                </a:cxn>
                <a:cxn ang="0">
                  <a:pos x="1" y="34"/>
                </a:cxn>
                <a:cxn ang="0">
                  <a:pos x="0" y="37"/>
                </a:cxn>
                <a:cxn ang="0">
                  <a:pos x="2" y="50"/>
                </a:cxn>
                <a:cxn ang="0">
                  <a:pos x="11" y="61"/>
                </a:cxn>
                <a:cxn ang="0">
                  <a:pos x="28" y="87"/>
                </a:cxn>
                <a:cxn ang="0">
                  <a:pos x="36" y="99"/>
                </a:cxn>
                <a:cxn ang="0">
                  <a:pos x="47" y="112"/>
                </a:cxn>
                <a:cxn ang="0">
                  <a:pos x="49" y="124"/>
                </a:cxn>
                <a:cxn ang="0">
                  <a:pos x="59" y="143"/>
                </a:cxn>
                <a:cxn ang="0">
                  <a:pos x="72" y="158"/>
                </a:cxn>
                <a:cxn ang="0">
                  <a:pos x="82" y="175"/>
                </a:cxn>
                <a:cxn ang="0">
                  <a:pos x="86" y="184"/>
                </a:cxn>
                <a:cxn ang="0">
                  <a:pos x="89" y="190"/>
                </a:cxn>
                <a:cxn ang="0">
                  <a:pos x="95" y="188"/>
                </a:cxn>
                <a:cxn ang="0">
                  <a:pos x="94" y="181"/>
                </a:cxn>
                <a:cxn ang="0">
                  <a:pos x="99" y="177"/>
                </a:cxn>
                <a:cxn ang="0">
                  <a:pos x="107" y="179"/>
                </a:cxn>
                <a:cxn ang="0">
                  <a:pos x="121" y="180"/>
                </a:cxn>
                <a:cxn ang="0">
                  <a:pos x="137" y="182"/>
                </a:cxn>
                <a:cxn ang="0">
                  <a:pos x="145" y="179"/>
                </a:cxn>
                <a:cxn ang="0">
                  <a:pos x="162" y="164"/>
                </a:cxn>
                <a:cxn ang="0">
                  <a:pos x="184" y="163"/>
                </a:cxn>
                <a:cxn ang="0">
                  <a:pos x="230" y="148"/>
                </a:cxn>
                <a:cxn ang="0">
                  <a:pos x="238" y="125"/>
                </a:cxn>
                <a:cxn ang="0">
                  <a:pos x="232" y="117"/>
                </a:cxn>
                <a:cxn ang="0">
                  <a:pos x="203" y="113"/>
                </a:cxn>
                <a:cxn ang="0">
                  <a:pos x="195" y="101"/>
                </a:cxn>
                <a:cxn ang="0">
                  <a:pos x="190" y="94"/>
                </a:cxn>
                <a:cxn ang="0">
                  <a:pos x="181" y="88"/>
                </a:cxn>
                <a:cxn ang="0">
                  <a:pos x="175" y="76"/>
                </a:cxn>
                <a:cxn ang="0">
                  <a:pos x="170" y="63"/>
                </a:cxn>
                <a:cxn ang="0">
                  <a:pos x="158" y="50"/>
                </a:cxn>
                <a:cxn ang="0">
                  <a:pos x="157" y="45"/>
                </a:cxn>
                <a:cxn ang="0">
                  <a:pos x="148" y="45"/>
                </a:cxn>
                <a:cxn ang="0">
                  <a:pos x="142" y="40"/>
                </a:cxn>
              </a:cxnLst>
              <a:rect l="0" t="0" r="r" b="b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5" name="Freeform 90      (向天歌演示原创作品：www.TopPPT.cn)"/>
            <p:cNvSpPr/>
            <p:nvPr/>
          </p:nvSpPr>
          <p:spPr bwMode="auto">
            <a:xfrm>
              <a:off x="5470525" y="2700338"/>
              <a:ext cx="174625" cy="192088"/>
            </a:xfrm>
            <a:custGeom>
              <a:avLst/>
              <a:gdLst/>
              <a:ahLst/>
              <a:cxnLst>
                <a:cxn ang="0">
                  <a:pos x="45" y="3"/>
                </a:cxn>
                <a:cxn ang="0">
                  <a:pos x="45" y="11"/>
                </a:cxn>
                <a:cxn ang="0">
                  <a:pos x="38" y="20"/>
                </a:cxn>
                <a:cxn ang="0">
                  <a:pos x="35" y="30"/>
                </a:cxn>
                <a:cxn ang="0">
                  <a:pos x="37" y="30"/>
                </a:cxn>
                <a:cxn ang="0">
                  <a:pos x="43" y="38"/>
                </a:cxn>
                <a:cxn ang="0">
                  <a:pos x="35" y="61"/>
                </a:cxn>
                <a:cxn ang="0">
                  <a:pos x="0" y="73"/>
                </a:cxn>
                <a:cxn ang="0">
                  <a:pos x="14" y="101"/>
                </a:cxn>
                <a:cxn ang="0">
                  <a:pos x="17" y="100"/>
                </a:cxn>
                <a:cxn ang="0">
                  <a:pos x="35" y="97"/>
                </a:cxn>
                <a:cxn ang="0">
                  <a:pos x="40" y="88"/>
                </a:cxn>
                <a:cxn ang="0">
                  <a:pos x="52" y="86"/>
                </a:cxn>
                <a:cxn ang="0">
                  <a:pos x="59" y="76"/>
                </a:cxn>
                <a:cxn ang="0">
                  <a:pos x="67" y="72"/>
                </a:cxn>
                <a:cxn ang="0">
                  <a:pos x="70" y="57"/>
                </a:cxn>
                <a:cxn ang="0">
                  <a:pos x="80" y="51"/>
                </a:cxn>
                <a:cxn ang="0">
                  <a:pos x="89" y="37"/>
                </a:cxn>
                <a:cxn ang="0">
                  <a:pos x="88" y="31"/>
                </a:cxn>
                <a:cxn ang="0">
                  <a:pos x="79" y="19"/>
                </a:cxn>
                <a:cxn ang="0">
                  <a:pos x="60" y="12"/>
                </a:cxn>
                <a:cxn ang="0">
                  <a:pos x="54" y="0"/>
                </a:cxn>
                <a:cxn ang="0">
                  <a:pos x="50" y="3"/>
                </a:cxn>
                <a:cxn ang="0">
                  <a:pos x="45" y="3"/>
                </a:cxn>
              </a:cxnLst>
              <a:rect l="0" t="0" r="r" b="b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6" name="Freeform 91      (向天歌演示原创作品：www.TopPPT.cn)"/>
            <p:cNvSpPr/>
            <p:nvPr/>
          </p:nvSpPr>
          <p:spPr bwMode="auto">
            <a:xfrm>
              <a:off x="5443538" y="2676525"/>
              <a:ext cx="25400" cy="38100"/>
            </a:xfrm>
            <a:custGeom>
              <a:avLst/>
              <a:gdLst/>
              <a:ahLst/>
              <a:cxnLst>
                <a:cxn ang="0">
                  <a:pos x="9" y="19"/>
                </a:cxn>
                <a:cxn ang="0">
                  <a:pos x="10" y="16"/>
                </a:cxn>
                <a:cxn ang="0">
                  <a:pos x="8" y="2"/>
                </a:cxn>
                <a:cxn ang="0">
                  <a:pos x="1" y="13"/>
                </a:cxn>
                <a:cxn ang="0">
                  <a:pos x="0" y="13"/>
                </a:cxn>
                <a:cxn ang="0">
                  <a:pos x="9" y="19"/>
                </a:cxn>
              </a:cxnLst>
              <a:rect l="0" t="0" r="r" b="b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7" name="Freeform 92      (向天歌演示原创作品：www.TopPPT.cn)"/>
            <p:cNvSpPr/>
            <p:nvPr/>
          </p:nvSpPr>
          <p:spPr bwMode="auto">
            <a:xfrm>
              <a:off x="5470525" y="2673350"/>
              <a:ext cx="103188" cy="84138"/>
            </a:xfrm>
            <a:custGeom>
              <a:avLst/>
              <a:gdLst/>
              <a:ahLst/>
              <a:cxnLst>
                <a:cxn ang="0">
                  <a:pos x="8" y="40"/>
                </a:cxn>
                <a:cxn ang="0">
                  <a:pos x="35" y="44"/>
                </a:cxn>
                <a:cxn ang="0">
                  <a:pos x="38" y="34"/>
                </a:cxn>
                <a:cxn ang="0">
                  <a:pos x="45" y="25"/>
                </a:cxn>
                <a:cxn ang="0">
                  <a:pos x="45" y="17"/>
                </a:cxn>
                <a:cxn ang="0">
                  <a:pos x="50" y="17"/>
                </a:cxn>
                <a:cxn ang="0">
                  <a:pos x="54" y="14"/>
                </a:cxn>
                <a:cxn ang="0">
                  <a:pos x="51" y="0"/>
                </a:cxn>
                <a:cxn ang="0">
                  <a:pos x="37" y="16"/>
                </a:cxn>
                <a:cxn ang="0">
                  <a:pos x="16" y="26"/>
                </a:cxn>
                <a:cxn ang="0">
                  <a:pos x="2" y="29"/>
                </a:cxn>
                <a:cxn ang="0">
                  <a:pos x="0" y="28"/>
                </a:cxn>
                <a:cxn ang="0">
                  <a:pos x="8" y="40"/>
                </a:cxn>
              </a:cxnLst>
              <a:rect l="0" t="0" r="r" b="b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8" name="Freeform 93      (向天歌演示原创作品：www.TopPPT.cn)"/>
            <p:cNvSpPr>
              <a:spLocks noEditPoints="1"/>
            </p:cNvSpPr>
            <p:nvPr/>
          </p:nvSpPr>
          <p:spPr bwMode="auto">
            <a:xfrm>
              <a:off x="6489700" y="3114675"/>
              <a:ext cx="419100" cy="130175"/>
            </a:xfrm>
            <a:custGeom>
              <a:avLst/>
              <a:gdLst/>
              <a:ahLst/>
              <a:cxnLst>
                <a:cxn ang="0">
                  <a:pos x="39" y="24"/>
                </a:cxn>
                <a:cxn ang="0">
                  <a:pos x="31" y="12"/>
                </a:cxn>
                <a:cxn ang="0">
                  <a:pos x="25" y="7"/>
                </a:cxn>
                <a:cxn ang="0">
                  <a:pos x="24" y="5"/>
                </a:cxn>
                <a:cxn ang="0">
                  <a:pos x="21" y="10"/>
                </a:cxn>
                <a:cxn ang="0">
                  <a:pos x="12" y="9"/>
                </a:cxn>
                <a:cxn ang="0">
                  <a:pos x="6" y="2"/>
                </a:cxn>
                <a:cxn ang="0">
                  <a:pos x="0" y="1"/>
                </a:cxn>
                <a:cxn ang="0">
                  <a:pos x="3" y="19"/>
                </a:cxn>
                <a:cxn ang="0">
                  <a:pos x="14" y="40"/>
                </a:cxn>
                <a:cxn ang="0">
                  <a:pos x="25" y="51"/>
                </a:cxn>
                <a:cxn ang="0">
                  <a:pos x="47" y="62"/>
                </a:cxn>
                <a:cxn ang="0">
                  <a:pos x="39" y="46"/>
                </a:cxn>
                <a:cxn ang="0">
                  <a:pos x="39" y="24"/>
                </a:cxn>
                <a:cxn ang="0">
                  <a:pos x="210" y="11"/>
                </a:cxn>
                <a:cxn ang="0">
                  <a:pos x="200" y="9"/>
                </a:cxn>
                <a:cxn ang="0">
                  <a:pos x="189" y="0"/>
                </a:cxn>
                <a:cxn ang="0">
                  <a:pos x="180" y="11"/>
                </a:cxn>
                <a:cxn ang="0">
                  <a:pos x="174" y="19"/>
                </a:cxn>
                <a:cxn ang="0">
                  <a:pos x="172" y="22"/>
                </a:cxn>
                <a:cxn ang="0">
                  <a:pos x="172" y="29"/>
                </a:cxn>
                <a:cxn ang="0">
                  <a:pos x="165" y="31"/>
                </a:cxn>
                <a:cxn ang="0">
                  <a:pos x="159" y="23"/>
                </a:cxn>
                <a:cxn ang="0">
                  <a:pos x="158" y="23"/>
                </a:cxn>
                <a:cxn ang="0">
                  <a:pos x="148" y="39"/>
                </a:cxn>
                <a:cxn ang="0">
                  <a:pos x="132" y="44"/>
                </a:cxn>
                <a:cxn ang="0">
                  <a:pos x="125" y="58"/>
                </a:cxn>
                <a:cxn ang="0">
                  <a:pos x="108" y="54"/>
                </a:cxn>
                <a:cxn ang="0">
                  <a:pos x="111" y="61"/>
                </a:cxn>
                <a:cxn ang="0">
                  <a:pos x="121" y="66"/>
                </a:cxn>
                <a:cxn ang="0">
                  <a:pos x="135" y="65"/>
                </a:cxn>
                <a:cxn ang="0">
                  <a:pos x="147" y="60"/>
                </a:cxn>
                <a:cxn ang="0">
                  <a:pos x="157" y="62"/>
                </a:cxn>
                <a:cxn ang="0">
                  <a:pos x="167" y="55"/>
                </a:cxn>
                <a:cxn ang="0">
                  <a:pos x="171" y="45"/>
                </a:cxn>
                <a:cxn ang="0">
                  <a:pos x="177" y="35"/>
                </a:cxn>
                <a:cxn ang="0">
                  <a:pos x="195" y="27"/>
                </a:cxn>
                <a:cxn ang="0">
                  <a:pos x="200" y="29"/>
                </a:cxn>
                <a:cxn ang="0">
                  <a:pos x="207" y="22"/>
                </a:cxn>
                <a:cxn ang="0">
                  <a:pos x="217" y="18"/>
                </a:cxn>
                <a:cxn ang="0">
                  <a:pos x="210" y="11"/>
                </a:cxn>
              </a:cxnLst>
              <a:rect l="0" t="0" r="r" b="b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99" name="Freeform 94      (向天歌演示原创作品：www.TopPPT.cn)"/>
            <p:cNvSpPr/>
            <p:nvPr/>
          </p:nvSpPr>
          <p:spPr bwMode="auto">
            <a:xfrm>
              <a:off x="6792913" y="3155950"/>
              <a:ext cx="28575" cy="17463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13" y="7"/>
                </a:cxn>
                <a:cxn ang="0">
                  <a:pos x="13" y="0"/>
                </a:cxn>
                <a:cxn ang="0">
                  <a:pos x="7" y="3"/>
                </a:cxn>
                <a:cxn ang="0">
                  <a:pos x="0" y="1"/>
                </a:cxn>
                <a:cxn ang="0">
                  <a:pos x="6" y="9"/>
                </a:cxn>
              </a:cxnLst>
              <a:rect l="0" t="0" r="r" b="b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0" name="Freeform 95      (向天歌演示原创作品：www.TopPPT.cn)"/>
            <p:cNvSpPr/>
            <p:nvPr/>
          </p:nvSpPr>
          <p:spPr bwMode="auto">
            <a:xfrm>
              <a:off x="5187950" y="2401888"/>
              <a:ext cx="209550" cy="206375"/>
            </a:xfrm>
            <a:custGeom>
              <a:avLst/>
              <a:gdLst/>
              <a:ahLst/>
              <a:cxnLst>
                <a:cxn ang="0">
                  <a:pos x="93" y="98"/>
                </a:cxn>
                <a:cxn ang="0">
                  <a:pos x="98" y="94"/>
                </a:cxn>
                <a:cxn ang="0">
                  <a:pos x="106" y="98"/>
                </a:cxn>
                <a:cxn ang="0">
                  <a:pos x="110" y="95"/>
                </a:cxn>
                <a:cxn ang="0">
                  <a:pos x="104" y="87"/>
                </a:cxn>
                <a:cxn ang="0">
                  <a:pos x="100" y="79"/>
                </a:cxn>
                <a:cxn ang="0">
                  <a:pos x="101" y="71"/>
                </a:cxn>
                <a:cxn ang="0">
                  <a:pos x="96" y="65"/>
                </a:cxn>
                <a:cxn ang="0">
                  <a:pos x="83" y="56"/>
                </a:cxn>
                <a:cxn ang="0">
                  <a:pos x="78" y="50"/>
                </a:cxn>
                <a:cxn ang="0">
                  <a:pos x="76" y="40"/>
                </a:cxn>
                <a:cxn ang="0">
                  <a:pos x="81" y="31"/>
                </a:cxn>
                <a:cxn ang="0">
                  <a:pos x="82" y="24"/>
                </a:cxn>
                <a:cxn ang="0">
                  <a:pos x="78" y="20"/>
                </a:cxn>
                <a:cxn ang="0">
                  <a:pos x="72" y="14"/>
                </a:cxn>
                <a:cxn ang="0">
                  <a:pos x="68" y="5"/>
                </a:cxn>
                <a:cxn ang="0">
                  <a:pos x="56" y="3"/>
                </a:cxn>
                <a:cxn ang="0">
                  <a:pos x="46" y="1"/>
                </a:cxn>
                <a:cxn ang="0">
                  <a:pos x="41" y="5"/>
                </a:cxn>
                <a:cxn ang="0">
                  <a:pos x="41" y="5"/>
                </a:cxn>
                <a:cxn ang="0">
                  <a:pos x="34" y="10"/>
                </a:cxn>
                <a:cxn ang="0">
                  <a:pos x="27" y="15"/>
                </a:cxn>
                <a:cxn ang="0">
                  <a:pos x="28" y="24"/>
                </a:cxn>
                <a:cxn ang="0">
                  <a:pos x="27" y="33"/>
                </a:cxn>
                <a:cxn ang="0">
                  <a:pos x="24" y="40"/>
                </a:cxn>
                <a:cxn ang="0">
                  <a:pos x="0" y="53"/>
                </a:cxn>
                <a:cxn ang="0">
                  <a:pos x="1" y="58"/>
                </a:cxn>
                <a:cxn ang="0">
                  <a:pos x="4" y="69"/>
                </a:cxn>
                <a:cxn ang="0">
                  <a:pos x="12" y="69"/>
                </a:cxn>
                <a:cxn ang="0">
                  <a:pos x="35" y="82"/>
                </a:cxn>
                <a:cxn ang="0">
                  <a:pos x="62" y="102"/>
                </a:cxn>
                <a:cxn ang="0">
                  <a:pos x="75" y="107"/>
                </a:cxn>
                <a:cxn ang="0">
                  <a:pos x="88" y="108"/>
                </a:cxn>
                <a:cxn ang="0">
                  <a:pos x="93" y="98"/>
                </a:cxn>
              </a:cxnLst>
              <a:rect l="0" t="0" r="r" b="b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1" name="Freeform 96      (向天歌演示原创作品：www.TopPPT.cn)"/>
            <p:cNvSpPr/>
            <p:nvPr/>
          </p:nvSpPr>
          <p:spPr bwMode="auto">
            <a:xfrm>
              <a:off x="5356225" y="2581275"/>
              <a:ext cx="41275" cy="38100"/>
            </a:xfrm>
            <a:custGeom>
              <a:avLst/>
              <a:gdLst/>
              <a:ahLst/>
              <a:cxnLst>
                <a:cxn ang="0">
                  <a:pos x="7" y="15"/>
                </a:cxn>
                <a:cxn ang="0">
                  <a:pos x="13" y="20"/>
                </a:cxn>
                <a:cxn ang="0">
                  <a:pos x="22" y="20"/>
                </a:cxn>
                <a:cxn ang="0">
                  <a:pos x="17" y="6"/>
                </a:cxn>
                <a:cxn ang="0">
                  <a:pos x="18" y="4"/>
                </a:cxn>
                <a:cxn ang="0">
                  <a:pos x="10" y="0"/>
                </a:cxn>
                <a:cxn ang="0">
                  <a:pos x="5" y="4"/>
                </a:cxn>
                <a:cxn ang="0">
                  <a:pos x="0" y="14"/>
                </a:cxn>
                <a:cxn ang="0">
                  <a:pos x="7" y="15"/>
                </a:cxn>
              </a:cxnLst>
              <a:rect l="0" t="0" r="r" b="b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2" name="Freeform 97      (向天歌演示原创作品：www.TopPPT.cn)"/>
            <p:cNvSpPr>
              <a:spLocks noEditPoints="1"/>
            </p:cNvSpPr>
            <p:nvPr/>
          </p:nvSpPr>
          <p:spPr bwMode="auto">
            <a:xfrm>
              <a:off x="4256088" y="2038350"/>
              <a:ext cx="315913" cy="261938"/>
            </a:xfrm>
            <a:custGeom>
              <a:avLst/>
              <a:gdLst/>
              <a:ahLst/>
              <a:cxnLst>
                <a:cxn ang="0">
                  <a:pos x="144" y="31"/>
                </a:cxn>
                <a:cxn ang="0">
                  <a:pos x="138" y="29"/>
                </a:cxn>
                <a:cxn ang="0">
                  <a:pos x="131" y="26"/>
                </a:cxn>
                <a:cxn ang="0">
                  <a:pos x="119" y="24"/>
                </a:cxn>
                <a:cxn ang="0">
                  <a:pos x="114" y="20"/>
                </a:cxn>
                <a:cxn ang="0">
                  <a:pos x="110" y="15"/>
                </a:cxn>
                <a:cxn ang="0">
                  <a:pos x="105" y="17"/>
                </a:cxn>
                <a:cxn ang="0">
                  <a:pos x="102" y="13"/>
                </a:cxn>
                <a:cxn ang="0">
                  <a:pos x="95" y="9"/>
                </a:cxn>
                <a:cxn ang="0">
                  <a:pos x="89" y="6"/>
                </a:cxn>
                <a:cxn ang="0">
                  <a:pos x="85" y="1"/>
                </a:cxn>
                <a:cxn ang="0">
                  <a:pos x="84" y="0"/>
                </a:cxn>
                <a:cxn ang="0">
                  <a:pos x="81" y="0"/>
                </a:cxn>
                <a:cxn ang="0">
                  <a:pos x="75" y="10"/>
                </a:cxn>
                <a:cxn ang="0">
                  <a:pos x="63" y="18"/>
                </a:cxn>
                <a:cxn ang="0">
                  <a:pos x="56" y="26"/>
                </a:cxn>
                <a:cxn ang="0">
                  <a:pos x="41" y="21"/>
                </a:cxn>
                <a:cxn ang="0">
                  <a:pos x="35" y="25"/>
                </a:cxn>
                <a:cxn ang="0">
                  <a:pos x="36" y="37"/>
                </a:cxn>
                <a:cxn ang="0">
                  <a:pos x="27" y="37"/>
                </a:cxn>
                <a:cxn ang="0">
                  <a:pos x="20" y="33"/>
                </a:cxn>
                <a:cxn ang="0">
                  <a:pos x="9" y="34"/>
                </a:cxn>
                <a:cxn ang="0">
                  <a:pos x="2" y="40"/>
                </a:cxn>
                <a:cxn ang="0">
                  <a:pos x="3" y="47"/>
                </a:cxn>
                <a:cxn ang="0">
                  <a:pos x="18" y="52"/>
                </a:cxn>
                <a:cxn ang="0">
                  <a:pos x="28" y="54"/>
                </a:cxn>
                <a:cxn ang="0">
                  <a:pos x="32" y="59"/>
                </a:cxn>
                <a:cxn ang="0">
                  <a:pos x="40" y="69"/>
                </a:cxn>
                <a:cxn ang="0">
                  <a:pos x="43" y="78"/>
                </a:cxn>
                <a:cxn ang="0">
                  <a:pos x="42" y="91"/>
                </a:cxn>
                <a:cxn ang="0">
                  <a:pos x="36" y="112"/>
                </a:cxn>
                <a:cxn ang="0">
                  <a:pos x="36" y="112"/>
                </a:cxn>
                <a:cxn ang="0">
                  <a:pos x="42" y="115"/>
                </a:cxn>
                <a:cxn ang="0">
                  <a:pos x="53" y="120"/>
                </a:cxn>
                <a:cxn ang="0">
                  <a:pos x="62" y="119"/>
                </a:cxn>
                <a:cxn ang="0">
                  <a:pos x="67" y="121"/>
                </a:cxn>
                <a:cxn ang="0">
                  <a:pos x="81" y="124"/>
                </a:cxn>
                <a:cxn ang="0">
                  <a:pos x="92" y="124"/>
                </a:cxn>
                <a:cxn ang="0">
                  <a:pos x="92" y="121"/>
                </a:cxn>
                <a:cxn ang="0">
                  <a:pos x="101" y="110"/>
                </a:cxn>
                <a:cxn ang="0">
                  <a:pos x="122" y="115"/>
                </a:cxn>
                <a:cxn ang="0">
                  <a:pos x="135" y="110"/>
                </a:cxn>
                <a:cxn ang="0">
                  <a:pos x="142" y="106"/>
                </a:cxn>
                <a:cxn ang="0">
                  <a:pos x="143" y="102"/>
                </a:cxn>
                <a:cxn ang="0">
                  <a:pos x="138" y="100"/>
                </a:cxn>
                <a:cxn ang="0">
                  <a:pos x="135" y="95"/>
                </a:cxn>
                <a:cxn ang="0">
                  <a:pos x="132" y="89"/>
                </a:cxn>
                <a:cxn ang="0">
                  <a:pos x="134" y="86"/>
                </a:cxn>
                <a:cxn ang="0">
                  <a:pos x="136" y="82"/>
                </a:cxn>
                <a:cxn ang="0">
                  <a:pos x="135" y="76"/>
                </a:cxn>
                <a:cxn ang="0">
                  <a:pos x="133" y="71"/>
                </a:cxn>
                <a:cxn ang="0">
                  <a:pos x="128" y="70"/>
                </a:cxn>
                <a:cxn ang="0">
                  <a:pos x="127" y="66"/>
                </a:cxn>
                <a:cxn ang="0">
                  <a:pos x="134" y="57"/>
                </a:cxn>
                <a:cxn ang="0">
                  <a:pos x="140" y="53"/>
                </a:cxn>
                <a:cxn ang="0">
                  <a:pos x="142" y="44"/>
                </a:cxn>
                <a:cxn ang="0">
                  <a:pos x="147" y="35"/>
                </a:cxn>
                <a:cxn ang="0">
                  <a:pos x="144" y="31"/>
                </a:cxn>
                <a:cxn ang="0">
                  <a:pos x="162" y="116"/>
                </a:cxn>
                <a:cxn ang="0">
                  <a:pos x="155" y="122"/>
                </a:cxn>
                <a:cxn ang="0">
                  <a:pos x="160" y="137"/>
                </a:cxn>
                <a:cxn ang="0">
                  <a:pos x="162" y="116"/>
                </a:cxn>
              </a:cxnLst>
              <a:rect l="0" t="0" r="r" b="b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3" name="Freeform 98      (向天歌演示原创作品：www.TopPPT.cn)"/>
            <p:cNvSpPr/>
            <p:nvPr/>
          </p:nvSpPr>
          <p:spPr bwMode="auto">
            <a:xfrm>
              <a:off x="2403475" y="2941638"/>
              <a:ext cx="50800" cy="26988"/>
            </a:xfrm>
            <a:custGeom>
              <a:avLst/>
              <a:gdLst/>
              <a:ahLst/>
              <a:cxnLst>
                <a:cxn ang="0">
                  <a:pos x="26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8" y="0"/>
                </a:cxn>
                <a:cxn ang="0">
                  <a:pos x="0" y="7"/>
                </a:cxn>
                <a:cxn ang="0">
                  <a:pos x="22" y="14"/>
                </a:cxn>
                <a:cxn ang="0">
                  <a:pos x="26" y="13"/>
                </a:cxn>
                <a:cxn ang="0">
                  <a:pos x="26" y="5"/>
                </a:cxn>
              </a:cxnLst>
              <a:rect l="0" t="0" r="r" b="b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4" name="Freeform 99      (向天歌演示原创作品：www.TopPPT.cn)"/>
            <p:cNvSpPr/>
            <p:nvPr/>
          </p:nvSpPr>
          <p:spPr bwMode="auto">
            <a:xfrm>
              <a:off x="2420938" y="2901950"/>
              <a:ext cx="131763" cy="73025"/>
            </a:xfrm>
            <a:custGeom>
              <a:avLst/>
              <a:gdLst/>
              <a:ahLst/>
              <a:cxnLst>
                <a:cxn ang="0">
                  <a:pos x="29" y="34"/>
                </a:cxn>
                <a:cxn ang="0">
                  <a:pos x="32" y="27"/>
                </a:cxn>
                <a:cxn ang="0">
                  <a:pos x="45" y="22"/>
                </a:cxn>
                <a:cxn ang="0">
                  <a:pos x="55" y="19"/>
                </a:cxn>
                <a:cxn ang="0">
                  <a:pos x="69" y="14"/>
                </a:cxn>
                <a:cxn ang="0">
                  <a:pos x="56" y="5"/>
                </a:cxn>
                <a:cxn ang="0">
                  <a:pos x="32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5" y="12"/>
                </a:cxn>
                <a:cxn ang="0">
                  <a:pos x="0" y="21"/>
                </a:cxn>
                <a:cxn ang="0">
                  <a:pos x="5" y="23"/>
                </a:cxn>
                <a:cxn ang="0">
                  <a:pos x="17" y="26"/>
                </a:cxn>
                <a:cxn ang="0">
                  <a:pos x="17" y="34"/>
                </a:cxn>
                <a:cxn ang="0">
                  <a:pos x="20" y="34"/>
                </a:cxn>
                <a:cxn ang="0">
                  <a:pos x="21" y="38"/>
                </a:cxn>
                <a:cxn ang="0">
                  <a:pos x="25" y="37"/>
                </a:cxn>
                <a:cxn ang="0">
                  <a:pos x="29" y="34"/>
                </a:cxn>
              </a:cxnLst>
              <a:rect l="0" t="0" r="r" b="b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5" name="Freeform 100      (向天歌演示原创作品：www.TopPPT.cn)"/>
            <p:cNvSpPr/>
            <p:nvPr/>
          </p:nvSpPr>
          <p:spPr bwMode="auto">
            <a:xfrm>
              <a:off x="1820863" y="2522538"/>
              <a:ext cx="657225" cy="406400"/>
            </a:xfrm>
            <a:custGeom>
              <a:avLst/>
              <a:gdLst/>
              <a:ahLst/>
              <a:cxnLst>
                <a:cxn ang="0">
                  <a:pos x="301" y="199"/>
                </a:cxn>
                <a:cxn ang="0">
                  <a:pos x="296" y="180"/>
                </a:cxn>
                <a:cxn ang="0">
                  <a:pos x="324" y="173"/>
                </a:cxn>
                <a:cxn ang="0">
                  <a:pos x="334" y="161"/>
                </a:cxn>
                <a:cxn ang="0">
                  <a:pos x="343" y="139"/>
                </a:cxn>
                <a:cxn ang="0">
                  <a:pos x="315" y="137"/>
                </a:cxn>
                <a:cxn ang="0">
                  <a:pos x="297" y="161"/>
                </a:cxn>
                <a:cxn ang="0">
                  <a:pos x="281" y="170"/>
                </a:cxn>
                <a:cxn ang="0">
                  <a:pos x="242" y="169"/>
                </a:cxn>
                <a:cxn ang="0">
                  <a:pos x="224" y="143"/>
                </a:cxn>
                <a:cxn ang="0">
                  <a:pos x="223" y="90"/>
                </a:cxn>
                <a:cxn ang="0">
                  <a:pos x="219" y="83"/>
                </a:cxn>
                <a:cxn ang="0">
                  <a:pos x="200" y="71"/>
                </a:cxn>
                <a:cxn ang="0">
                  <a:pos x="187" y="47"/>
                </a:cxn>
                <a:cxn ang="0">
                  <a:pos x="158" y="46"/>
                </a:cxn>
                <a:cxn ang="0">
                  <a:pos x="141" y="32"/>
                </a:cxn>
                <a:cxn ang="0">
                  <a:pos x="121" y="11"/>
                </a:cxn>
                <a:cxn ang="0">
                  <a:pos x="100" y="16"/>
                </a:cxn>
                <a:cxn ang="0">
                  <a:pos x="39" y="6"/>
                </a:cxn>
                <a:cxn ang="0">
                  <a:pos x="0" y="3"/>
                </a:cxn>
                <a:cxn ang="0">
                  <a:pos x="16" y="35"/>
                </a:cxn>
                <a:cxn ang="0">
                  <a:pos x="35" y="61"/>
                </a:cxn>
                <a:cxn ang="0">
                  <a:pos x="40" y="72"/>
                </a:cxn>
                <a:cxn ang="0">
                  <a:pos x="56" y="94"/>
                </a:cxn>
                <a:cxn ang="0">
                  <a:pos x="81" y="120"/>
                </a:cxn>
                <a:cxn ang="0">
                  <a:pos x="84" y="107"/>
                </a:cxn>
                <a:cxn ang="0">
                  <a:pos x="71" y="93"/>
                </a:cxn>
                <a:cxn ang="0">
                  <a:pos x="52" y="60"/>
                </a:cxn>
                <a:cxn ang="0">
                  <a:pos x="44" y="42"/>
                </a:cxn>
                <a:cxn ang="0">
                  <a:pos x="29" y="29"/>
                </a:cxn>
                <a:cxn ang="0">
                  <a:pos x="29" y="11"/>
                </a:cxn>
                <a:cxn ang="0">
                  <a:pos x="39" y="16"/>
                </a:cxn>
                <a:cxn ang="0">
                  <a:pos x="49" y="32"/>
                </a:cxn>
                <a:cxn ang="0">
                  <a:pos x="56" y="47"/>
                </a:cxn>
                <a:cxn ang="0">
                  <a:pos x="73" y="60"/>
                </a:cxn>
                <a:cxn ang="0">
                  <a:pos x="87" y="74"/>
                </a:cxn>
                <a:cxn ang="0">
                  <a:pos x="95" y="89"/>
                </a:cxn>
                <a:cxn ang="0">
                  <a:pos x="129" y="125"/>
                </a:cxn>
                <a:cxn ang="0">
                  <a:pos x="134" y="145"/>
                </a:cxn>
                <a:cxn ang="0">
                  <a:pos x="139" y="163"/>
                </a:cxn>
                <a:cxn ang="0">
                  <a:pos x="174" y="180"/>
                </a:cxn>
                <a:cxn ang="0">
                  <a:pos x="221" y="202"/>
                </a:cxn>
                <a:cxn ang="0">
                  <a:pos x="265" y="204"/>
                </a:cxn>
                <a:cxn ang="0">
                  <a:pos x="286" y="201"/>
                </a:cxn>
              </a:cxnLst>
              <a:rect l="0" t="0" r="r" b="b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6" name="Freeform 101      (向天歌演示原创作品：www.TopPPT.cn)"/>
            <p:cNvSpPr/>
            <p:nvPr/>
          </p:nvSpPr>
          <p:spPr bwMode="auto">
            <a:xfrm>
              <a:off x="2349500" y="2865438"/>
              <a:ext cx="92075" cy="90488"/>
            </a:xfrm>
            <a:custGeom>
              <a:avLst/>
              <a:gdLst/>
              <a:ahLst/>
              <a:cxnLst>
                <a:cxn ang="0">
                  <a:pos x="42" y="31"/>
                </a:cxn>
                <a:cxn ang="0">
                  <a:pos x="48" y="25"/>
                </a:cxn>
                <a:cxn ang="0">
                  <a:pos x="43" y="22"/>
                </a:cxn>
                <a:cxn ang="0">
                  <a:pos x="38" y="23"/>
                </a:cxn>
                <a:cxn ang="0">
                  <a:pos x="38" y="0"/>
                </a:cxn>
                <a:cxn ang="0">
                  <a:pos x="19" y="0"/>
                </a:cxn>
                <a:cxn ang="0">
                  <a:pos x="16" y="8"/>
                </a:cxn>
                <a:cxn ang="0">
                  <a:pos x="24" y="19"/>
                </a:cxn>
                <a:cxn ang="0">
                  <a:pos x="9" y="21"/>
                </a:cxn>
                <a:cxn ang="0">
                  <a:pos x="0" y="33"/>
                </a:cxn>
                <a:cxn ang="0">
                  <a:pos x="12" y="44"/>
                </a:cxn>
                <a:cxn ang="0">
                  <a:pos x="28" y="47"/>
                </a:cxn>
                <a:cxn ang="0">
                  <a:pos x="28" y="47"/>
                </a:cxn>
                <a:cxn ang="0">
                  <a:pos x="36" y="40"/>
                </a:cxn>
                <a:cxn ang="0">
                  <a:pos x="42" y="31"/>
                </a:cxn>
              </a:cxnLst>
              <a:rect l="0" t="0" r="r" b="b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7" name="Freeform 102      (向天歌演示原创作品：www.TopPPT.cn)"/>
            <p:cNvSpPr/>
            <p:nvPr/>
          </p:nvSpPr>
          <p:spPr bwMode="auto">
            <a:xfrm>
              <a:off x="2422525" y="2852738"/>
              <a:ext cx="26988" cy="57150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0" y="7"/>
                </a:cxn>
                <a:cxn ang="0">
                  <a:pos x="0" y="30"/>
                </a:cxn>
                <a:cxn ang="0">
                  <a:pos x="5" y="29"/>
                </a:cxn>
                <a:cxn ang="0">
                  <a:pos x="9" y="24"/>
                </a:cxn>
                <a:cxn ang="0">
                  <a:pos x="12" y="5"/>
                </a:cxn>
                <a:cxn ang="0">
                  <a:pos x="14" y="3"/>
                </a:cxn>
                <a:cxn ang="0">
                  <a:pos x="9" y="0"/>
                </a:cxn>
                <a:cxn ang="0">
                  <a:pos x="2" y="7"/>
                </a:cxn>
              </a:cxnLst>
              <a:rect l="0" t="0" r="r" b="b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8" name="Freeform 103      (向天歌演示原创作品：www.TopPPT.cn)"/>
            <p:cNvSpPr/>
            <p:nvPr/>
          </p:nvSpPr>
          <p:spPr bwMode="auto">
            <a:xfrm>
              <a:off x="2738438" y="2809875"/>
              <a:ext cx="65088" cy="55563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23" y="19"/>
                </a:cxn>
                <a:cxn ang="0">
                  <a:pos x="1" y="23"/>
                </a:cxn>
                <a:cxn ang="0">
                  <a:pos x="16" y="26"/>
                </a:cxn>
                <a:cxn ang="0">
                  <a:pos x="31" y="28"/>
                </a:cxn>
                <a:cxn ang="0">
                  <a:pos x="34" y="6"/>
                </a:cxn>
                <a:cxn ang="0">
                  <a:pos x="16" y="3"/>
                </a:cxn>
              </a:cxnLst>
              <a:rect l="0" t="0" r="r" b="b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09" name="Freeform 104      (向天歌演示原创作品：www.TopPPT.cn)"/>
            <p:cNvSpPr/>
            <p:nvPr/>
          </p:nvSpPr>
          <p:spPr bwMode="auto">
            <a:xfrm>
              <a:off x="2797175" y="2819400"/>
              <a:ext cx="74613" cy="50800"/>
            </a:xfrm>
            <a:custGeom>
              <a:avLst/>
              <a:gdLst/>
              <a:ahLst/>
              <a:cxnLst>
                <a:cxn ang="0">
                  <a:pos x="15" y="19"/>
                </a:cxn>
                <a:cxn ang="0">
                  <a:pos x="39" y="14"/>
                </a:cxn>
                <a:cxn ang="0">
                  <a:pos x="9" y="2"/>
                </a:cxn>
                <a:cxn ang="0">
                  <a:pos x="3" y="1"/>
                </a:cxn>
                <a:cxn ang="0">
                  <a:pos x="0" y="23"/>
                </a:cxn>
                <a:cxn ang="0">
                  <a:pos x="1" y="24"/>
                </a:cxn>
                <a:cxn ang="0">
                  <a:pos x="15" y="19"/>
                </a:cxn>
              </a:cxnLst>
              <a:rect l="0" t="0" r="r" b="b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0" name="Freeform 105      (向天歌演示原创作品：www.TopPPT.cn)"/>
            <p:cNvSpPr/>
            <p:nvPr/>
          </p:nvSpPr>
          <p:spPr bwMode="auto">
            <a:xfrm>
              <a:off x="2460625" y="2928938"/>
              <a:ext cx="92075" cy="93663"/>
            </a:xfrm>
            <a:custGeom>
              <a:avLst/>
              <a:gdLst/>
              <a:ahLst/>
              <a:cxnLst>
                <a:cxn ang="0">
                  <a:pos x="26" y="46"/>
                </a:cxn>
                <a:cxn ang="0">
                  <a:pos x="37" y="48"/>
                </a:cxn>
                <a:cxn ang="0">
                  <a:pos x="42" y="49"/>
                </a:cxn>
                <a:cxn ang="0">
                  <a:pos x="41" y="47"/>
                </a:cxn>
                <a:cxn ang="0">
                  <a:pos x="44" y="32"/>
                </a:cxn>
                <a:cxn ang="0">
                  <a:pos x="45" y="13"/>
                </a:cxn>
                <a:cxn ang="0">
                  <a:pos x="48" y="1"/>
                </a:cxn>
                <a:cxn ang="0">
                  <a:pos x="48" y="0"/>
                </a:cxn>
                <a:cxn ang="0">
                  <a:pos x="34" y="5"/>
                </a:cxn>
                <a:cxn ang="0">
                  <a:pos x="24" y="8"/>
                </a:cxn>
                <a:cxn ang="0">
                  <a:pos x="11" y="13"/>
                </a:cxn>
                <a:cxn ang="0">
                  <a:pos x="8" y="20"/>
                </a:cxn>
                <a:cxn ang="0">
                  <a:pos x="4" y="23"/>
                </a:cxn>
                <a:cxn ang="0">
                  <a:pos x="0" y="24"/>
                </a:cxn>
                <a:cxn ang="0">
                  <a:pos x="2" y="28"/>
                </a:cxn>
                <a:cxn ang="0">
                  <a:pos x="16" y="42"/>
                </a:cxn>
                <a:cxn ang="0">
                  <a:pos x="19" y="46"/>
                </a:cxn>
                <a:cxn ang="0">
                  <a:pos x="26" y="46"/>
                </a:cxn>
              </a:cxnLst>
              <a:rect l="0" t="0" r="r" b="b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1" name="Freeform 106      (向天歌演示原创作品：www.TopPPT.cn)"/>
            <p:cNvSpPr/>
            <p:nvPr/>
          </p:nvSpPr>
          <p:spPr bwMode="auto">
            <a:xfrm>
              <a:off x="2751138" y="3143250"/>
              <a:ext cx="860425" cy="877888"/>
            </a:xfrm>
            <a:custGeom>
              <a:avLst/>
              <a:gdLst/>
              <a:ahLst/>
              <a:cxnLst>
                <a:cxn ang="0">
                  <a:pos x="253" y="427"/>
                </a:cxn>
                <a:cxn ang="0">
                  <a:pos x="260" y="429"/>
                </a:cxn>
                <a:cxn ang="0">
                  <a:pos x="289" y="379"/>
                </a:cxn>
                <a:cxn ang="0">
                  <a:pos x="307" y="343"/>
                </a:cxn>
                <a:cxn ang="0">
                  <a:pos x="337" y="326"/>
                </a:cxn>
                <a:cxn ang="0">
                  <a:pos x="372" y="316"/>
                </a:cxn>
                <a:cxn ang="0">
                  <a:pos x="386" y="290"/>
                </a:cxn>
                <a:cxn ang="0">
                  <a:pos x="397" y="264"/>
                </a:cxn>
                <a:cxn ang="0">
                  <a:pos x="401" y="211"/>
                </a:cxn>
                <a:cxn ang="0">
                  <a:pos x="409" y="206"/>
                </a:cxn>
                <a:cxn ang="0">
                  <a:pos x="445" y="158"/>
                </a:cxn>
                <a:cxn ang="0">
                  <a:pos x="406" y="104"/>
                </a:cxn>
                <a:cxn ang="0">
                  <a:pos x="336" y="96"/>
                </a:cxn>
                <a:cxn ang="0">
                  <a:pos x="295" y="74"/>
                </a:cxn>
                <a:cxn ang="0">
                  <a:pos x="291" y="67"/>
                </a:cxn>
                <a:cxn ang="0">
                  <a:pos x="264" y="60"/>
                </a:cxn>
                <a:cxn ang="0">
                  <a:pos x="258" y="13"/>
                </a:cxn>
                <a:cxn ang="0">
                  <a:pos x="222" y="32"/>
                </a:cxn>
                <a:cxn ang="0">
                  <a:pos x="191" y="39"/>
                </a:cxn>
                <a:cxn ang="0">
                  <a:pos x="165" y="40"/>
                </a:cxn>
                <a:cxn ang="0">
                  <a:pos x="157" y="1"/>
                </a:cxn>
                <a:cxn ang="0">
                  <a:pos x="129" y="17"/>
                </a:cxn>
                <a:cxn ang="0">
                  <a:pos x="107" y="15"/>
                </a:cxn>
                <a:cxn ang="0">
                  <a:pos x="120" y="32"/>
                </a:cxn>
                <a:cxn ang="0">
                  <a:pos x="105" y="46"/>
                </a:cxn>
                <a:cxn ang="0">
                  <a:pos x="84" y="49"/>
                </a:cxn>
                <a:cxn ang="0">
                  <a:pos x="48" y="42"/>
                </a:cxn>
                <a:cxn ang="0">
                  <a:pos x="45" y="59"/>
                </a:cxn>
                <a:cxn ang="0">
                  <a:pos x="46" y="108"/>
                </a:cxn>
                <a:cxn ang="0">
                  <a:pos x="12" y="120"/>
                </a:cxn>
                <a:cxn ang="0">
                  <a:pos x="2" y="144"/>
                </a:cxn>
                <a:cxn ang="0">
                  <a:pos x="15" y="168"/>
                </a:cxn>
                <a:cxn ang="0">
                  <a:pos x="38" y="172"/>
                </a:cxn>
                <a:cxn ang="0">
                  <a:pos x="65" y="184"/>
                </a:cxn>
                <a:cxn ang="0">
                  <a:pos x="99" y="174"/>
                </a:cxn>
                <a:cxn ang="0">
                  <a:pos x="124" y="206"/>
                </a:cxn>
                <a:cxn ang="0">
                  <a:pos x="150" y="217"/>
                </a:cxn>
                <a:cxn ang="0">
                  <a:pos x="158" y="242"/>
                </a:cxn>
                <a:cxn ang="0">
                  <a:pos x="186" y="265"/>
                </a:cxn>
                <a:cxn ang="0">
                  <a:pos x="182" y="293"/>
                </a:cxn>
                <a:cxn ang="0">
                  <a:pos x="199" y="317"/>
                </a:cxn>
                <a:cxn ang="0">
                  <a:pos x="222" y="337"/>
                </a:cxn>
                <a:cxn ang="0">
                  <a:pos x="230" y="375"/>
                </a:cxn>
                <a:cxn ang="0">
                  <a:pos x="187" y="415"/>
                </a:cxn>
                <a:cxn ang="0">
                  <a:pos x="205" y="426"/>
                </a:cxn>
                <a:cxn ang="0">
                  <a:pos x="232" y="443"/>
                </a:cxn>
              </a:cxnLst>
              <a:rect l="0" t="0" r="r" b="b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solidFill>
              <a:srgbClr val="21A3D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2" name="Freeform 107      (向天歌演示原创作品：www.TopPPT.cn)"/>
            <p:cNvSpPr/>
            <p:nvPr/>
          </p:nvSpPr>
          <p:spPr bwMode="auto">
            <a:xfrm>
              <a:off x="3090863" y="3932238"/>
              <a:ext cx="106363" cy="117475"/>
            </a:xfrm>
            <a:custGeom>
              <a:avLst/>
              <a:gdLst/>
              <a:ahLst/>
              <a:cxnLst>
                <a:cxn ang="0">
                  <a:pos x="55" y="30"/>
                </a:cxn>
                <a:cxn ang="0">
                  <a:pos x="47" y="21"/>
                </a:cxn>
                <a:cxn ang="0">
                  <a:pos x="35" y="11"/>
                </a:cxn>
                <a:cxn ang="0">
                  <a:pos x="28" y="13"/>
                </a:cxn>
                <a:cxn ang="0">
                  <a:pos x="23" y="5"/>
                </a:cxn>
                <a:cxn ang="0">
                  <a:pos x="14" y="2"/>
                </a:cxn>
                <a:cxn ang="0">
                  <a:pos x="10" y="2"/>
                </a:cxn>
                <a:cxn ang="0">
                  <a:pos x="7" y="8"/>
                </a:cxn>
                <a:cxn ang="0">
                  <a:pos x="3" y="27"/>
                </a:cxn>
                <a:cxn ang="0">
                  <a:pos x="0" y="42"/>
                </a:cxn>
                <a:cxn ang="0">
                  <a:pos x="3" y="49"/>
                </a:cxn>
                <a:cxn ang="0">
                  <a:pos x="2" y="54"/>
                </a:cxn>
                <a:cxn ang="0">
                  <a:pos x="7" y="56"/>
                </a:cxn>
                <a:cxn ang="0">
                  <a:pos x="21" y="60"/>
                </a:cxn>
                <a:cxn ang="0">
                  <a:pos x="30" y="60"/>
                </a:cxn>
                <a:cxn ang="0">
                  <a:pos x="47" y="57"/>
                </a:cxn>
                <a:cxn ang="0">
                  <a:pos x="56" y="47"/>
                </a:cxn>
                <a:cxn ang="0">
                  <a:pos x="55" y="30"/>
                </a:cxn>
              </a:cxnLst>
              <a:rect l="0" t="0" r="r" b="b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3" name="Freeform 108      (向天歌演示原创作品：www.TopPPT.cn)"/>
            <p:cNvSpPr>
              <a:spLocks noEditPoints="1"/>
            </p:cNvSpPr>
            <p:nvPr/>
          </p:nvSpPr>
          <p:spPr bwMode="auto">
            <a:xfrm>
              <a:off x="2757488" y="3736975"/>
              <a:ext cx="436563" cy="860425"/>
            </a:xfrm>
            <a:custGeom>
              <a:avLst/>
              <a:gdLst/>
              <a:ahLst/>
              <a:cxnLst>
                <a:cxn ang="0">
                  <a:pos x="65" y="427"/>
                </a:cxn>
                <a:cxn ang="0">
                  <a:pos x="60" y="417"/>
                </a:cxn>
                <a:cxn ang="0">
                  <a:pos x="56" y="448"/>
                </a:cxn>
                <a:cxn ang="0">
                  <a:pos x="80" y="449"/>
                </a:cxn>
                <a:cxn ang="0">
                  <a:pos x="87" y="441"/>
                </a:cxn>
                <a:cxn ang="0">
                  <a:pos x="218" y="46"/>
                </a:cxn>
                <a:cxn ang="0">
                  <a:pos x="212" y="64"/>
                </a:cxn>
                <a:cxn ang="0">
                  <a:pos x="194" y="70"/>
                </a:cxn>
                <a:cxn ang="0">
                  <a:pos x="172" y="67"/>
                </a:cxn>
                <a:cxn ang="0">
                  <a:pos x="185" y="44"/>
                </a:cxn>
                <a:cxn ang="0">
                  <a:pos x="151" y="27"/>
                </a:cxn>
                <a:cxn ang="0">
                  <a:pos x="123" y="3"/>
                </a:cxn>
                <a:cxn ang="0">
                  <a:pos x="105" y="10"/>
                </a:cxn>
                <a:cxn ang="0">
                  <a:pos x="82" y="5"/>
                </a:cxn>
                <a:cxn ang="0">
                  <a:pos x="72" y="25"/>
                </a:cxn>
                <a:cxn ang="0">
                  <a:pos x="58" y="43"/>
                </a:cxn>
                <a:cxn ang="0">
                  <a:pos x="60" y="63"/>
                </a:cxn>
                <a:cxn ang="0">
                  <a:pos x="49" y="78"/>
                </a:cxn>
                <a:cxn ang="0">
                  <a:pos x="41" y="94"/>
                </a:cxn>
                <a:cxn ang="0">
                  <a:pos x="37" y="115"/>
                </a:cxn>
                <a:cxn ang="0">
                  <a:pos x="40" y="138"/>
                </a:cxn>
                <a:cxn ang="0">
                  <a:pos x="40" y="157"/>
                </a:cxn>
                <a:cxn ang="0">
                  <a:pos x="37" y="180"/>
                </a:cxn>
                <a:cxn ang="0">
                  <a:pos x="28" y="206"/>
                </a:cxn>
                <a:cxn ang="0">
                  <a:pos x="25" y="216"/>
                </a:cxn>
                <a:cxn ang="0">
                  <a:pos x="21" y="232"/>
                </a:cxn>
                <a:cxn ang="0">
                  <a:pos x="20" y="248"/>
                </a:cxn>
                <a:cxn ang="0">
                  <a:pos x="18" y="272"/>
                </a:cxn>
                <a:cxn ang="0">
                  <a:pos x="21" y="285"/>
                </a:cxn>
                <a:cxn ang="0">
                  <a:pos x="26" y="296"/>
                </a:cxn>
                <a:cxn ang="0">
                  <a:pos x="23" y="305"/>
                </a:cxn>
                <a:cxn ang="0">
                  <a:pos x="21" y="323"/>
                </a:cxn>
                <a:cxn ang="0">
                  <a:pos x="13" y="338"/>
                </a:cxn>
                <a:cxn ang="0">
                  <a:pos x="9" y="355"/>
                </a:cxn>
                <a:cxn ang="0">
                  <a:pos x="3" y="373"/>
                </a:cxn>
                <a:cxn ang="0">
                  <a:pos x="15" y="384"/>
                </a:cxn>
                <a:cxn ang="0">
                  <a:pos x="21" y="401"/>
                </a:cxn>
                <a:cxn ang="0">
                  <a:pos x="47" y="404"/>
                </a:cxn>
                <a:cxn ang="0">
                  <a:pos x="52" y="395"/>
                </a:cxn>
                <a:cxn ang="0">
                  <a:pos x="53" y="376"/>
                </a:cxn>
                <a:cxn ang="0">
                  <a:pos x="66" y="364"/>
                </a:cxn>
                <a:cxn ang="0">
                  <a:pos x="87" y="340"/>
                </a:cxn>
                <a:cxn ang="0">
                  <a:pos x="78" y="326"/>
                </a:cxn>
                <a:cxn ang="0">
                  <a:pos x="89" y="299"/>
                </a:cxn>
                <a:cxn ang="0">
                  <a:pos x="95" y="285"/>
                </a:cxn>
                <a:cxn ang="0">
                  <a:pos x="102" y="270"/>
                </a:cxn>
                <a:cxn ang="0">
                  <a:pos x="109" y="269"/>
                </a:cxn>
                <a:cxn ang="0">
                  <a:pos x="106" y="262"/>
                </a:cxn>
                <a:cxn ang="0">
                  <a:pos x="98" y="251"/>
                </a:cxn>
                <a:cxn ang="0">
                  <a:pos x="115" y="245"/>
                </a:cxn>
                <a:cxn ang="0">
                  <a:pos x="129" y="228"/>
                </a:cxn>
                <a:cxn ang="0">
                  <a:pos x="133" y="215"/>
                </a:cxn>
                <a:cxn ang="0">
                  <a:pos x="183" y="203"/>
                </a:cxn>
                <a:cxn ang="0">
                  <a:pos x="189" y="181"/>
                </a:cxn>
                <a:cxn ang="0">
                  <a:pos x="180" y="164"/>
                </a:cxn>
                <a:cxn ang="0">
                  <a:pos x="176" y="156"/>
                </a:cxn>
                <a:cxn ang="0">
                  <a:pos x="174" y="144"/>
                </a:cxn>
                <a:cxn ang="0">
                  <a:pos x="181" y="110"/>
                </a:cxn>
                <a:cxn ang="0">
                  <a:pos x="214" y="71"/>
                </a:cxn>
                <a:cxn ang="0">
                  <a:pos x="225" y="47"/>
                </a:cxn>
              </a:cxnLst>
              <a:rect l="0" t="0" r="r" b="b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4" name="Freeform 109      (向天歌演示原创作品：www.TopPPT.cn)"/>
            <p:cNvSpPr/>
            <p:nvPr/>
          </p:nvSpPr>
          <p:spPr bwMode="auto">
            <a:xfrm>
              <a:off x="2709863" y="3640138"/>
              <a:ext cx="190500" cy="973138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27" y="413"/>
                </a:cxn>
                <a:cxn ang="0">
                  <a:pos x="38" y="389"/>
                </a:cxn>
                <a:cxn ang="0">
                  <a:pos x="46" y="365"/>
                </a:cxn>
                <a:cxn ang="0">
                  <a:pos x="51" y="347"/>
                </a:cxn>
                <a:cxn ang="0">
                  <a:pos x="44" y="329"/>
                </a:cxn>
                <a:cxn ang="0">
                  <a:pos x="45" y="299"/>
                </a:cxn>
                <a:cxn ang="0">
                  <a:pos x="49" y="276"/>
                </a:cxn>
                <a:cxn ang="0">
                  <a:pos x="53" y="257"/>
                </a:cxn>
                <a:cxn ang="0">
                  <a:pos x="62" y="216"/>
                </a:cxn>
                <a:cxn ang="0">
                  <a:pos x="65" y="189"/>
                </a:cxn>
                <a:cxn ang="0">
                  <a:pos x="66" y="157"/>
                </a:cxn>
                <a:cxn ang="0">
                  <a:pos x="74" y="129"/>
                </a:cxn>
                <a:cxn ang="0">
                  <a:pos x="84" y="107"/>
                </a:cxn>
                <a:cxn ang="0">
                  <a:pos x="97" y="76"/>
                </a:cxn>
                <a:cxn ang="0">
                  <a:pos x="89" y="53"/>
                </a:cxn>
                <a:cxn ang="0">
                  <a:pos x="84" y="25"/>
                </a:cxn>
                <a:cxn ang="0">
                  <a:pos x="71" y="2"/>
                </a:cxn>
                <a:cxn ang="0">
                  <a:pos x="64" y="23"/>
                </a:cxn>
                <a:cxn ang="0">
                  <a:pos x="62" y="75"/>
                </a:cxn>
                <a:cxn ang="0">
                  <a:pos x="53" y="128"/>
                </a:cxn>
                <a:cxn ang="0">
                  <a:pos x="48" y="163"/>
                </a:cxn>
                <a:cxn ang="0">
                  <a:pos x="41" y="210"/>
                </a:cxn>
                <a:cxn ang="0">
                  <a:pos x="26" y="251"/>
                </a:cxn>
                <a:cxn ang="0">
                  <a:pos x="24" y="286"/>
                </a:cxn>
                <a:cxn ang="0">
                  <a:pos x="17" y="319"/>
                </a:cxn>
                <a:cxn ang="0">
                  <a:pos x="32" y="302"/>
                </a:cxn>
                <a:cxn ang="0">
                  <a:pos x="34" y="320"/>
                </a:cxn>
                <a:cxn ang="0">
                  <a:pos x="30" y="342"/>
                </a:cxn>
                <a:cxn ang="0">
                  <a:pos x="25" y="357"/>
                </a:cxn>
                <a:cxn ang="0">
                  <a:pos x="23" y="354"/>
                </a:cxn>
                <a:cxn ang="0">
                  <a:pos x="15" y="357"/>
                </a:cxn>
                <a:cxn ang="0">
                  <a:pos x="2" y="374"/>
                </a:cxn>
                <a:cxn ang="0">
                  <a:pos x="17" y="376"/>
                </a:cxn>
                <a:cxn ang="0">
                  <a:pos x="25" y="389"/>
                </a:cxn>
                <a:cxn ang="0">
                  <a:pos x="11" y="393"/>
                </a:cxn>
                <a:cxn ang="0">
                  <a:pos x="13" y="400"/>
                </a:cxn>
                <a:cxn ang="0">
                  <a:pos x="6" y="412"/>
                </a:cxn>
                <a:cxn ang="0">
                  <a:pos x="15" y="416"/>
                </a:cxn>
                <a:cxn ang="0">
                  <a:pos x="16" y="427"/>
                </a:cxn>
                <a:cxn ang="0">
                  <a:pos x="9" y="441"/>
                </a:cxn>
                <a:cxn ang="0">
                  <a:pos x="23" y="444"/>
                </a:cxn>
                <a:cxn ang="0">
                  <a:pos x="28" y="448"/>
                </a:cxn>
                <a:cxn ang="0">
                  <a:pos x="22" y="462"/>
                </a:cxn>
                <a:cxn ang="0">
                  <a:pos x="41" y="462"/>
                </a:cxn>
                <a:cxn ang="0">
                  <a:pos x="28" y="472"/>
                </a:cxn>
                <a:cxn ang="0">
                  <a:pos x="42" y="470"/>
                </a:cxn>
                <a:cxn ang="0">
                  <a:pos x="26" y="481"/>
                </a:cxn>
                <a:cxn ang="0">
                  <a:pos x="41" y="483"/>
                </a:cxn>
                <a:cxn ang="0">
                  <a:pos x="64" y="461"/>
                </a:cxn>
                <a:cxn ang="0">
                  <a:pos x="71" y="473"/>
                </a:cxn>
                <a:cxn ang="0">
                  <a:pos x="61" y="477"/>
                </a:cxn>
                <a:cxn ang="0">
                  <a:pos x="50" y="486"/>
                </a:cxn>
                <a:cxn ang="0">
                  <a:pos x="58" y="503"/>
                </a:cxn>
                <a:cxn ang="0">
                  <a:pos x="74" y="500"/>
                </a:cxn>
                <a:cxn ang="0">
                  <a:pos x="91" y="501"/>
                </a:cxn>
                <a:cxn ang="0">
                  <a:pos x="81" y="499"/>
                </a:cxn>
                <a:cxn ang="0">
                  <a:pos x="71" y="457"/>
                </a:cxn>
                <a:cxn ang="0">
                  <a:pos x="46" y="452"/>
                </a:cxn>
              </a:cxnLst>
              <a:rect l="0" t="0" r="r" b="b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5" name="Freeform 110      (向天歌演示原创作品：www.TopPPT.cn)"/>
            <p:cNvSpPr/>
            <p:nvPr/>
          </p:nvSpPr>
          <p:spPr bwMode="auto">
            <a:xfrm>
              <a:off x="2992438" y="3683000"/>
              <a:ext cx="192088" cy="192088"/>
            </a:xfrm>
            <a:custGeom>
              <a:avLst/>
              <a:gdLst/>
              <a:ahLst/>
              <a:cxnLst>
                <a:cxn ang="0">
                  <a:pos x="96" y="54"/>
                </a:cxn>
                <a:cxn ang="0">
                  <a:pos x="87" y="56"/>
                </a:cxn>
                <a:cxn ang="0">
                  <a:pos x="81" y="43"/>
                </a:cxn>
                <a:cxn ang="0">
                  <a:pos x="73" y="34"/>
                </a:cxn>
                <a:cxn ang="0">
                  <a:pos x="64" y="33"/>
                </a:cxn>
                <a:cxn ang="0">
                  <a:pos x="58" y="24"/>
                </a:cxn>
                <a:cxn ang="0">
                  <a:pos x="56" y="10"/>
                </a:cxn>
                <a:cxn ang="0">
                  <a:pos x="55" y="4"/>
                </a:cxn>
                <a:cxn ang="0">
                  <a:pos x="53" y="5"/>
                </a:cxn>
                <a:cxn ang="0">
                  <a:pos x="43" y="0"/>
                </a:cxn>
                <a:cxn ang="0">
                  <a:pos x="30" y="1"/>
                </a:cxn>
                <a:cxn ang="0">
                  <a:pos x="16" y="4"/>
                </a:cxn>
                <a:cxn ang="0">
                  <a:pos x="7" y="14"/>
                </a:cxn>
                <a:cxn ang="0">
                  <a:pos x="4" y="32"/>
                </a:cxn>
                <a:cxn ang="0">
                  <a:pos x="0" y="31"/>
                </a:cxn>
                <a:cxn ang="0">
                  <a:pos x="16" y="47"/>
                </a:cxn>
                <a:cxn ang="0">
                  <a:pos x="28" y="55"/>
                </a:cxn>
                <a:cxn ang="0">
                  <a:pos x="41" y="62"/>
                </a:cxn>
                <a:cxn ang="0">
                  <a:pos x="62" y="72"/>
                </a:cxn>
                <a:cxn ang="0">
                  <a:pos x="53" y="87"/>
                </a:cxn>
                <a:cxn ang="0">
                  <a:pos x="49" y="95"/>
                </a:cxn>
                <a:cxn ang="0">
                  <a:pos x="60" y="97"/>
                </a:cxn>
                <a:cxn ang="0">
                  <a:pos x="71" y="98"/>
                </a:cxn>
                <a:cxn ang="0">
                  <a:pos x="80" y="96"/>
                </a:cxn>
                <a:cxn ang="0">
                  <a:pos x="89" y="92"/>
                </a:cxn>
                <a:cxn ang="0">
                  <a:pos x="95" y="75"/>
                </a:cxn>
                <a:cxn ang="0">
                  <a:pos x="96" y="54"/>
                </a:cxn>
              </a:cxnLst>
              <a:rect l="0" t="0" r="r" b="b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6" name="Freeform 111      (向天歌演示原创作品：www.TopPPT.cn)"/>
            <p:cNvSpPr/>
            <p:nvPr/>
          </p:nvSpPr>
          <p:spPr bwMode="auto">
            <a:xfrm>
              <a:off x="2492375" y="3016250"/>
              <a:ext cx="71438" cy="57150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38" y="17"/>
                </a:cxn>
                <a:cxn ang="0">
                  <a:pos x="26" y="3"/>
                </a:cxn>
                <a:cxn ang="0">
                  <a:pos x="21" y="2"/>
                </a:cxn>
                <a:cxn ang="0">
                  <a:pos x="10" y="0"/>
                </a:cxn>
                <a:cxn ang="0">
                  <a:pos x="3" y="0"/>
                </a:cxn>
                <a:cxn ang="0">
                  <a:pos x="3" y="5"/>
                </a:cxn>
                <a:cxn ang="0">
                  <a:pos x="6" y="14"/>
                </a:cxn>
                <a:cxn ang="0">
                  <a:pos x="12" y="13"/>
                </a:cxn>
                <a:cxn ang="0">
                  <a:pos x="17" y="17"/>
                </a:cxn>
                <a:cxn ang="0">
                  <a:pos x="25" y="24"/>
                </a:cxn>
                <a:cxn ang="0">
                  <a:pos x="32" y="30"/>
                </a:cxn>
                <a:cxn ang="0">
                  <a:pos x="34" y="30"/>
                </a:cxn>
                <a:cxn ang="0">
                  <a:pos x="36" y="24"/>
                </a:cxn>
              </a:cxnLst>
              <a:rect l="0" t="0" r="r" b="b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7" name="Freeform 112      (向天歌演示原创作品：www.TopPPT.cn)"/>
            <p:cNvSpPr/>
            <p:nvPr/>
          </p:nvSpPr>
          <p:spPr bwMode="auto">
            <a:xfrm>
              <a:off x="2557463" y="3044825"/>
              <a:ext cx="125413" cy="60325"/>
            </a:xfrm>
            <a:custGeom>
              <a:avLst/>
              <a:gdLst/>
              <a:ahLst/>
              <a:cxnLst>
                <a:cxn ang="0">
                  <a:pos x="59" y="9"/>
                </a:cxn>
                <a:cxn ang="0">
                  <a:pos x="43" y="2"/>
                </a:cxn>
                <a:cxn ang="0">
                  <a:pos x="27" y="8"/>
                </a:cxn>
                <a:cxn ang="0">
                  <a:pos x="9" y="7"/>
                </a:cxn>
                <a:cxn ang="0">
                  <a:pos x="4" y="2"/>
                </a:cxn>
                <a:cxn ang="0">
                  <a:pos x="2" y="9"/>
                </a:cxn>
                <a:cxn ang="0">
                  <a:pos x="0" y="15"/>
                </a:cxn>
                <a:cxn ang="0">
                  <a:pos x="15" y="22"/>
                </a:cxn>
                <a:cxn ang="0">
                  <a:pos x="23" y="27"/>
                </a:cxn>
                <a:cxn ang="0">
                  <a:pos x="32" y="25"/>
                </a:cxn>
                <a:cxn ang="0">
                  <a:pos x="29" y="19"/>
                </a:cxn>
                <a:cxn ang="0">
                  <a:pos x="35" y="13"/>
                </a:cxn>
                <a:cxn ang="0">
                  <a:pos x="47" y="9"/>
                </a:cxn>
                <a:cxn ang="0">
                  <a:pos x="50" y="17"/>
                </a:cxn>
                <a:cxn ang="0">
                  <a:pos x="57" y="29"/>
                </a:cxn>
                <a:cxn ang="0">
                  <a:pos x="65" y="21"/>
                </a:cxn>
                <a:cxn ang="0">
                  <a:pos x="66" y="18"/>
                </a:cxn>
                <a:cxn ang="0">
                  <a:pos x="59" y="9"/>
                </a:cxn>
              </a:cxnLst>
              <a:rect l="0" t="0" r="r" b="b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8" name="Freeform 113      (向天歌演示原创作品：www.TopPPT.cn)"/>
            <p:cNvSpPr/>
            <p:nvPr/>
          </p:nvSpPr>
          <p:spPr bwMode="auto">
            <a:xfrm>
              <a:off x="2643188" y="2982913"/>
              <a:ext cx="257175" cy="366713"/>
            </a:xfrm>
            <a:custGeom>
              <a:avLst/>
              <a:gdLst/>
              <a:ahLst/>
              <a:cxnLst>
                <a:cxn ang="0">
                  <a:pos x="21" y="140"/>
                </a:cxn>
                <a:cxn ang="0">
                  <a:pos x="30" y="140"/>
                </a:cxn>
                <a:cxn ang="0">
                  <a:pos x="38" y="146"/>
                </a:cxn>
                <a:cxn ang="0">
                  <a:pos x="38" y="147"/>
                </a:cxn>
                <a:cxn ang="0">
                  <a:pos x="48" y="147"/>
                </a:cxn>
                <a:cxn ang="0">
                  <a:pos x="55" y="156"/>
                </a:cxn>
                <a:cxn ang="0">
                  <a:pos x="62" y="163"/>
                </a:cxn>
                <a:cxn ang="0">
                  <a:pos x="66" y="170"/>
                </a:cxn>
                <a:cxn ang="0">
                  <a:pos x="79" y="172"/>
                </a:cxn>
                <a:cxn ang="0">
                  <a:pos x="86" y="171"/>
                </a:cxn>
                <a:cxn ang="0">
                  <a:pos x="93" y="170"/>
                </a:cxn>
                <a:cxn ang="0">
                  <a:pos x="101" y="177"/>
                </a:cxn>
                <a:cxn ang="0">
                  <a:pos x="95" y="187"/>
                </a:cxn>
                <a:cxn ang="0">
                  <a:pos x="102" y="192"/>
                </a:cxn>
                <a:cxn ang="0">
                  <a:pos x="103" y="192"/>
                </a:cxn>
                <a:cxn ang="0">
                  <a:pos x="107" y="177"/>
                </a:cxn>
                <a:cxn ang="0">
                  <a:pos x="109" y="161"/>
                </a:cxn>
                <a:cxn ang="0">
                  <a:pos x="102" y="143"/>
                </a:cxn>
                <a:cxn ang="0">
                  <a:pos x="110" y="137"/>
                </a:cxn>
                <a:cxn ang="0">
                  <a:pos x="108" y="132"/>
                </a:cxn>
                <a:cxn ang="0">
                  <a:pos x="105" y="126"/>
                </a:cxn>
                <a:cxn ang="0">
                  <a:pos x="122" y="125"/>
                </a:cxn>
                <a:cxn ang="0">
                  <a:pos x="134" y="121"/>
                </a:cxn>
                <a:cxn ang="0">
                  <a:pos x="132" y="115"/>
                </a:cxn>
                <a:cxn ang="0">
                  <a:pos x="133" y="106"/>
                </a:cxn>
                <a:cxn ang="0">
                  <a:pos x="128" y="98"/>
                </a:cxn>
                <a:cxn ang="0">
                  <a:pos x="131" y="77"/>
                </a:cxn>
                <a:cxn ang="0">
                  <a:pos x="118" y="74"/>
                </a:cxn>
                <a:cxn ang="0">
                  <a:pos x="102" y="67"/>
                </a:cxn>
                <a:cxn ang="0">
                  <a:pos x="83" y="65"/>
                </a:cxn>
                <a:cxn ang="0">
                  <a:pos x="75" y="50"/>
                </a:cxn>
                <a:cxn ang="0">
                  <a:pos x="70" y="43"/>
                </a:cxn>
                <a:cxn ang="0">
                  <a:pos x="65" y="40"/>
                </a:cxn>
                <a:cxn ang="0">
                  <a:pos x="67" y="35"/>
                </a:cxn>
                <a:cxn ang="0">
                  <a:pos x="69" y="27"/>
                </a:cxn>
                <a:cxn ang="0">
                  <a:pos x="78" y="14"/>
                </a:cxn>
                <a:cxn ang="0">
                  <a:pos x="82" y="12"/>
                </a:cxn>
                <a:cxn ang="0">
                  <a:pos x="85" y="10"/>
                </a:cxn>
                <a:cxn ang="0">
                  <a:pos x="87" y="3"/>
                </a:cxn>
                <a:cxn ang="0">
                  <a:pos x="75" y="9"/>
                </a:cxn>
                <a:cxn ang="0">
                  <a:pos x="65" y="14"/>
                </a:cxn>
                <a:cxn ang="0">
                  <a:pos x="55" y="18"/>
                </a:cxn>
                <a:cxn ang="0">
                  <a:pos x="49" y="17"/>
                </a:cxn>
                <a:cxn ang="0">
                  <a:pos x="39" y="27"/>
                </a:cxn>
                <a:cxn ang="0">
                  <a:pos x="35" y="37"/>
                </a:cxn>
                <a:cxn ang="0">
                  <a:pos x="24" y="50"/>
                </a:cxn>
                <a:cxn ang="0">
                  <a:pos x="21" y="51"/>
                </a:cxn>
                <a:cxn ang="0">
                  <a:pos x="20" y="54"/>
                </a:cxn>
                <a:cxn ang="0">
                  <a:pos x="12" y="62"/>
                </a:cxn>
                <a:cxn ang="0">
                  <a:pos x="16" y="65"/>
                </a:cxn>
                <a:cxn ang="0">
                  <a:pos x="18" y="74"/>
                </a:cxn>
                <a:cxn ang="0">
                  <a:pos x="18" y="80"/>
                </a:cxn>
                <a:cxn ang="0">
                  <a:pos x="20" y="98"/>
                </a:cxn>
                <a:cxn ang="0">
                  <a:pos x="17" y="108"/>
                </a:cxn>
                <a:cxn ang="0">
                  <a:pos x="8" y="115"/>
                </a:cxn>
                <a:cxn ang="0">
                  <a:pos x="2" y="122"/>
                </a:cxn>
                <a:cxn ang="0">
                  <a:pos x="0" y="127"/>
                </a:cxn>
                <a:cxn ang="0">
                  <a:pos x="14" y="135"/>
                </a:cxn>
                <a:cxn ang="0">
                  <a:pos x="21" y="140"/>
                </a:cxn>
              </a:cxnLst>
              <a:rect l="0" t="0" r="r" b="b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19" name="Freeform 114      (向天歌演示原创作品：www.TopPPT.cn)"/>
            <p:cNvSpPr/>
            <p:nvPr/>
          </p:nvSpPr>
          <p:spPr bwMode="auto">
            <a:xfrm>
              <a:off x="2844800" y="3470275"/>
              <a:ext cx="266700" cy="300038"/>
            </a:xfrm>
            <a:custGeom>
              <a:avLst/>
              <a:gdLst/>
              <a:ahLst/>
              <a:cxnLst>
                <a:cxn ang="0">
                  <a:pos x="137" y="94"/>
                </a:cxn>
                <a:cxn ang="0">
                  <a:pos x="130" y="83"/>
                </a:cxn>
                <a:cxn ang="0">
                  <a:pos x="121" y="77"/>
                </a:cxn>
                <a:cxn ang="0">
                  <a:pos x="109" y="71"/>
                </a:cxn>
                <a:cxn ang="0">
                  <a:pos x="107" y="62"/>
                </a:cxn>
                <a:cxn ang="0">
                  <a:pos x="106" y="53"/>
                </a:cxn>
                <a:cxn ang="0">
                  <a:pos x="101" y="46"/>
                </a:cxn>
                <a:cxn ang="0">
                  <a:pos x="89" y="43"/>
                </a:cxn>
                <a:cxn ang="0">
                  <a:pos x="80" y="39"/>
                </a:cxn>
                <a:cxn ang="0">
                  <a:pos x="75" y="35"/>
                </a:cxn>
                <a:cxn ang="0">
                  <a:pos x="67" y="33"/>
                </a:cxn>
                <a:cxn ang="0">
                  <a:pos x="54" y="25"/>
                </a:cxn>
                <a:cxn ang="0">
                  <a:pos x="50" y="3"/>
                </a:cxn>
                <a:cxn ang="0">
                  <a:pos x="39" y="2"/>
                </a:cxn>
                <a:cxn ang="0">
                  <a:pos x="26" y="8"/>
                </a:cxn>
                <a:cxn ang="0">
                  <a:pos x="16" y="13"/>
                </a:cxn>
                <a:cxn ang="0">
                  <a:pos x="7" y="16"/>
                </a:cxn>
                <a:cxn ang="0">
                  <a:pos x="3" y="15"/>
                </a:cxn>
                <a:cxn ang="0">
                  <a:pos x="11" y="31"/>
                </a:cxn>
                <a:cxn ang="0">
                  <a:pos x="8" y="37"/>
                </a:cxn>
                <a:cxn ang="0">
                  <a:pos x="9" y="53"/>
                </a:cxn>
                <a:cxn ang="0">
                  <a:pos x="6" y="62"/>
                </a:cxn>
                <a:cxn ang="0">
                  <a:pos x="3" y="72"/>
                </a:cxn>
                <a:cxn ang="0">
                  <a:pos x="8" y="77"/>
                </a:cxn>
                <a:cxn ang="0">
                  <a:pos x="2" y="86"/>
                </a:cxn>
                <a:cxn ang="0">
                  <a:pos x="1" y="90"/>
                </a:cxn>
                <a:cxn ang="0">
                  <a:pos x="5" y="96"/>
                </a:cxn>
                <a:cxn ang="0">
                  <a:pos x="8" y="108"/>
                </a:cxn>
                <a:cxn ang="0">
                  <a:pos x="13" y="114"/>
                </a:cxn>
                <a:cxn ang="0">
                  <a:pos x="10" y="122"/>
                </a:cxn>
                <a:cxn ang="0">
                  <a:pos x="14" y="132"/>
                </a:cxn>
                <a:cxn ang="0">
                  <a:pos x="18" y="142"/>
                </a:cxn>
                <a:cxn ang="0">
                  <a:pos x="21" y="154"/>
                </a:cxn>
                <a:cxn ang="0">
                  <a:pos x="36" y="145"/>
                </a:cxn>
                <a:cxn ang="0">
                  <a:pos x="46" y="145"/>
                </a:cxn>
                <a:cxn ang="0">
                  <a:pos x="59" y="150"/>
                </a:cxn>
                <a:cxn ang="0">
                  <a:pos x="66" y="144"/>
                </a:cxn>
                <a:cxn ang="0">
                  <a:pos x="81" y="144"/>
                </a:cxn>
                <a:cxn ang="0">
                  <a:pos x="84" y="126"/>
                </a:cxn>
                <a:cxn ang="0">
                  <a:pos x="93" y="116"/>
                </a:cxn>
                <a:cxn ang="0">
                  <a:pos x="107" y="113"/>
                </a:cxn>
                <a:cxn ang="0">
                  <a:pos x="120" y="112"/>
                </a:cxn>
                <a:cxn ang="0">
                  <a:pos x="130" y="117"/>
                </a:cxn>
                <a:cxn ang="0">
                  <a:pos x="136" y="108"/>
                </a:cxn>
                <a:cxn ang="0">
                  <a:pos x="137" y="94"/>
                </a:cxn>
              </a:cxnLst>
              <a:rect l="0" t="0" r="r" b="b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0" name="Freeform 115      (向天歌演示原创作品：www.TopPPT.cn)"/>
            <p:cNvSpPr/>
            <p:nvPr/>
          </p:nvSpPr>
          <p:spPr bwMode="auto">
            <a:xfrm>
              <a:off x="2589213" y="3259138"/>
              <a:ext cx="279400" cy="404813"/>
            </a:xfrm>
            <a:custGeom>
              <a:avLst/>
              <a:gdLst/>
              <a:ahLst/>
              <a:cxnLst>
                <a:cxn ang="0">
                  <a:pos x="134" y="201"/>
                </a:cxn>
                <a:cxn ang="0">
                  <a:pos x="135" y="200"/>
                </a:cxn>
                <a:cxn ang="0">
                  <a:pos x="136" y="196"/>
                </a:cxn>
                <a:cxn ang="0">
                  <a:pos x="142" y="187"/>
                </a:cxn>
                <a:cxn ang="0">
                  <a:pos x="137" y="182"/>
                </a:cxn>
                <a:cxn ang="0">
                  <a:pos x="140" y="172"/>
                </a:cxn>
                <a:cxn ang="0">
                  <a:pos x="143" y="163"/>
                </a:cxn>
                <a:cxn ang="0">
                  <a:pos x="142" y="147"/>
                </a:cxn>
                <a:cxn ang="0">
                  <a:pos x="145" y="141"/>
                </a:cxn>
                <a:cxn ang="0">
                  <a:pos x="137" y="125"/>
                </a:cxn>
                <a:cxn ang="0">
                  <a:pos x="126" y="125"/>
                </a:cxn>
                <a:cxn ang="0">
                  <a:pos x="123" y="111"/>
                </a:cxn>
                <a:cxn ang="0">
                  <a:pos x="118" y="112"/>
                </a:cxn>
                <a:cxn ang="0">
                  <a:pos x="106" y="113"/>
                </a:cxn>
                <a:cxn ang="0">
                  <a:pos x="100" y="107"/>
                </a:cxn>
                <a:cxn ang="0">
                  <a:pos x="95" y="103"/>
                </a:cxn>
                <a:cxn ang="0">
                  <a:pos x="90" y="93"/>
                </a:cxn>
                <a:cxn ang="0">
                  <a:pos x="87" y="83"/>
                </a:cxn>
                <a:cxn ang="0">
                  <a:pos x="89" y="76"/>
                </a:cxn>
                <a:cxn ang="0">
                  <a:pos x="94" y="70"/>
                </a:cxn>
                <a:cxn ang="0">
                  <a:pos x="97" y="59"/>
                </a:cxn>
                <a:cxn ang="0">
                  <a:pos x="107" y="53"/>
                </a:cxn>
                <a:cxn ang="0">
                  <a:pos x="121" y="48"/>
                </a:cxn>
                <a:cxn ang="0">
                  <a:pos x="130" y="47"/>
                </a:cxn>
                <a:cxn ang="0">
                  <a:pos x="123" y="42"/>
                </a:cxn>
                <a:cxn ang="0">
                  <a:pos x="129" y="32"/>
                </a:cxn>
                <a:cxn ang="0">
                  <a:pos x="121" y="25"/>
                </a:cxn>
                <a:cxn ang="0">
                  <a:pos x="114" y="26"/>
                </a:cxn>
                <a:cxn ang="0">
                  <a:pos x="107" y="27"/>
                </a:cxn>
                <a:cxn ang="0">
                  <a:pos x="94" y="25"/>
                </a:cxn>
                <a:cxn ang="0">
                  <a:pos x="90" y="18"/>
                </a:cxn>
                <a:cxn ang="0">
                  <a:pos x="83" y="11"/>
                </a:cxn>
                <a:cxn ang="0">
                  <a:pos x="76" y="2"/>
                </a:cxn>
                <a:cxn ang="0">
                  <a:pos x="66" y="2"/>
                </a:cxn>
                <a:cxn ang="0">
                  <a:pos x="69" y="10"/>
                </a:cxn>
                <a:cxn ang="0">
                  <a:pos x="63" y="21"/>
                </a:cxn>
                <a:cxn ang="0">
                  <a:pos x="40" y="33"/>
                </a:cxn>
                <a:cxn ang="0">
                  <a:pos x="30" y="51"/>
                </a:cxn>
                <a:cxn ang="0">
                  <a:pos x="22" y="52"/>
                </a:cxn>
                <a:cxn ang="0">
                  <a:pos x="14" y="49"/>
                </a:cxn>
                <a:cxn ang="0">
                  <a:pos x="14" y="44"/>
                </a:cxn>
                <a:cxn ang="0">
                  <a:pos x="11" y="38"/>
                </a:cxn>
                <a:cxn ang="0">
                  <a:pos x="2" y="48"/>
                </a:cxn>
                <a:cxn ang="0">
                  <a:pos x="6" y="63"/>
                </a:cxn>
                <a:cxn ang="0">
                  <a:pos x="3" y="66"/>
                </a:cxn>
                <a:cxn ang="0">
                  <a:pos x="15" y="76"/>
                </a:cxn>
                <a:cxn ang="0">
                  <a:pos x="26" y="92"/>
                </a:cxn>
                <a:cxn ang="0">
                  <a:pos x="34" y="109"/>
                </a:cxn>
                <a:cxn ang="0">
                  <a:pos x="52" y="142"/>
                </a:cxn>
                <a:cxn ang="0">
                  <a:pos x="59" y="157"/>
                </a:cxn>
                <a:cxn ang="0">
                  <a:pos x="63" y="167"/>
                </a:cxn>
                <a:cxn ang="0">
                  <a:pos x="81" y="179"/>
                </a:cxn>
                <a:cxn ang="0">
                  <a:pos x="113" y="199"/>
                </a:cxn>
                <a:cxn ang="0">
                  <a:pos x="127" y="210"/>
                </a:cxn>
                <a:cxn ang="0">
                  <a:pos x="127" y="212"/>
                </a:cxn>
                <a:cxn ang="0">
                  <a:pos x="130" y="210"/>
                </a:cxn>
                <a:cxn ang="0">
                  <a:pos x="134" y="201"/>
                </a:cxn>
              </a:cxnLst>
              <a:rect l="0" t="0" r="r" b="b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1" name="Freeform 116      (向天歌演示原创作品：www.TopPPT.cn)"/>
            <p:cNvSpPr/>
            <p:nvPr/>
          </p:nvSpPr>
          <p:spPr bwMode="auto">
            <a:xfrm>
              <a:off x="2763838" y="2994025"/>
              <a:ext cx="296863" cy="250825"/>
            </a:xfrm>
            <a:custGeom>
              <a:avLst/>
              <a:gdLst/>
              <a:ahLst/>
              <a:cxnLst>
                <a:cxn ang="0">
                  <a:pos x="15" y="8"/>
                </a:cxn>
                <a:cxn ang="0">
                  <a:pos x="6" y="21"/>
                </a:cxn>
                <a:cxn ang="0">
                  <a:pos x="4" y="29"/>
                </a:cxn>
                <a:cxn ang="0">
                  <a:pos x="2" y="34"/>
                </a:cxn>
                <a:cxn ang="0">
                  <a:pos x="7" y="37"/>
                </a:cxn>
                <a:cxn ang="0">
                  <a:pos x="12" y="44"/>
                </a:cxn>
                <a:cxn ang="0">
                  <a:pos x="20" y="59"/>
                </a:cxn>
                <a:cxn ang="0">
                  <a:pos x="39" y="61"/>
                </a:cxn>
                <a:cxn ang="0">
                  <a:pos x="55" y="68"/>
                </a:cxn>
                <a:cxn ang="0">
                  <a:pos x="68" y="71"/>
                </a:cxn>
                <a:cxn ang="0">
                  <a:pos x="65" y="92"/>
                </a:cxn>
                <a:cxn ang="0">
                  <a:pos x="70" y="100"/>
                </a:cxn>
                <a:cxn ang="0">
                  <a:pos x="69" y="109"/>
                </a:cxn>
                <a:cxn ang="0">
                  <a:pos x="71" y="115"/>
                </a:cxn>
                <a:cxn ang="0">
                  <a:pos x="70" y="115"/>
                </a:cxn>
                <a:cxn ang="0">
                  <a:pos x="78" y="127"/>
                </a:cxn>
                <a:cxn ang="0">
                  <a:pos x="85" y="130"/>
                </a:cxn>
                <a:cxn ang="0">
                  <a:pos x="91" y="129"/>
                </a:cxn>
                <a:cxn ang="0">
                  <a:pos x="99" y="124"/>
                </a:cxn>
                <a:cxn ang="0">
                  <a:pos x="106" y="121"/>
                </a:cxn>
                <a:cxn ang="0">
                  <a:pos x="113" y="115"/>
                </a:cxn>
                <a:cxn ang="0">
                  <a:pos x="114" y="110"/>
                </a:cxn>
                <a:cxn ang="0">
                  <a:pos x="108" y="109"/>
                </a:cxn>
                <a:cxn ang="0">
                  <a:pos x="105" y="101"/>
                </a:cxn>
                <a:cxn ang="0">
                  <a:pos x="101" y="93"/>
                </a:cxn>
                <a:cxn ang="0">
                  <a:pos x="108" y="92"/>
                </a:cxn>
                <a:cxn ang="0">
                  <a:pos x="118" y="95"/>
                </a:cxn>
                <a:cxn ang="0">
                  <a:pos x="123" y="95"/>
                </a:cxn>
                <a:cxn ang="0">
                  <a:pos x="130" y="91"/>
                </a:cxn>
                <a:cxn ang="0">
                  <a:pos x="144" y="86"/>
                </a:cxn>
                <a:cxn ang="0">
                  <a:pos x="147" y="82"/>
                </a:cxn>
                <a:cxn ang="0">
                  <a:pos x="140" y="72"/>
                </a:cxn>
                <a:cxn ang="0">
                  <a:pos x="141" y="66"/>
                </a:cxn>
                <a:cxn ang="0">
                  <a:pos x="146" y="61"/>
                </a:cxn>
                <a:cxn ang="0">
                  <a:pos x="148" y="55"/>
                </a:cxn>
                <a:cxn ang="0">
                  <a:pos x="152" y="47"/>
                </a:cxn>
                <a:cxn ang="0">
                  <a:pos x="156" y="42"/>
                </a:cxn>
                <a:cxn ang="0">
                  <a:pos x="140" y="40"/>
                </a:cxn>
                <a:cxn ang="0">
                  <a:pos x="143" y="31"/>
                </a:cxn>
                <a:cxn ang="0">
                  <a:pos x="126" y="25"/>
                </a:cxn>
                <a:cxn ang="0">
                  <a:pos x="128" y="19"/>
                </a:cxn>
                <a:cxn ang="0">
                  <a:pos x="118" y="16"/>
                </a:cxn>
                <a:cxn ang="0">
                  <a:pos x="96" y="24"/>
                </a:cxn>
                <a:cxn ang="0">
                  <a:pos x="75" y="17"/>
                </a:cxn>
                <a:cxn ang="0">
                  <a:pos x="60" y="15"/>
                </a:cxn>
                <a:cxn ang="0">
                  <a:pos x="52" y="6"/>
                </a:cxn>
                <a:cxn ang="0">
                  <a:pos x="42" y="0"/>
                </a:cxn>
                <a:cxn ang="0">
                  <a:pos x="39" y="7"/>
                </a:cxn>
                <a:cxn ang="0">
                  <a:pos x="24" y="16"/>
                </a:cxn>
                <a:cxn ang="0">
                  <a:pos x="27" y="32"/>
                </a:cxn>
                <a:cxn ang="0">
                  <a:pos x="15" y="28"/>
                </a:cxn>
                <a:cxn ang="0">
                  <a:pos x="20" y="14"/>
                </a:cxn>
                <a:cxn ang="0">
                  <a:pos x="19" y="6"/>
                </a:cxn>
                <a:cxn ang="0">
                  <a:pos x="15" y="8"/>
                </a:cxn>
              </a:cxnLst>
              <a:rect l="0" t="0" r="r" b="b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2" name="Freeform 117      (向天歌演示原创作品：www.TopPPT.cn)"/>
            <p:cNvSpPr/>
            <p:nvPr/>
          </p:nvSpPr>
          <p:spPr bwMode="auto">
            <a:xfrm>
              <a:off x="3097213" y="3122613"/>
              <a:ext cx="92075" cy="9683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6" y="16"/>
                </a:cxn>
                <a:cxn ang="0">
                  <a:pos x="2" y="25"/>
                </a:cxn>
                <a:cxn ang="0">
                  <a:pos x="11" y="37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8" y="43"/>
                </a:cxn>
                <a:cxn ang="0">
                  <a:pos x="41" y="43"/>
                </a:cxn>
                <a:cxn ang="0">
                  <a:pos x="42" y="45"/>
                </a:cxn>
                <a:cxn ang="0">
                  <a:pos x="45" y="39"/>
                </a:cxn>
                <a:cxn ang="0">
                  <a:pos x="44" y="24"/>
                </a:cxn>
                <a:cxn ang="0">
                  <a:pos x="46" y="11"/>
                </a:cxn>
                <a:cxn ang="0">
                  <a:pos x="48" y="5"/>
                </a:cxn>
                <a:cxn ang="0">
                  <a:pos x="37" y="3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13" y="3"/>
                </a:cxn>
                <a:cxn ang="0">
                  <a:pos x="11" y="10"/>
                </a:cxn>
              </a:cxnLst>
              <a:rect l="0" t="0" r="r" b="b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3" name="Freeform 118      (向天歌演示原创作品：www.TopPPT.cn)"/>
            <p:cNvSpPr/>
            <p:nvPr/>
          </p:nvSpPr>
          <p:spPr bwMode="auto">
            <a:xfrm>
              <a:off x="3025775" y="3073400"/>
              <a:ext cx="106363" cy="158750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11" y="13"/>
                </a:cxn>
                <a:cxn ang="0">
                  <a:pos x="9" y="19"/>
                </a:cxn>
                <a:cxn ang="0">
                  <a:pos x="4" y="24"/>
                </a:cxn>
                <a:cxn ang="0">
                  <a:pos x="3" y="30"/>
                </a:cxn>
                <a:cxn ang="0">
                  <a:pos x="10" y="40"/>
                </a:cxn>
                <a:cxn ang="0">
                  <a:pos x="14" y="37"/>
                </a:cxn>
                <a:cxn ang="0">
                  <a:pos x="19" y="47"/>
                </a:cxn>
                <a:cxn ang="0">
                  <a:pos x="20" y="56"/>
                </a:cxn>
                <a:cxn ang="0">
                  <a:pos x="22" y="76"/>
                </a:cxn>
                <a:cxn ang="0">
                  <a:pos x="35" y="80"/>
                </a:cxn>
                <a:cxn ang="0">
                  <a:pos x="42" y="77"/>
                </a:cxn>
                <a:cxn ang="0">
                  <a:pos x="48" y="75"/>
                </a:cxn>
                <a:cxn ang="0">
                  <a:pos x="56" y="75"/>
                </a:cxn>
                <a:cxn ang="0">
                  <a:pos x="49" y="62"/>
                </a:cxn>
                <a:cxn ang="0">
                  <a:pos x="40" y="50"/>
                </a:cxn>
                <a:cxn ang="0">
                  <a:pos x="44" y="41"/>
                </a:cxn>
                <a:cxn ang="0">
                  <a:pos x="49" y="35"/>
                </a:cxn>
                <a:cxn ang="0">
                  <a:pos x="51" y="28"/>
                </a:cxn>
                <a:cxn ang="0">
                  <a:pos x="40" y="19"/>
                </a:cxn>
                <a:cxn ang="0">
                  <a:pos x="35" y="12"/>
                </a:cxn>
                <a:cxn ang="0">
                  <a:pos x="23" y="3"/>
                </a:cxn>
                <a:cxn ang="0">
                  <a:pos x="19" y="0"/>
                </a:cxn>
                <a:cxn ang="0">
                  <a:pos x="15" y="5"/>
                </a:cxn>
              </a:cxnLst>
              <a:rect l="0" t="0" r="r" b="b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4" name="Freeform 119      (向天歌演示原创作品：www.TopPPT.cn)"/>
            <p:cNvSpPr/>
            <p:nvPr/>
          </p:nvSpPr>
          <p:spPr bwMode="auto">
            <a:xfrm>
              <a:off x="3178175" y="3132138"/>
              <a:ext cx="66675" cy="84138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3" y="34"/>
                </a:cxn>
                <a:cxn ang="0">
                  <a:pos x="0" y="40"/>
                </a:cxn>
                <a:cxn ang="0">
                  <a:pos x="10" y="42"/>
                </a:cxn>
                <a:cxn ang="0">
                  <a:pos x="22" y="37"/>
                </a:cxn>
                <a:cxn ang="0">
                  <a:pos x="35" y="19"/>
                </a:cxn>
                <a:cxn ang="0">
                  <a:pos x="35" y="19"/>
                </a:cxn>
                <a:cxn ang="0">
                  <a:pos x="16" y="4"/>
                </a:cxn>
                <a:cxn ang="0">
                  <a:pos x="6" y="0"/>
                </a:cxn>
                <a:cxn ang="0">
                  <a:pos x="4" y="6"/>
                </a:cxn>
                <a:cxn ang="0">
                  <a:pos x="2" y="19"/>
                </a:cxn>
              </a:cxnLst>
              <a:rect l="0" t="0" r="r" b="b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5" name="Freeform 120      (向天歌演示原创作品：www.TopPPT.cn)"/>
            <p:cNvSpPr/>
            <p:nvPr/>
          </p:nvSpPr>
          <p:spPr bwMode="auto">
            <a:xfrm>
              <a:off x="2520950" y="2738438"/>
              <a:ext cx="227013" cy="80963"/>
            </a:xfrm>
            <a:custGeom>
              <a:avLst/>
              <a:gdLst/>
              <a:ahLst/>
              <a:cxnLst>
                <a:cxn ang="0">
                  <a:pos x="96" y="27"/>
                </a:cxn>
                <a:cxn ang="0">
                  <a:pos x="42" y="5"/>
                </a:cxn>
                <a:cxn ang="0">
                  <a:pos x="2" y="19"/>
                </a:cxn>
                <a:cxn ang="0">
                  <a:pos x="21" y="10"/>
                </a:cxn>
                <a:cxn ang="0">
                  <a:pos x="32" y="15"/>
                </a:cxn>
                <a:cxn ang="0">
                  <a:pos x="51" y="19"/>
                </a:cxn>
                <a:cxn ang="0">
                  <a:pos x="75" y="32"/>
                </a:cxn>
                <a:cxn ang="0">
                  <a:pos x="81" y="41"/>
                </a:cxn>
                <a:cxn ang="0">
                  <a:pos x="117" y="40"/>
                </a:cxn>
                <a:cxn ang="0">
                  <a:pos x="96" y="27"/>
                </a:cxn>
              </a:cxnLst>
              <a:rect l="0" t="0" r="r" b="b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6" name="Freeform 121      (向天歌演示原创作品：www.TopPPT.cn)"/>
            <p:cNvSpPr/>
            <p:nvPr/>
          </p:nvSpPr>
          <p:spPr bwMode="auto">
            <a:xfrm>
              <a:off x="2651125" y="2846388"/>
              <a:ext cx="52388" cy="2540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26" y="9"/>
                </a:cxn>
                <a:cxn ang="0">
                  <a:pos x="3" y="5"/>
                </a:cxn>
              </a:cxnLst>
              <a:rect l="0" t="0" r="r" b="b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7" name="Freeform 122      (向天歌演示原创作品：www.TopPPT.cn)"/>
            <p:cNvSpPr/>
            <p:nvPr/>
          </p:nvSpPr>
          <p:spPr bwMode="auto">
            <a:xfrm>
              <a:off x="2894013" y="2844800"/>
              <a:ext cx="47625" cy="26988"/>
            </a:xfrm>
            <a:custGeom>
              <a:avLst/>
              <a:gdLst/>
              <a:ahLst/>
              <a:cxnLst>
                <a:cxn ang="0">
                  <a:pos x="4" y="7"/>
                </a:cxn>
                <a:cxn ang="0">
                  <a:pos x="23" y="7"/>
                </a:cxn>
                <a:cxn ang="0">
                  <a:pos x="4" y="7"/>
                </a:cxn>
              </a:cxnLst>
              <a:rect l="0" t="0" r="r" b="b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8" name="Freeform 123      (向天歌演示原创作品：www.TopPPT.cn)"/>
            <p:cNvSpPr>
              <a:spLocks noEditPoints="1"/>
            </p:cNvSpPr>
            <p:nvPr/>
          </p:nvSpPr>
          <p:spPr bwMode="auto">
            <a:xfrm>
              <a:off x="2779713" y="785813"/>
              <a:ext cx="1322388" cy="985838"/>
            </a:xfrm>
            <a:custGeom>
              <a:avLst/>
              <a:gdLst/>
              <a:ahLst/>
              <a:cxnLst>
                <a:cxn ang="0">
                  <a:pos x="606" y="59"/>
                </a:cxn>
                <a:cxn ang="0">
                  <a:pos x="555" y="83"/>
                </a:cxn>
                <a:cxn ang="0">
                  <a:pos x="552" y="52"/>
                </a:cxn>
                <a:cxn ang="0">
                  <a:pos x="494" y="47"/>
                </a:cxn>
                <a:cxn ang="0">
                  <a:pos x="551" y="38"/>
                </a:cxn>
                <a:cxn ang="0">
                  <a:pos x="546" y="17"/>
                </a:cxn>
                <a:cxn ang="0">
                  <a:pos x="467" y="1"/>
                </a:cxn>
                <a:cxn ang="0">
                  <a:pos x="393" y="10"/>
                </a:cxn>
                <a:cxn ang="0">
                  <a:pos x="337" y="11"/>
                </a:cxn>
                <a:cxn ang="0">
                  <a:pos x="291" y="31"/>
                </a:cxn>
                <a:cxn ang="0">
                  <a:pos x="280" y="37"/>
                </a:cxn>
                <a:cxn ang="0">
                  <a:pos x="247" y="47"/>
                </a:cxn>
                <a:cxn ang="0">
                  <a:pos x="216" y="58"/>
                </a:cxn>
                <a:cxn ang="0">
                  <a:pos x="162" y="47"/>
                </a:cxn>
                <a:cxn ang="0">
                  <a:pos x="133" y="70"/>
                </a:cxn>
                <a:cxn ang="0">
                  <a:pos x="88" y="99"/>
                </a:cxn>
                <a:cxn ang="0">
                  <a:pos x="0" y="142"/>
                </a:cxn>
                <a:cxn ang="0">
                  <a:pos x="56" y="158"/>
                </a:cxn>
                <a:cxn ang="0">
                  <a:pos x="16" y="172"/>
                </a:cxn>
                <a:cxn ang="0">
                  <a:pos x="50" y="194"/>
                </a:cxn>
                <a:cxn ang="0">
                  <a:pos x="95" y="192"/>
                </a:cxn>
                <a:cxn ang="0">
                  <a:pos x="163" y="211"/>
                </a:cxn>
                <a:cxn ang="0">
                  <a:pos x="197" y="256"/>
                </a:cxn>
                <a:cxn ang="0">
                  <a:pos x="202" y="297"/>
                </a:cxn>
                <a:cxn ang="0">
                  <a:pos x="245" y="312"/>
                </a:cxn>
                <a:cxn ang="0">
                  <a:pos x="240" y="328"/>
                </a:cxn>
                <a:cxn ang="0">
                  <a:pos x="234" y="356"/>
                </a:cxn>
                <a:cxn ang="0">
                  <a:pos x="226" y="390"/>
                </a:cxn>
                <a:cxn ang="0">
                  <a:pos x="235" y="436"/>
                </a:cxn>
                <a:cxn ang="0">
                  <a:pos x="256" y="463"/>
                </a:cxn>
                <a:cxn ang="0">
                  <a:pos x="287" y="498"/>
                </a:cxn>
                <a:cxn ang="0">
                  <a:pos x="331" y="515"/>
                </a:cxn>
                <a:cxn ang="0">
                  <a:pos x="344" y="471"/>
                </a:cxn>
                <a:cxn ang="0">
                  <a:pos x="363" y="449"/>
                </a:cxn>
                <a:cxn ang="0">
                  <a:pos x="365" y="427"/>
                </a:cxn>
                <a:cxn ang="0">
                  <a:pos x="384" y="413"/>
                </a:cxn>
                <a:cxn ang="0">
                  <a:pos x="401" y="409"/>
                </a:cxn>
                <a:cxn ang="0">
                  <a:pos x="461" y="369"/>
                </a:cxn>
                <a:cxn ang="0">
                  <a:pos x="500" y="359"/>
                </a:cxn>
                <a:cxn ang="0">
                  <a:pos x="576" y="325"/>
                </a:cxn>
                <a:cxn ang="0">
                  <a:pos x="535" y="316"/>
                </a:cxn>
                <a:cxn ang="0">
                  <a:pos x="577" y="319"/>
                </a:cxn>
                <a:cxn ang="0">
                  <a:pos x="569" y="280"/>
                </a:cxn>
                <a:cxn ang="0">
                  <a:pos x="547" y="261"/>
                </a:cxn>
                <a:cxn ang="0">
                  <a:pos x="596" y="254"/>
                </a:cxn>
                <a:cxn ang="0">
                  <a:pos x="609" y="230"/>
                </a:cxn>
                <a:cxn ang="0">
                  <a:pos x="603" y="193"/>
                </a:cxn>
                <a:cxn ang="0">
                  <a:pos x="590" y="178"/>
                </a:cxn>
                <a:cxn ang="0">
                  <a:pos x="595" y="162"/>
                </a:cxn>
                <a:cxn ang="0">
                  <a:pos x="578" y="154"/>
                </a:cxn>
                <a:cxn ang="0">
                  <a:pos x="624" y="106"/>
                </a:cxn>
                <a:cxn ang="0">
                  <a:pos x="613" y="94"/>
                </a:cxn>
                <a:cxn ang="0">
                  <a:pos x="626" y="81"/>
                </a:cxn>
                <a:cxn ang="0">
                  <a:pos x="691" y="58"/>
                </a:cxn>
                <a:cxn ang="0">
                  <a:pos x="228" y="329"/>
                </a:cxn>
                <a:cxn ang="0">
                  <a:pos x="216" y="342"/>
                </a:cxn>
              </a:cxnLst>
              <a:rect l="0" t="0" r="r" b="b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29" name="Freeform 124      (向天歌演示原创作品：www.TopPPT.cn)"/>
            <p:cNvSpPr>
              <a:spLocks noEditPoints="1"/>
            </p:cNvSpPr>
            <p:nvPr/>
          </p:nvSpPr>
          <p:spPr bwMode="auto">
            <a:xfrm>
              <a:off x="1298575" y="803275"/>
              <a:ext cx="1920875" cy="1477963"/>
            </a:xfrm>
            <a:custGeom>
              <a:avLst/>
              <a:gdLst/>
              <a:ahLst/>
              <a:cxnLst>
                <a:cxn ang="0">
                  <a:pos x="205" y="683"/>
                </a:cxn>
                <a:cxn ang="0">
                  <a:pos x="189" y="227"/>
                </a:cxn>
                <a:cxn ang="0">
                  <a:pos x="387" y="251"/>
                </a:cxn>
                <a:cxn ang="0">
                  <a:pos x="257" y="269"/>
                </a:cxn>
                <a:cxn ang="0">
                  <a:pos x="386" y="334"/>
                </a:cxn>
                <a:cxn ang="0">
                  <a:pos x="237" y="194"/>
                </a:cxn>
                <a:cxn ang="0">
                  <a:pos x="208" y="185"/>
                </a:cxn>
                <a:cxn ang="0">
                  <a:pos x="369" y="213"/>
                </a:cxn>
                <a:cxn ang="0">
                  <a:pos x="297" y="144"/>
                </a:cxn>
                <a:cxn ang="0">
                  <a:pos x="413" y="119"/>
                </a:cxn>
                <a:cxn ang="0">
                  <a:pos x="416" y="161"/>
                </a:cxn>
                <a:cxn ang="0">
                  <a:pos x="420" y="185"/>
                </a:cxn>
                <a:cxn ang="0">
                  <a:pos x="543" y="147"/>
                </a:cxn>
                <a:cxn ang="0">
                  <a:pos x="492" y="232"/>
                </a:cxn>
                <a:cxn ang="0">
                  <a:pos x="687" y="220"/>
                </a:cxn>
                <a:cxn ang="0">
                  <a:pos x="580" y="151"/>
                </a:cxn>
                <a:cxn ang="0">
                  <a:pos x="598" y="83"/>
                </a:cxn>
                <a:cxn ang="0">
                  <a:pos x="587" y="66"/>
                </a:cxn>
                <a:cxn ang="0">
                  <a:pos x="634" y="120"/>
                </a:cxn>
                <a:cxn ang="0">
                  <a:pos x="698" y="180"/>
                </a:cxn>
                <a:cxn ang="0">
                  <a:pos x="795" y="87"/>
                </a:cxn>
                <a:cxn ang="0">
                  <a:pos x="760" y="9"/>
                </a:cxn>
                <a:cxn ang="0">
                  <a:pos x="569" y="46"/>
                </a:cxn>
                <a:cxn ang="0">
                  <a:pos x="624" y="440"/>
                </a:cxn>
                <a:cxn ang="0">
                  <a:pos x="827" y="340"/>
                </a:cxn>
                <a:cxn ang="0">
                  <a:pos x="746" y="272"/>
                </a:cxn>
                <a:cxn ang="0">
                  <a:pos x="624" y="250"/>
                </a:cxn>
                <a:cxn ang="0">
                  <a:pos x="704" y="309"/>
                </a:cxn>
                <a:cxn ang="0">
                  <a:pos x="736" y="409"/>
                </a:cxn>
                <a:cxn ang="0">
                  <a:pos x="850" y="419"/>
                </a:cxn>
                <a:cxn ang="0">
                  <a:pos x="682" y="241"/>
                </a:cxn>
                <a:cxn ang="0">
                  <a:pos x="963" y="641"/>
                </a:cxn>
                <a:cxn ang="0">
                  <a:pos x="110" y="629"/>
                </a:cxn>
                <a:cxn ang="0">
                  <a:pos x="821" y="686"/>
                </a:cxn>
                <a:cxn ang="0">
                  <a:pos x="963" y="609"/>
                </a:cxn>
                <a:cxn ang="0">
                  <a:pos x="895" y="560"/>
                </a:cxn>
                <a:cxn ang="0">
                  <a:pos x="844" y="528"/>
                </a:cxn>
                <a:cxn ang="0">
                  <a:pos x="763" y="463"/>
                </a:cxn>
                <a:cxn ang="0">
                  <a:pos x="727" y="543"/>
                </a:cxn>
                <a:cxn ang="0">
                  <a:pos x="666" y="617"/>
                </a:cxn>
                <a:cxn ang="0">
                  <a:pos x="538" y="525"/>
                </a:cxn>
                <a:cxn ang="0">
                  <a:pos x="579" y="430"/>
                </a:cxn>
                <a:cxn ang="0">
                  <a:pos x="649" y="387"/>
                </a:cxn>
                <a:cxn ang="0">
                  <a:pos x="636" y="339"/>
                </a:cxn>
                <a:cxn ang="0">
                  <a:pos x="580" y="343"/>
                </a:cxn>
                <a:cxn ang="0">
                  <a:pos x="537" y="271"/>
                </a:cxn>
                <a:cxn ang="0">
                  <a:pos x="518" y="292"/>
                </a:cxn>
                <a:cxn ang="0">
                  <a:pos x="508" y="364"/>
                </a:cxn>
                <a:cxn ang="0">
                  <a:pos x="492" y="348"/>
                </a:cxn>
                <a:cxn ang="0">
                  <a:pos x="399" y="348"/>
                </a:cxn>
                <a:cxn ang="0">
                  <a:pos x="268" y="339"/>
                </a:cxn>
                <a:cxn ang="0">
                  <a:pos x="97" y="340"/>
                </a:cxn>
                <a:cxn ang="0">
                  <a:pos x="47" y="341"/>
                </a:cxn>
                <a:cxn ang="0">
                  <a:pos x="127" y="588"/>
                </a:cxn>
                <a:cxn ang="0">
                  <a:pos x="182" y="658"/>
                </a:cxn>
                <a:cxn ang="0">
                  <a:pos x="623" y="689"/>
                </a:cxn>
                <a:cxn ang="0">
                  <a:pos x="701" y="766"/>
                </a:cxn>
                <a:cxn ang="0">
                  <a:pos x="866" y="722"/>
                </a:cxn>
                <a:cxn ang="0">
                  <a:pos x="243" y="407"/>
                </a:cxn>
                <a:cxn ang="0">
                  <a:pos x="241" y="392"/>
                </a:cxn>
                <a:cxn ang="0">
                  <a:pos x="503" y="656"/>
                </a:cxn>
              </a:cxnLst>
              <a:rect l="0" t="0" r="r" b="b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0" name="Freeform 125      (向天歌演示原创作品：www.TopPPT.cn)"/>
            <p:cNvSpPr>
              <a:spLocks noEditPoints="1"/>
            </p:cNvSpPr>
            <p:nvPr/>
          </p:nvSpPr>
          <p:spPr bwMode="auto">
            <a:xfrm>
              <a:off x="714375" y="1360488"/>
              <a:ext cx="2192338" cy="1346200"/>
            </a:xfrm>
            <a:custGeom>
              <a:avLst/>
              <a:gdLst/>
              <a:ahLst/>
              <a:cxnLst>
                <a:cxn ang="0">
                  <a:pos x="350" y="230"/>
                </a:cxn>
                <a:cxn ang="0">
                  <a:pos x="306" y="35"/>
                </a:cxn>
                <a:cxn ang="0">
                  <a:pos x="185" y="21"/>
                </a:cxn>
                <a:cxn ang="0">
                  <a:pos x="135" y="10"/>
                </a:cxn>
                <a:cxn ang="0">
                  <a:pos x="93" y="21"/>
                </a:cxn>
                <a:cxn ang="0">
                  <a:pos x="19" y="59"/>
                </a:cxn>
                <a:cxn ang="0">
                  <a:pos x="71" y="103"/>
                </a:cxn>
                <a:cxn ang="0">
                  <a:pos x="17" y="106"/>
                </a:cxn>
                <a:cxn ang="0">
                  <a:pos x="59" y="136"/>
                </a:cxn>
                <a:cxn ang="0">
                  <a:pos x="43" y="158"/>
                </a:cxn>
                <a:cxn ang="0">
                  <a:pos x="45" y="219"/>
                </a:cxn>
                <a:cxn ang="0">
                  <a:pos x="96" y="236"/>
                </a:cxn>
                <a:cxn ang="0">
                  <a:pos x="102" y="269"/>
                </a:cxn>
                <a:cxn ang="0">
                  <a:pos x="84" y="287"/>
                </a:cxn>
                <a:cxn ang="0">
                  <a:pos x="147" y="250"/>
                </a:cxn>
                <a:cxn ang="0">
                  <a:pos x="173" y="213"/>
                </a:cxn>
                <a:cxn ang="0">
                  <a:pos x="191" y="201"/>
                </a:cxn>
                <a:cxn ang="0">
                  <a:pos x="226" y="215"/>
                </a:cxn>
                <a:cxn ang="0">
                  <a:pos x="248" y="202"/>
                </a:cxn>
                <a:cxn ang="0">
                  <a:pos x="276" y="213"/>
                </a:cxn>
                <a:cxn ang="0">
                  <a:pos x="340" y="232"/>
                </a:cxn>
                <a:cxn ang="0">
                  <a:pos x="375" y="248"/>
                </a:cxn>
                <a:cxn ang="0">
                  <a:pos x="376" y="261"/>
                </a:cxn>
                <a:cxn ang="0">
                  <a:pos x="389" y="263"/>
                </a:cxn>
                <a:cxn ang="0">
                  <a:pos x="401" y="274"/>
                </a:cxn>
                <a:cxn ang="0">
                  <a:pos x="396" y="300"/>
                </a:cxn>
                <a:cxn ang="0">
                  <a:pos x="421" y="299"/>
                </a:cxn>
                <a:cxn ang="0">
                  <a:pos x="15" y="313"/>
                </a:cxn>
                <a:cxn ang="0">
                  <a:pos x="178" y="240"/>
                </a:cxn>
                <a:cxn ang="0">
                  <a:pos x="177" y="256"/>
                </a:cxn>
                <a:cxn ang="0">
                  <a:pos x="25" y="219"/>
                </a:cxn>
                <a:cxn ang="0">
                  <a:pos x="1094" y="443"/>
                </a:cxn>
                <a:cxn ang="0">
                  <a:pos x="1010" y="472"/>
                </a:cxn>
                <a:cxn ang="0">
                  <a:pos x="970" y="473"/>
                </a:cxn>
                <a:cxn ang="0">
                  <a:pos x="926" y="471"/>
                </a:cxn>
                <a:cxn ang="0">
                  <a:pos x="954" y="426"/>
                </a:cxn>
                <a:cxn ang="0">
                  <a:pos x="902" y="410"/>
                </a:cxn>
                <a:cxn ang="0">
                  <a:pos x="864" y="397"/>
                </a:cxn>
                <a:cxn ang="0">
                  <a:pos x="516" y="388"/>
                </a:cxn>
                <a:cxn ang="0">
                  <a:pos x="510" y="395"/>
                </a:cxn>
                <a:cxn ang="0">
                  <a:pos x="501" y="436"/>
                </a:cxn>
                <a:cxn ang="0">
                  <a:pos x="513" y="539"/>
                </a:cxn>
                <a:cxn ang="0">
                  <a:pos x="557" y="590"/>
                </a:cxn>
                <a:cxn ang="0">
                  <a:pos x="647" y="625"/>
                </a:cxn>
                <a:cxn ang="0">
                  <a:pos x="724" y="647"/>
                </a:cxn>
                <a:cxn ang="0">
                  <a:pos x="783" y="685"/>
                </a:cxn>
                <a:cxn ang="0">
                  <a:pos x="818" y="658"/>
                </a:cxn>
                <a:cxn ang="0">
                  <a:pos x="862" y="644"/>
                </a:cxn>
                <a:cxn ang="0">
                  <a:pos x="889" y="641"/>
                </a:cxn>
                <a:cxn ang="0">
                  <a:pos x="944" y="645"/>
                </a:cxn>
                <a:cxn ang="0">
                  <a:pos x="983" y="699"/>
                </a:cxn>
                <a:cxn ang="0">
                  <a:pos x="994" y="608"/>
                </a:cxn>
                <a:cxn ang="0">
                  <a:pos x="1036" y="571"/>
                </a:cxn>
                <a:cxn ang="0">
                  <a:pos x="1032" y="539"/>
                </a:cxn>
                <a:cxn ang="0">
                  <a:pos x="1049" y="541"/>
                </a:cxn>
                <a:cxn ang="0">
                  <a:pos x="1088" y="499"/>
                </a:cxn>
                <a:cxn ang="0">
                  <a:pos x="1102" y="475"/>
                </a:cxn>
                <a:cxn ang="0">
                  <a:pos x="1137" y="413"/>
                </a:cxn>
              </a:cxnLst>
              <a:rect l="0" t="0" r="r" b="b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1" name="Freeform 126      (向天歌演示原创作品：www.TopPPT.cn)"/>
            <p:cNvSpPr>
              <a:spLocks noEditPoints="1"/>
            </p:cNvSpPr>
            <p:nvPr/>
          </p:nvSpPr>
          <p:spPr bwMode="auto">
            <a:xfrm>
              <a:off x="4159250" y="2241550"/>
              <a:ext cx="276225" cy="196850"/>
            </a:xfrm>
            <a:custGeom>
              <a:avLst/>
              <a:gdLst/>
              <a:ahLst/>
              <a:cxnLst>
                <a:cxn ang="0">
                  <a:pos x="143" y="18"/>
                </a:cxn>
                <a:cxn ang="0">
                  <a:pos x="132" y="18"/>
                </a:cxn>
                <a:cxn ang="0">
                  <a:pos x="118" y="15"/>
                </a:cxn>
                <a:cxn ang="0">
                  <a:pos x="113" y="13"/>
                </a:cxn>
                <a:cxn ang="0">
                  <a:pos x="104" y="14"/>
                </a:cxn>
                <a:cxn ang="0">
                  <a:pos x="93" y="9"/>
                </a:cxn>
                <a:cxn ang="0">
                  <a:pos x="87" y="6"/>
                </a:cxn>
                <a:cxn ang="0">
                  <a:pos x="67" y="4"/>
                </a:cxn>
                <a:cxn ang="0">
                  <a:pos x="30" y="3"/>
                </a:cxn>
                <a:cxn ang="0">
                  <a:pos x="16" y="0"/>
                </a:cxn>
                <a:cxn ang="0">
                  <a:pos x="7" y="6"/>
                </a:cxn>
                <a:cxn ang="0">
                  <a:pos x="5" y="14"/>
                </a:cxn>
                <a:cxn ang="0">
                  <a:pos x="7" y="25"/>
                </a:cxn>
                <a:cxn ang="0">
                  <a:pos x="10" y="23"/>
                </a:cxn>
                <a:cxn ang="0">
                  <a:pos x="14" y="24"/>
                </a:cxn>
                <a:cxn ang="0">
                  <a:pos x="21" y="25"/>
                </a:cxn>
                <a:cxn ang="0">
                  <a:pos x="25" y="25"/>
                </a:cxn>
                <a:cxn ang="0">
                  <a:pos x="32" y="27"/>
                </a:cxn>
                <a:cxn ang="0">
                  <a:pos x="35" y="31"/>
                </a:cxn>
                <a:cxn ang="0">
                  <a:pos x="27" y="38"/>
                </a:cxn>
                <a:cxn ang="0">
                  <a:pos x="28" y="48"/>
                </a:cxn>
                <a:cxn ang="0">
                  <a:pos x="26" y="56"/>
                </a:cxn>
                <a:cxn ang="0">
                  <a:pos x="23" y="60"/>
                </a:cxn>
                <a:cxn ang="0">
                  <a:pos x="27" y="66"/>
                </a:cxn>
                <a:cxn ang="0">
                  <a:pos x="24" y="73"/>
                </a:cxn>
                <a:cxn ang="0">
                  <a:pos x="26" y="78"/>
                </a:cxn>
                <a:cxn ang="0">
                  <a:pos x="22" y="85"/>
                </a:cxn>
                <a:cxn ang="0">
                  <a:pos x="23" y="89"/>
                </a:cxn>
                <a:cxn ang="0">
                  <a:pos x="29" y="89"/>
                </a:cxn>
                <a:cxn ang="0">
                  <a:pos x="43" y="102"/>
                </a:cxn>
                <a:cxn ang="0">
                  <a:pos x="46" y="99"/>
                </a:cxn>
                <a:cxn ang="0">
                  <a:pos x="52" y="98"/>
                </a:cxn>
                <a:cxn ang="0">
                  <a:pos x="63" y="94"/>
                </a:cxn>
                <a:cxn ang="0">
                  <a:pos x="77" y="94"/>
                </a:cxn>
                <a:cxn ang="0">
                  <a:pos x="85" y="90"/>
                </a:cxn>
                <a:cxn ang="0">
                  <a:pos x="94" y="84"/>
                </a:cxn>
                <a:cxn ang="0">
                  <a:pos x="98" y="76"/>
                </a:cxn>
                <a:cxn ang="0">
                  <a:pos x="106" y="67"/>
                </a:cxn>
                <a:cxn ang="0">
                  <a:pos x="107" y="51"/>
                </a:cxn>
                <a:cxn ang="0">
                  <a:pos x="116" y="40"/>
                </a:cxn>
                <a:cxn ang="0">
                  <a:pos x="126" y="34"/>
                </a:cxn>
                <a:cxn ang="0">
                  <a:pos x="139" y="28"/>
                </a:cxn>
                <a:cxn ang="0">
                  <a:pos x="143" y="18"/>
                </a:cxn>
                <a:cxn ang="0">
                  <a:pos x="144" y="55"/>
                </a:cxn>
                <a:cxn ang="0">
                  <a:pos x="134" y="58"/>
                </a:cxn>
                <a:cxn ang="0">
                  <a:pos x="144" y="55"/>
                </a:cxn>
              </a:cxnLst>
              <a:rect l="0" t="0" r="r" b="b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2" name="Freeform 127      (向天歌演示原创作品：www.TopPPT.cn)"/>
            <p:cNvSpPr>
              <a:spLocks noEditPoints="1"/>
            </p:cNvSpPr>
            <p:nvPr/>
          </p:nvSpPr>
          <p:spPr bwMode="auto">
            <a:xfrm>
              <a:off x="4789488" y="2292350"/>
              <a:ext cx="136525" cy="16986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65" y="2"/>
                </a:cxn>
                <a:cxn ang="0">
                  <a:pos x="61" y="5"/>
                </a:cxn>
                <a:cxn ang="0">
                  <a:pos x="49" y="3"/>
                </a:cxn>
                <a:cxn ang="0">
                  <a:pos x="34" y="3"/>
                </a:cxn>
                <a:cxn ang="0">
                  <a:pos x="33" y="3"/>
                </a:cxn>
                <a:cxn ang="0">
                  <a:pos x="23" y="8"/>
                </a:cxn>
                <a:cxn ang="0">
                  <a:pos x="18" y="11"/>
                </a:cxn>
                <a:cxn ang="0">
                  <a:pos x="10" y="12"/>
                </a:cxn>
                <a:cxn ang="0">
                  <a:pos x="6" y="19"/>
                </a:cxn>
                <a:cxn ang="0">
                  <a:pos x="3" y="23"/>
                </a:cxn>
                <a:cxn ang="0">
                  <a:pos x="0" y="29"/>
                </a:cxn>
                <a:cxn ang="0">
                  <a:pos x="0" y="29"/>
                </a:cxn>
                <a:cxn ang="0">
                  <a:pos x="6" y="39"/>
                </a:cxn>
                <a:cxn ang="0">
                  <a:pos x="14" y="42"/>
                </a:cxn>
                <a:cxn ang="0">
                  <a:pos x="25" y="45"/>
                </a:cxn>
                <a:cxn ang="0">
                  <a:pos x="13" y="46"/>
                </a:cxn>
                <a:cxn ang="0">
                  <a:pos x="15" y="56"/>
                </a:cxn>
                <a:cxn ang="0">
                  <a:pos x="21" y="64"/>
                </a:cxn>
                <a:cxn ang="0">
                  <a:pos x="31" y="69"/>
                </a:cxn>
                <a:cxn ang="0">
                  <a:pos x="29" y="57"/>
                </a:cxn>
                <a:cxn ang="0">
                  <a:pos x="37" y="57"/>
                </a:cxn>
                <a:cxn ang="0">
                  <a:pos x="32" y="53"/>
                </a:cxn>
                <a:cxn ang="0">
                  <a:pos x="36" y="50"/>
                </a:cxn>
                <a:cxn ang="0">
                  <a:pos x="44" y="49"/>
                </a:cxn>
                <a:cxn ang="0">
                  <a:pos x="40" y="40"/>
                </a:cxn>
                <a:cxn ang="0">
                  <a:pos x="31" y="41"/>
                </a:cxn>
                <a:cxn ang="0">
                  <a:pos x="35" y="35"/>
                </a:cxn>
                <a:cxn ang="0">
                  <a:pos x="26" y="22"/>
                </a:cxn>
                <a:cxn ang="0">
                  <a:pos x="31" y="19"/>
                </a:cxn>
                <a:cxn ang="0">
                  <a:pos x="40" y="20"/>
                </a:cxn>
                <a:cxn ang="0">
                  <a:pos x="43" y="12"/>
                </a:cxn>
                <a:cxn ang="0">
                  <a:pos x="49" y="14"/>
                </a:cxn>
                <a:cxn ang="0">
                  <a:pos x="58" y="10"/>
                </a:cxn>
                <a:cxn ang="0">
                  <a:pos x="65" y="13"/>
                </a:cxn>
                <a:cxn ang="0">
                  <a:pos x="68" y="9"/>
                </a:cxn>
                <a:cxn ang="0">
                  <a:pos x="71" y="4"/>
                </a:cxn>
                <a:cxn ang="0">
                  <a:pos x="70" y="0"/>
                </a:cxn>
                <a:cxn ang="0">
                  <a:pos x="61" y="84"/>
                </a:cxn>
                <a:cxn ang="0">
                  <a:pos x="43" y="82"/>
                </a:cxn>
                <a:cxn ang="0">
                  <a:pos x="36" y="85"/>
                </a:cxn>
                <a:cxn ang="0">
                  <a:pos x="53" y="89"/>
                </a:cxn>
                <a:cxn ang="0">
                  <a:pos x="68" y="84"/>
                </a:cxn>
                <a:cxn ang="0">
                  <a:pos x="61" y="84"/>
                </a:cxn>
              </a:cxnLst>
              <a:rect l="0" t="0" r="r" b="b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3" name="Freeform 128      (向天歌演示原创作品：www.TopPPT.cn)"/>
            <p:cNvSpPr/>
            <p:nvPr/>
          </p:nvSpPr>
          <p:spPr bwMode="auto">
            <a:xfrm>
              <a:off x="5043488" y="2439988"/>
              <a:ext cx="55563" cy="34925"/>
            </a:xfrm>
            <a:custGeom>
              <a:avLst/>
              <a:gdLst/>
              <a:ahLst/>
              <a:cxnLst>
                <a:cxn ang="0">
                  <a:pos x="20" y="11"/>
                </a:cxn>
                <a:cxn ang="0">
                  <a:pos x="26" y="4"/>
                </a:cxn>
                <a:cxn ang="0">
                  <a:pos x="25" y="2"/>
                </a:cxn>
                <a:cxn ang="0">
                  <a:pos x="9" y="7"/>
                </a:cxn>
                <a:cxn ang="0">
                  <a:pos x="4" y="15"/>
                </a:cxn>
                <a:cxn ang="0">
                  <a:pos x="20" y="11"/>
                </a:cxn>
              </a:cxnLst>
              <a:rect l="0" t="0" r="r" b="b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4" name="Freeform 129      (向天歌演示原创作品：www.TopPPT.cn)"/>
            <p:cNvSpPr/>
            <p:nvPr/>
          </p:nvSpPr>
          <p:spPr bwMode="auto">
            <a:xfrm>
              <a:off x="3836988" y="1539875"/>
              <a:ext cx="231775" cy="117475"/>
            </a:xfrm>
            <a:custGeom>
              <a:avLst/>
              <a:gdLst/>
              <a:ahLst/>
              <a:cxnLst>
                <a:cxn ang="0">
                  <a:pos x="102" y="44"/>
                </a:cxn>
                <a:cxn ang="0">
                  <a:pos x="111" y="36"/>
                </a:cxn>
                <a:cxn ang="0">
                  <a:pos x="120" y="28"/>
                </a:cxn>
                <a:cxn ang="0">
                  <a:pos x="114" y="19"/>
                </a:cxn>
                <a:cxn ang="0">
                  <a:pos x="108" y="13"/>
                </a:cxn>
                <a:cxn ang="0">
                  <a:pos x="106" y="6"/>
                </a:cxn>
                <a:cxn ang="0">
                  <a:pos x="98" y="7"/>
                </a:cxn>
                <a:cxn ang="0">
                  <a:pos x="87" y="2"/>
                </a:cxn>
                <a:cxn ang="0">
                  <a:pos x="86" y="8"/>
                </a:cxn>
                <a:cxn ang="0">
                  <a:pos x="79" y="9"/>
                </a:cxn>
                <a:cxn ang="0">
                  <a:pos x="75" y="9"/>
                </a:cxn>
                <a:cxn ang="0">
                  <a:pos x="68" y="10"/>
                </a:cxn>
                <a:cxn ang="0">
                  <a:pos x="62" y="8"/>
                </a:cxn>
                <a:cxn ang="0">
                  <a:pos x="55" y="13"/>
                </a:cxn>
                <a:cxn ang="0">
                  <a:pos x="50" y="11"/>
                </a:cxn>
                <a:cxn ang="0">
                  <a:pos x="45" y="14"/>
                </a:cxn>
                <a:cxn ang="0">
                  <a:pos x="44" y="20"/>
                </a:cxn>
                <a:cxn ang="0">
                  <a:pos x="36" y="23"/>
                </a:cxn>
                <a:cxn ang="0">
                  <a:pos x="33" y="14"/>
                </a:cxn>
                <a:cxn ang="0">
                  <a:pos x="16" y="3"/>
                </a:cxn>
                <a:cxn ang="0">
                  <a:pos x="18" y="9"/>
                </a:cxn>
                <a:cxn ang="0">
                  <a:pos x="14" y="9"/>
                </a:cxn>
                <a:cxn ang="0">
                  <a:pos x="6" y="11"/>
                </a:cxn>
                <a:cxn ang="0">
                  <a:pos x="1" y="19"/>
                </a:cxn>
                <a:cxn ang="0">
                  <a:pos x="12" y="22"/>
                </a:cxn>
                <a:cxn ang="0">
                  <a:pos x="25" y="22"/>
                </a:cxn>
                <a:cxn ang="0">
                  <a:pos x="23" y="27"/>
                </a:cxn>
                <a:cxn ang="0">
                  <a:pos x="17" y="30"/>
                </a:cxn>
                <a:cxn ang="0">
                  <a:pos x="4" y="34"/>
                </a:cxn>
                <a:cxn ang="0">
                  <a:pos x="21" y="34"/>
                </a:cxn>
                <a:cxn ang="0">
                  <a:pos x="25" y="38"/>
                </a:cxn>
                <a:cxn ang="0">
                  <a:pos x="28" y="42"/>
                </a:cxn>
                <a:cxn ang="0">
                  <a:pos x="24" y="47"/>
                </a:cxn>
                <a:cxn ang="0">
                  <a:pos x="19" y="51"/>
                </a:cxn>
                <a:cxn ang="0">
                  <a:pos x="33" y="50"/>
                </a:cxn>
                <a:cxn ang="0">
                  <a:pos x="53" y="59"/>
                </a:cxn>
                <a:cxn ang="0">
                  <a:pos x="73" y="54"/>
                </a:cxn>
                <a:cxn ang="0">
                  <a:pos x="87" y="49"/>
                </a:cxn>
                <a:cxn ang="0">
                  <a:pos x="102" y="44"/>
                </a:cxn>
              </a:cxnLst>
              <a:rect l="0" t="0" r="r" b="b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5" name="Freeform 130      (向天歌演示原创作品：www.TopPPT.cn)"/>
            <p:cNvSpPr/>
            <p:nvPr/>
          </p:nvSpPr>
          <p:spPr bwMode="auto">
            <a:xfrm>
              <a:off x="4135438" y="1917700"/>
              <a:ext cx="98425" cy="107950"/>
            </a:xfrm>
            <a:custGeom>
              <a:avLst/>
              <a:gdLst/>
              <a:ahLst/>
              <a:cxnLst>
                <a:cxn ang="0">
                  <a:pos x="45" y="17"/>
                </a:cxn>
                <a:cxn ang="0">
                  <a:pos x="42" y="14"/>
                </a:cxn>
                <a:cxn ang="0">
                  <a:pos x="35" y="16"/>
                </a:cxn>
                <a:cxn ang="0">
                  <a:pos x="28" y="15"/>
                </a:cxn>
                <a:cxn ang="0">
                  <a:pos x="31" y="8"/>
                </a:cxn>
                <a:cxn ang="0">
                  <a:pos x="34" y="2"/>
                </a:cxn>
                <a:cxn ang="0">
                  <a:pos x="32" y="1"/>
                </a:cxn>
                <a:cxn ang="0">
                  <a:pos x="21" y="4"/>
                </a:cxn>
                <a:cxn ang="0">
                  <a:pos x="26" y="9"/>
                </a:cxn>
                <a:cxn ang="0">
                  <a:pos x="17" y="14"/>
                </a:cxn>
                <a:cxn ang="0">
                  <a:pos x="5" y="14"/>
                </a:cxn>
                <a:cxn ang="0">
                  <a:pos x="6" y="22"/>
                </a:cxn>
                <a:cxn ang="0">
                  <a:pos x="12" y="30"/>
                </a:cxn>
                <a:cxn ang="0">
                  <a:pos x="9" y="40"/>
                </a:cxn>
                <a:cxn ang="0">
                  <a:pos x="1" y="47"/>
                </a:cxn>
                <a:cxn ang="0">
                  <a:pos x="12" y="56"/>
                </a:cxn>
                <a:cxn ang="0">
                  <a:pos x="32" y="48"/>
                </a:cxn>
                <a:cxn ang="0">
                  <a:pos x="46" y="45"/>
                </a:cxn>
                <a:cxn ang="0">
                  <a:pos x="46" y="19"/>
                </a:cxn>
                <a:cxn ang="0">
                  <a:pos x="45" y="17"/>
                </a:cxn>
              </a:cxnLst>
              <a:rect l="0" t="0" r="r" b="b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6" name="Freeform 131      (向天歌演示原创作品：www.TopPPT.cn)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7" name="Freeform 132      (向天歌演示原创作品：www.TopPPT.cn)"/>
            <p:cNvSpPr>
              <a:spLocks noEditPoints="1"/>
            </p:cNvSpPr>
            <p:nvPr/>
          </p:nvSpPr>
          <p:spPr bwMode="auto">
            <a:xfrm>
              <a:off x="4183063" y="1739900"/>
              <a:ext cx="219075" cy="333375"/>
            </a:xfrm>
            <a:custGeom>
              <a:avLst/>
              <a:gdLst/>
              <a:ahLst/>
              <a:cxnLst>
                <a:cxn ang="0">
                  <a:pos x="9" y="95"/>
                </a:cxn>
                <a:cxn ang="0">
                  <a:pos x="3" y="108"/>
                </a:cxn>
                <a:cxn ang="0">
                  <a:pos x="17" y="107"/>
                </a:cxn>
                <a:cxn ang="0">
                  <a:pos x="29" y="105"/>
                </a:cxn>
                <a:cxn ang="0">
                  <a:pos x="114" y="134"/>
                </a:cxn>
                <a:cxn ang="0">
                  <a:pos x="97" y="127"/>
                </a:cxn>
                <a:cxn ang="0">
                  <a:pos x="93" y="115"/>
                </a:cxn>
                <a:cxn ang="0">
                  <a:pos x="77" y="88"/>
                </a:cxn>
                <a:cxn ang="0">
                  <a:pos x="59" y="80"/>
                </a:cxn>
                <a:cxn ang="0">
                  <a:pos x="72" y="53"/>
                </a:cxn>
                <a:cxn ang="0">
                  <a:pos x="47" y="49"/>
                </a:cxn>
                <a:cxn ang="0">
                  <a:pos x="57" y="33"/>
                </a:cxn>
                <a:cxn ang="0">
                  <a:pos x="40" y="37"/>
                </a:cxn>
                <a:cxn ang="0">
                  <a:pos x="28" y="54"/>
                </a:cxn>
                <a:cxn ang="0">
                  <a:pos x="18" y="55"/>
                </a:cxn>
                <a:cxn ang="0">
                  <a:pos x="22" y="70"/>
                </a:cxn>
                <a:cxn ang="0">
                  <a:pos x="19" y="83"/>
                </a:cxn>
                <a:cxn ang="0">
                  <a:pos x="32" y="87"/>
                </a:cxn>
                <a:cxn ang="0">
                  <a:pos x="39" y="86"/>
                </a:cxn>
                <a:cxn ang="0">
                  <a:pos x="51" y="96"/>
                </a:cxn>
                <a:cxn ang="0">
                  <a:pos x="56" y="106"/>
                </a:cxn>
                <a:cxn ang="0">
                  <a:pos x="58" y="121"/>
                </a:cxn>
                <a:cxn ang="0">
                  <a:pos x="43" y="123"/>
                </a:cxn>
                <a:cxn ang="0">
                  <a:pos x="46" y="134"/>
                </a:cxn>
                <a:cxn ang="0">
                  <a:pos x="40" y="147"/>
                </a:cxn>
                <a:cxn ang="0">
                  <a:pos x="58" y="150"/>
                </a:cxn>
                <a:cxn ang="0">
                  <a:pos x="47" y="154"/>
                </a:cxn>
                <a:cxn ang="0">
                  <a:pos x="41" y="167"/>
                </a:cxn>
                <a:cxn ang="0">
                  <a:pos x="54" y="164"/>
                </a:cxn>
                <a:cxn ang="0">
                  <a:pos x="71" y="160"/>
                </a:cxn>
                <a:cxn ang="0">
                  <a:pos x="93" y="160"/>
                </a:cxn>
                <a:cxn ang="0">
                  <a:pos x="104" y="151"/>
                </a:cxn>
                <a:cxn ang="0">
                  <a:pos x="114" y="134"/>
                </a:cxn>
                <a:cxn ang="0">
                  <a:pos x="21" y="40"/>
                </a:cxn>
                <a:cxn ang="0">
                  <a:pos x="78" y="14"/>
                </a:cxn>
                <a:cxn ang="0">
                  <a:pos x="78" y="14"/>
                </a:cxn>
              </a:cxnLst>
              <a:rect l="0" t="0" r="r" b="b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8" name="Freeform 133      (向天歌演示原创作品：www.TopPPT.cn)"/>
            <p:cNvSpPr>
              <a:spLocks noEditPoints="1"/>
            </p:cNvSpPr>
            <p:nvPr/>
          </p:nvSpPr>
          <p:spPr bwMode="auto">
            <a:xfrm>
              <a:off x="4535488" y="1836738"/>
              <a:ext cx="103188" cy="98425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7" y="12"/>
                </a:cxn>
                <a:cxn ang="0">
                  <a:pos x="28" y="2"/>
                </a:cxn>
                <a:cxn ang="0">
                  <a:pos x="20" y="7"/>
                </a:cxn>
                <a:cxn ang="0">
                  <a:pos x="13" y="10"/>
                </a:cxn>
                <a:cxn ang="0">
                  <a:pos x="14" y="15"/>
                </a:cxn>
                <a:cxn ang="0">
                  <a:pos x="7" y="12"/>
                </a:cxn>
                <a:cxn ang="0">
                  <a:pos x="2" y="20"/>
                </a:cxn>
                <a:cxn ang="0">
                  <a:pos x="2" y="33"/>
                </a:cxn>
                <a:cxn ang="0">
                  <a:pos x="6" y="43"/>
                </a:cxn>
                <a:cxn ang="0">
                  <a:pos x="8" y="48"/>
                </a:cxn>
                <a:cxn ang="0">
                  <a:pos x="18" y="49"/>
                </a:cxn>
                <a:cxn ang="0">
                  <a:pos x="22" y="48"/>
                </a:cxn>
                <a:cxn ang="0">
                  <a:pos x="18" y="42"/>
                </a:cxn>
                <a:cxn ang="0">
                  <a:pos x="24" y="44"/>
                </a:cxn>
                <a:cxn ang="0">
                  <a:pos x="32" y="43"/>
                </a:cxn>
                <a:cxn ang="0">
                  <a:pos x="28" y="36"/>
                </a:cxn>
                <a:cxn ang="0">
                  <a:pos x="22" y="36"/>
                </a:cxn>
                <a:cxn ang="0">
                  <a:pos x="26" y="29"/>
                </a:cxn>
                <a:cxn ang="0">
                  <a:pos x="33" y="25"/>
                </a:cxn>
                <a:cxn ang="0">
                  <a:pos x="27" y="20"/>
                </a:cxn>
                <a:cxn ang="0">
                  <a:pos x="53" y="30"/>
                </a:cxn>
                <a:cxn ang="0">
                  <a:pos x="49" y="32"/>
                </a:cxn>
                <a:cxn ang="0">
                  <a:pos x="45" y="30"/>
                </a:cxn>
                <a:cxn ang="0">
                  <a:pos x="38" y="33"/>
                </a:cxn>
                <a:cxn ang="0">
                  <a:pos x="42" y="43"/>
                </a:cxn>
                <a:cxn ang="0">
                  <a:pos x="39" y="46"/>
                </a:cxn>
                <a:cxn ang="0">
                  <a:pos x="42" y="51"/>
                </a:cxn>
                <a:cxn ang="0">
                  <a:pos x="50" y="42"/>
                </a:cxn>
                <a:cxn ang="0">
                  <a:pos x="53" y="30"/>
                </a:cxn>
              </a:cxnLst>
              <a:rect l="0" t="0" r="r" b="b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39" name="Freeform 134      (向天歌演示原创作品：www.TopPPT.cn)"/>
            <p:cNvSpPr>
              <a:spLocks noEditPoints="1"/>
            </p:cNvSpPr>
            <p:nvPr/>
          </p:nvSpPr>
          <p:spPr bwMode="auto">
            <a:xfrm>
              <a:off x="4606925" y="1443038"/>
              <a:ext cx="266700" cy="471488"/>
            </a:xfrm>
            <a:custGeom>
              <a:avLst/>
              <a:gdLst/>
              <a:ahLst/>
              <a:cxnLst>
                <a:cxn ang="0">
                  <a:pos x="137" y="53"/>
                </a:cxn>
                <a:cxn ang="0">
                  <a:pos x="135" y="33"/>
                </a:cxn>
                <a:cxn ang="0">
                  <a:pos x="118" y="12"/>
                </a:cxn>
                <a:cxn ang="0">
                  <a:pos x="98" y="11"/>
                </a:cxn>
                <a:cxn ang="0">
                  <a:pos x="79" y="11"/>
                </a:cxn>
                <a:cxn ang="0">
                  <a:pos x="68" y="23"/>
                </a:cxn>
                <a:cxn ang="0">
                  <a:pos x="56" y="37"/>
                </a:cxn>
                <a:cxn ang="0">
                  <a:pos x="47" y="51"/>
                </a:cxn>
                <a:cxn ang="0">
                  <a:pos x="37" y="60"/>
                </a:cxn>
                <a:cxn ang="0">
                  <a:pos x="29" y="85"/>
                </a:cxn>
                <a:cxn ang="0">
                  <a:pos x="31" y="97"/>
                </a:cxn>
                <a:cxn ang="0">
                  <a:pos x="12" y="105"/>
                </a:cxn>
                <a:cxn ang="0">
                  <a:pos x="11" y="127"/>
                </a:cxn>
                <a:cxn ang="0">
                  <a:pos x="18" y="146"/>
                </a:cxn>
                <a:cxn ang="0">
                  <a:pos x="15" y="157"/>
                </a:cxn>
                <a:cxn ang="0">
                  <a:pos x="8" y="171"/>
                </a:cxn>
                <a:cxn ang="0">
                  <a:pos x="3" y="187"/>
                </a:cxn>
                <a:cxn ang="0">
                  <a:pos x="0" y="188"/>
                </a:cxn>
                <a:cxn ang="0">
                  <a:pos x="9" y="211"/>
                </a:cxn>
                <a:cxn ang="0">
                  <a:pos x="17" y="230"/>
                </a:cxn>
                <a:cxn ang="0">
                  <a:pos x="20" y="244"/>
                </a:cxn>
                <a:cxn ang="0">
                  <a:pos x="33" y="238"/>
                </a:cxn>
                <a:cxn ang="0">
                  <a:pos x="46" y="233"/>
                </a:cxn>
                <a:cxn ang="0">
                  <a:pos x="57" y="230"/>
                </a:cxn>
                <a:cxn ang="0">
                  <a:pos x="59" y="220"/>
                </a:cxn>
                <a:cxn ang="0">
                  <a:pos x="61" y="196"/>
                </a:cxn>
                <a:cxn ang="0">
                  <a:pos x="77" y="179"/>
                </a:cxn>
                <a:cxn ang="0">
                  <a:pos x="73" y="158"/>
                </a:cxn>
                <a:cxn ang="0">
                  <a:pos x="64" y="144"/>
                </a:cxn>
                <a:cxn ang="0">
                  <a:pos x="71" y="124"/>
                </a:cxn>
                <a:cxn ang="0">
                  <a:pos x="84" y="110"/>
                </a:cxn>
                <a:cxn ang="0">
                  <a:pos x="112" y="91"/>
                </a:cxn>
                <a:cxn ang="0">
                  <a:pos x="115" y="71"/>
                </a:cxn>
                <a:cxn ang="0">
                  <a:pos x="134" y="64"/>
                </a:cxn>
                <a:cxn ang="0">
                  <a:pos x="139" y="58"/>
                </a:cxn>
                <a:cxn ang="0">
                  <a:pos x="75" y="220"/>
                </a:cxn>
              </a:cxnLst>
              <a:rect l="0" t="0" r="r" b="b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0" name="Freeform 135      (向天歌演示原创作品：www.TopPPT.cn)"/>
            <p:cNvSpPr>
              <a:spLocks noEditPoints="1"/>
            </p:cNvSpPr>
            <p:nvPr/>
          </p:nvSpPr>
          <p:spPr bwMode="auto">
            <a:xfrm>
              <a:off x="4826000" y="1774825"/>
              <a:ext cx="136525" cy="66675"/>
            </a:xfrm>
            <a:custGeom>
              <a:avLst/>
              <a:gdLst/>
              <a:ahLst/>
              <a:cxnLst>
                <a:cxn ang="0">
                  <a:pos x="66" y="10"/>
                </a:cxn>
                <a:cxn ang="0">
                  <a:pos x="69" y="2"/>
                </a:cxn>
                <a:cxn ang="0">
                  <a:pos x="66" y="4"/>
                </a:cxn>
                <a:cxn ang="0">
                  <a:pos x="45" y="1"/>
                </a:cxn>
                <a:cxn ang="0">
                  <a:pos x="24" y="6"/>
                </a:cxn>
                <a:cxn ang="0">
                  <a:pos x="17" y="12"/>
                </a:cxn>
                <a:cxn ang="0">
                  <a:pos x="19" y="19"/>
                </a:cxn>
                <a:cxn ang="0">
                  <a:pos x="26" y="23"/>
                </a:cxn>
                <a:cxn ang="0">
                  <a:pos x="28" y="28"/>
                </a:cxn>
                <a:cxn ang="0">
                  <a:pos x="28" y="28"/>
                </a:cxn>
                <a:cxn ang="0">
                  <a:pos x="40" y="28"/>
                </a:cxn>
                <a:cxn ang="0">
                  <a:pos x="52" y="34"/>
                </a:cxn>
                <a:cxn ang="0">
                  <a:pos x="62" y="35"/>
                </a:cxn>
                <a:cxn ang="0">
                  <a:pos x="63" y="32"/>
                </a:cxn>
                <a:cxn ang="0">
                  <a:pos x="66" y="28"/>
                </a:cxn>
                <a:cxn ang="0">
                  <a:pos x="63" y="22"/>
                </a:cxn>
                <a:cxn ang="0">
                  <a:pos x="63" y="16"/>
                </a:cxn>
                <a:cxn ang="0">
                  <a:pos x="66" y="10"/>
                </a:cxn>
                <a:cxn ang="0">
                  <a:pos x="7" y="18"/>
                </a:cxn>
                <a:cxn ang="0">
                  <a:pos x="3" y="28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12" y="13"/>
                </a:cxn>
                <a:cxn ang="0">
                  <a:pos x="5" y="14"/>
                </a:cxn>
                <a:cxn ang="0">
                  <a:pos x="12" y="13"/>
                </a:cxn>
              </a:cxnLst>
              <a:rect l="0" t="0" r="r" b="b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1" name="Freeform 136      (向天歌演示原创作品：www.TopPPT.cn)"/>
            <p:cNvSpPr/>
            <p:nvPr/>
          </p:nvSpPr>
          <p:spPr bwMode="auto">
            <a:xfrm>
              <a:off x="5076825" y="3148013"/>
              <a:ext cx="173038" cy="211138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5" y="17"/>
                </a:cxn>
                <a:cxn ang="0">
                  <a:pos x="91" y="9"/>
                </a:cxn>
                <a:cxn ang="0">
                  <a:pos x="85" y="11"/>
                </a:cxn>
                <a:cxn ang="0">
                  <a:pos x="80" y="8"/>
                </a:cxn>
                <a:cxn ang="0">
                  <a:pos x="70" y="10"/>
                </a:cxn>
                <a:cxn ang="0">
                  <a:pos x="62" y="16"/>
                </a:cxn>
                <a:cxn ang="0">
                  <a:pos x="49" y="14"/>
                </a:cxn>
                <a:cxn ang="0">
                  <a:pos x="36" y="7"/>
                </a:cxn>
                <a:cxn ang="0">
                  <a:pos x="25" y="4"/>
                </a:cxn>
                <a:cxn ang="0">
                  <a:pos x="18" y="1"/>
                </a:cxn>
                <a:cxn ang="0">
                  <a:pos x="12" y="0"/>
                </a:cxn>
                <a:cxn ang="0">
                  <a:pos x="3" y="6"/>
                </a:cxn>
                <a:cxn ang="0">
                  <a:pos x="1" y="8"/>
                </a:cxn>
                <a:cxn ang="0">
                  <a:pos x="6" y="13"/>
                </a:cxn>
                <a:cxn ang="0">
                  <a:pos x="7" y="21"/>
                </a:cxn>
                <a:cxn ang="0">
                  <a:pos x="12" y="25"/>
                </a:cxn>
                <a:cxn ang="0">
                  <a:pos x="11" y="34"/>
                </a:cxn>
                <a:cxn ang="0">
                  <a:pos x="4" y="47"/>
                </a:cxn>
                <a:cxn ang="0">
                  <a:pos x="1" y="54"/>
                </a:cxn>
                <a:cxn ang="0">
                  <a:pos x="8" y="59"/>
                </a:cxn>
                <a:cxn ang="0">
                  <a:pos x="0" y="66"/>
                </a:cxn>
                <a:cxn ang="0">
                  <a:pos x="0" y="67"/>
                </a:cxn>
                <a:cxn ang="0">
                  <a:pos x="43" y="90"/>
                </a:cxn>
                <a:cxn ang="0">
                  <a:pos x="42" y="96"/>
                </a:cxn>
                <a:cxn ang="0">
                  <a:pos x="61" y="110"/>
                </a:cxn>
                <a:cxn ang="0">
                  <a:pos x="72" y="85"/>
                </a:cxn>
                <a:cxn ang="0">
                  <a:pos x="79" y="80"/>
                </a:cxn>
                <a:cxn ang="0">
                  <a:pos x="85" y="76"/>
                </a:cxn>
                <a:cxn ang="0">
                  <a:pos x="86" y="74"/>
                </a:cxn>
                <a:cxn ang="0">
                  <a:pos x="81" y="65"/>
                </a:cxn>
                <a:cxn ang="0">
                  <a:pos x="80" y="25"/>
                </a:cxn>
              </a:cxnLst>
              <a:rect l="0" t="0" r="r" b="b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2" name="Freeform 137      (向天歌演示原创作品：www.TopPPT.cn)"/>
            <p:cNvSpPr/>
            <p:nvPr/>
          </p:nvSpPr>
          <p:spPr bwMode="auto">
            <a:xfrm>
              <a:off x="4981575" y="3163888"/>
              <a:ext cx="117475" cy="122238"/>
            </a:xfrm>
            <a:custGeom>
              <a:avLst/>
              <a:gdLst/>
              <a:ahLst/>
              <a:cxnLst>
                <a:cxn ang="0">
                  <a:pos x="57" y="13"/>
                </a:cxn>
                <a:cxn ang="0">
                  <a:pos x="56" y="5"/>
                </a:cxn>
                <a:cxn ang="0">
                  <a:pos x="51" y="0"/>
                </a:cxn>
                <a:cxn ang="0">
                  <a:pos x="47" y="4"/>
                </a:cxn>
                <a:cxn ang="0">
                  <a:pos x="40" y="4"/>
                </a:cxn>
                <a:cxn ang="0">
                  <a:pos x="32" y="7"/>
                </a:cxn>
                <a:cxn ang="0">
                  <a:pos x="25" y="5"/>
                </a:cxn>
                <a:cxn ang="0">
                  <a:pos x="17" y="7"/>
                </a:cxn>
                <a:cxn ang="0">
                  <a:pos x="16" y="17"/>
                </a:cxn>
                <a:cxn ang="0">
                  <a:pos x="19" y="22"/>
                </a:cxn>
                <a:cxn ang="0">
                  <a:pos x="16" y="28"/>
                </a:cxn>
                <a:cxn ang="0">
                  <a:pos x="11" y="31"/>
                </a:cxn>
                <a:cxn ang="0">
                  <a:pos x="7" y="38"/>
                </a:cxn>
                <a:cxn ang="0">
                  <a:pos x="4" y="46"/>
                </a:cxn>
                <a:cxn ang="0">
                  <a:pos x="2" y="55"/>
                </a:cxn>
                <a:cxn ang="0">
                  <a:pos x="0" y="63"/>
                </a:cxn>
                <a:cxn ang="0">
                  <a:pos x="6" y="62"/>
                </a:cxn>
                <a:cxn ang="0">
                  <a:pos x="18" y="59"/>
                </a:cxn>
                <a:cxn ang="0">
                  <a:pos x="27" y="58"/>
                </a:cxn>
                <a:cxn ang="0">
                  <a:pos x="36" y="46"/>
                </a:cxn>
                <a:cxn ang="0">
                  <a:pos x="51" y="46"/>
                </a:cxn>
                <a:cxn ang="0">
                  <a:pos x="54" y="39"/>
                </a:cxn>
                <a:cxn ang="0">
                  <a:pos x="61" y="26"/>
                </a:cxn>
                <a:cxn ang="0">
                  <a:pos x="62" y="17"/>
                </a:cxn>
                <a:cxn ang="0">
                  <a:pos x="57" y="13"/>
                </a:cxn>
              </a:cxnLst>
              <a:rect l="0" t="0" r="r" b="b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3" name="Freeform 138      (向天歌演示原创作品：www.TopPPT.cn)"/>
            <p:cNvSpPr/>
            <p:nvPr/>
          </p:nvSpPr>
          <p:spPr bwMode="auto">
            <a:xfrm>
              <a:off x="5562600" y="2193925"/>
              <a:ext cx="382588" cy="220663"/>
            </a:xfrm>
            <a:custGeom>
              <a:avLst/>
              <a:gdLst/>
              <a:ahLst/>
              <a:cxnLst>
                <a:cxn ang="0">
                  <a:pos x="194" y="65"/>
                </a:cxn>
                <a:cxn ang="0">
                  <a:pos x="179" y="58"/>
                </a:cxn>
                <a:cxn ang="0">
                  <a:pos x="170" y="59"/>
                </a:cxn>
                <a:cxn ang="0">
                  <a:pos x="159" y="55"/>
                </a:cxn>
                <a:cxn ang="0">
                  <a:pos x="148" y="64"/>
                </a:cxn>
                <a:cxn ang="0">
                  <a:pos x="142" y="66"/>
                </a:cxn>
                <a:cxn ang="0">
                  <a:pos x="133" y="60"/>
                </a:cxn>
                <a:cxn ang="0">
                  <a:pos x="123" y="58"/>
                </a:cxn>
                <a:cxn ang="0">
                  <a:pos x="117" y="46"/>
                </a:cxn>
                <a:cxn ang="0">
                  <a:pos x="114" y="35"/>
                </a:cxn>
                <a:cxn ang="0">
                  <a:pos x="105" y="29"/>
                </a:cxn>
                <a:cxn ang="0">
                  <a:pos x="83" y="28"/>
                </a:cxn>
                <a:cxn ang="0">
                  <a:pos x="68" y="29"/>
                </a:cxn>
                <a:cxn ang="0">
                  <a:pos x="55" y="14"/>
                </a:cxn>
                <a:cxn ang="0">
                  <a:pos x="51" y="19"/>
                </a:cxn>
                <a:cxn ang="0">
                  <a:pos x="38" y="17"/>
                </a:cxn>
                <a:cxn ang="0">
                  <a:pos x="36" y="1"/>
                </a:cxn>
                <a:cxn ang="0">
                  <a:pos x="32" y="17"/>
                </a:cxn>
                <a:cxn ang="0">
                  <a:pos x="30" y="0"/>
                </a:cxn>
                <a:cxn ang="0">
                  <a:pos x="2" y="7"/>
                </a:cxn>
                <a:cxn ang="0">
                  <a:pos x="0" y="57"/>
                </a:cxn>
                <a:cxn ang="0">
                  <a:pos x="0" y="57"/>
                </a:cxn>
                <a:cxn ang="0">
                  <a:pos x="8" y="59"/>
                </a:cxn>
                <a:cxn ang="0">
                  <a:pos x="12" y="54"/>
                </a:cxn>
                <a:cxn ang="0">
                  <a:pos x="20" y="48"/>
                </a:cxn>
                <a:cxn ang="0">
                  <a:pos x="24" y="44"/>
                </a:cxn>
                <a:cxn ang="0">
                  <a:pos x="29" y="41"/>
                </a:cxn>
                <a:cxn ang="0">
                  <a:pos x="37" y="43"/>
                </a:cxn>
                <a:cxn ang="0">
                  <a:pos x="45" y="46"/>
                </a:cxn>
                <a:cxn ang="0">
                  <a:pos x="49" y="58"/>
                </a:cxn>
                <a:cxn ang="0">
                  <a:pos x="66" y="60"/>
                </a:cxn>
                <a:cxn ang="0">
                  <a:pos x="71" y="68"/>
                </a:cxn>
                <a:cxn ang="0">
                  <a:pos x="76" y="77"/>
                </a:cxn>
                <a:cxn ang="0">
                  <a:pos x="87" y="85"/>
                </a:cxn>
                <a:cxn ang="0">
                  <a:pos x="100" y="93"/>
                </a:cxn>
                <a:cxn ang="0">
                  <a:pos x="112" y="101"/>
                </a:cxn>
                <a:cxn ang="0">
                  <a:pos x="122" y="104"/>
                </a:cxn>
                <a:cxn ang="0">
                  <a:pos x="123" y="111"/>
                </a:cxn>
                <a:cxn ang="0">
                  <a:pos x="124" y="111"/>
                </a:cxn>
                <a:cxn ang="0">
                  <a:pos x="133" y="114"/>
                </a:cxn>
                <a:cxn ang="0">
                  <a:pos x="137" y="116"/>
                </a:cxn>
                <a:cxn ang="0">
                  <a:pos x="142" y="105"/>
                </a:cxn>
                <a:cxn ang="0">
                  <a:pos x="141" y="95"/>
                </a:cxn>
                <a:cxn ang="0">
                  <a:pos x="134" y="86"/>
                </a:cxn>
                <a:cxn ang="0">
                  <a:pos x="144" y="82"/>
                </a:cxn>
                <a:cxn ang="0">
                  <a:pos x="148" y="76"/>
                </a:cxn>
                <a:cxn ang="0">
                  <a:pos x="153" y="70"/>
                </a:cxn>
                <a:cxn ang="0">
                  <a:pos x="162" y="68"/>
                </a:cxn>
                <a:cxn ang="0">
                  <a:pos x="170" y="66"/>
                </a:cxn>
                <a:cxn ang="0">
                  <a:pos x="166" y="75"/>
                </a:cxn>
                <a:cxn ang="0">
                  <a:pos x="179" y="73"/>
                </a:cxn>
                <a:cxn ang="0">
                  <a:pos x="189" y="71"/>
                </a:cxn>
                <a:cxn ang="0">
                  <a:pos x="194" y="65"/>
                </a:cxn>
              </a:cxnLst>
              <a:rect l="0" t="0" r="r" b="b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4" name="Freeform 139      (向天歌演示原创作品：www.TopPPT.cn)"/>
            <p:cNvSpPr>
              <a:spLocks noEditPoints="1"/>
            </p:cNvSpPr>
            <p:nvPr/>
          </p:nvSpPr>
          <p:spPr bwMode="auto">
            <a:xfrm>
              <a:off x="4468813" y="946150"/>
              <a:ext cx="558800" cy="882650"/>
            </a:xfrm>
            <a:custGeom>
              <a:avLst/>
              <a:gdLst/>
              <a:ahLst/>
              <a:cxnLst>
                <a:cxn ang="0">
                  <a:pos x="276" y="242"/>
                </a:cxn>
                <a:cxn ang="0">
                  <a:pos x="277" y="228"/>
                </a:cxn>
                <a:cxn ang="0">
                  <a:pos x="261" y="226"/>
                </a:cxn>
                <a:cxn ang="0">
                  <a:pos x="243" y="225"/>
                </a:cxn>
                <a:cxn ang="0">
                  <a:pos x="234" y="224"/>
                </a:cxn>
                <a:cxn ang="0">
                  <a:pos x="216" y="228"/>
                </a:cxn>
                <a:cxn ang="0">
                  <a:pos x="202" y="243"/>
                </a:cxn>
                <a:cxn ang="0">
                  <a:pos x="202" y="226"/>
                </a:cxn>
                <a:cxn ang="0">
                  <a:pos x="182" y="238"/>
                </a:cxn>
                <a:cxn ang="0">
                  <a:pos x="174" y="242"/>
                </a:cxn>
                <a:cxn ang="0">
                  <a:pos x="165" y="240"/>
                </a:cxn>
                <a:cxn ang="0">
                  <a:pos x="150" y="251"/>
                </a:cxn>
                <a:cxn ang="0">
                  <a:pos x="139" y="260"/>
                </a:cxn>
                <a:cxn ang="0">
                  <a:pos x="129" y="265"/>
                </a:cxn>
                <a:cxn ang="0">
                  <a:pos x="112" y="269"/>
                </a:cxn>
                <a:cxn ang="0">
                  <a:pos x="105" y="279"/>
                </a:cxn>
                <a:cxn ang="0">
                  <a:pos x="129" y="279"/>
                </a:cxn>
                <a:cxn ang="0">
                  <a:pos x="111" y="292"/>
                </a:cxn>
                <a:cxn ang="0">
                  <a:pos x="86" y="319"/>
                </a:cxn>
                <a:cxn ang="0">
                  <a:pos x="70" y="341"/>
                </a:cxn>
                <a:cxn ang="0">
                  <a:pos x="56" y="361"/>
                </a:cxn>
                <a:cxn ang="0">
                  <a:pos x="36" y="374"/>
                </a:cxn>
                <a:cxn ang="0">
                  <a:pos x="16" y="387"/>
                </a:cxn>
                <a:cxn ang="0">
                  <a:pos x="6" y="404"/>
                </a:cxn>
                <a:cxn ang="0">
                  <a:pos x="2" y="425"/>
                </a:cxn>
                <a:cxn ang="0">
                  <a:pos x="12" y="432"/>
                </a:cxn>
                <a:cxn ang="0">
                  <a:pos x="10" y="440"/>
                </a:cxn>
                <a:cxn ang="0">
                  <a:pos x="20" y="458"/>
                </a:cxn>
                <a:cxn ang="0">
                  <a:pos x="65" y="436"/>
                </a:cxn>
                <a:cxn ang="0">
                  <a:pos x="78" y="440"/>
                </a:cxn>
                <a:cxn ang="0">
                  <a:pos x="86" y="412"/>
                </a:cxn>
                <a:cxn ang="0">
                  <a:pos x="83" y="376"/>
                </a:cxn>
                <a:cxn ang="0">
                  <a:pos x="103" y="351"/>
                </a:cxn>
                <a:cxn ang="0">
                  <a:pos x="117" y="318"/>
                </a:cxn>
                <a:cxn ang="0">
                  <a:pos x="131" y="289"/>
                </a:cxn>
                <a:cxn ang="0">
                  <a:pos x="163" y="273"/>
                </a:cxn>
                <a:cxn ang="0">
                  <a:pos x="185" y="258"/>
                </a:cxn>
                <a:cxn ang="0">
                  <a:pos x="225" y="270"/>
                </a:cxn>
                <a:cxn ang="0">
                  <a:pos x="250" y="243"/>
                </a:cxn>
                <a:cxn ang="0">
                  <a:pos x="276" y="255"/>
                </a:cxn>
                <a:cxn ang="0">
                  <a:pos x="81" y="34"/>
                </a:cxn>
                <a:cxn ang="0">
                  <a:pos x="108" y="49"/>
                </a:cxn>
                <a:cxn ang="0">
                  <a:pos x="129" y="54"/>
                </a:cxn>
                <a:cxn ang="0">
                  <a:pos x="131" y="69"/>
                </a:cxn>
                <a:cxn ang="0">
                  <a:pos x="111" y="87"/>
                </a:cxn>
                <a:cxn ang="0">
                  <a:pos x="133" y="96"/>
                </a:cxn>
                <a:cxn ang="0">
                  <a:pos x="160" y="52"/>
                </a:cxn>
                <a:cxn ang="0">
                  <a:pos x="181" y="63"/>
                </a:cxn>
                <a:cxn ang="0">
                  <a:pos x="210" y="75"/>
                </a:cxn>
                <a:cxn ang="0">
                  <a:pos x="201" y="60"/>
                </a:cxn>
                <a:cxn ang="0">
                  <a:pos x="176" y="39"/>
                </a:cxn>
                <a:cxn ang="0">
                  <a:pos x="150" y="26"/>
                </a:cxn>
                <a:cxn ang="0">
                  <a:pos x="126" y="12"/>
                </a:cxn>
                <a:cxn ang="0">
                  <a:pos x="117" y="26"/>
                </a:cxn>
                <a:cxn ang="0">
                  <a:pos x="93" y="24"/>
                </a:cxn>
                <a:cxn ang="0">
                  <a:pos x="78" y="19"/>
                </a:cxn>
                <a:cxn ang="0">
                  <a:pos x="71" y="54"/>
                </a:cxn>
                <a:cxn ang="0">
                  <a:pos x="71" y="54"/>
                </a:cxn>
                <a:cxn ang="0">
                  <a:pos x="167" y="27"/>
                </a:cxn>
                <a:cxn ang="0">
                  <a:pos x="234" y="25"/>
                </a:cxn>
                <a:cxn ang="0">
                  <a:pos x="204" y="10"/>
                </a:cxn>
                <a:cxn ang="0">
                  <a:pos x="177" y="8"/>
                </a:cxn>
                <a:cxn ang="0">
                  <a:pos x="158" y="10"/>
                </a:cxn>
              </a:cxnLst>
              <a:rect l="0" t="0" r="r" b="b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5" name="Freeform 140      (向天歌演示原创作品：www.TopPPT.cn)"/>
            <p:cNvSpPr/>
            <p:nvPr/>
          </p:nvSpPr>
          <p:spPr bwMode="auto">
            <a:xfrm>
              <a:off x="8408988" y="1651000"/>
              <a:ext cx="73025" cy="26988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3" y="6"/>
                </a:cxn>
                <a:cxn ang="0">
                  <a:pos x="24" y="11"/>
                </a:cxn>
                <a:cxn ang="0">
                  <a:pos x="38" y="9"/>
                </a:cxn>
                <a:cxn ang="0">
                  <a:pos x="17" y="2"/>
                </a:cxn>
              </a:cxnLst>
              <a:rect l="0" t="0" r="r" b="b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6" name="Freeform 141      (向天歌演示原创作品：www.TopPPT.cn)"/>
            <p:cNvSpPr>
              <a:spLocks noEditPoints="1"/>
            </p:cNvSpPr>
            <p:nvPr/>
          </p:nvSpPr>
          <p:spPr bwMode="auto">
            <a:xfrm>
              <a:off x="7131050" y="2195513"/>
              <a:ext cx="369888" cy="368300"/>
            </a:xfrm>
            <a:custGeom>
              <a:avLst/>
              <a:gdLst/>
              <a:ahLst/>
              <a:cxnLst>
                <a:cxn ang="0">
                  <a:pos x="171" y="24"/>
                </a:cxn>
                <a:cxn ang="0">
                  <a:pos x="139" y="9"/>
                </a:cxn>
                <a:cxn ang="0">
                  <a:pos x="135" y="31"/>
                </a:cxn>
                <a:cxn ang="0">
                  <a:pos x="121" y="41"/>
                </a:cxn>
                <a:cxn ang="0">
                  <a:pos x="119" y="57"/>
                </a:cxn>
                <a:cxn ang="0">
                  <a:pos x="131" y="53"/>
                </a:cxn>
                <a:cxn ang="0">
                  <a:pos x="134" y="44"/>
                </a:cxn>
                <a:cxn ang="0">
                  <a:pos x="158" y="45"/>
                </a:cxn>
                <a:cxn ang="0">
                  <a:pos x="180" y="32"/>
                </a:cxn>
                <a:cxn ang="0">
                  <a:pos x="182" y="21"/>
                </a:cxn>
                <a:cxn ang="0">
                  <a:pos x="119" y="82"/>
                </a:cxn>
                <a:cxn ang="0">
                  <a:pos x="106" y="108"/>
                </a:cxn>
                <a:cxn ang="0">
                  <a:pos x="89" y="112"/>
                </a:cxn>
                <a:cxn ang="0">
                  <a:pos x="73" y="132"/>
                </a:cxn>
                <a:cxn ang="0">
                  <a:pos x="53" y="136"/>
                </a:cxn>
                <a:cxn ang="0">
                  <a:pos x="19" y="150"/>
                </a:cxn>
                <a:cxn ang="0">
                  <a:pos x="31" y="154"/>
                </a:cxn>
                <a:cxn ang="0">
                  <a:pos x="64" y="157"/>
                </a:cxn>
                <a:cxn ang="0">
                  <a:pos x="81" y="149"/>
                </a:cxn>
                <a:cxn ang="0">
                  <a:pos x="99" y="146"/>
                </a:cxn>
                <a:cxn ang="0">
                  <a:pos x="114" y="140"/>
                </a:cxn>
                <a:cxn ang="0">
                  <a:pos x="128" y="122"/>
                </a:cxn>
                <a:cxn ang="0">
                  <a:pos x="141" y="93"/>
                </a:cxn>
                <a:cxn ang="0">
                  <a:pos x="121" y="67"/>
                </a:cxn>
                <a:cxn ang="0">
                  <a:pos x="37" y="156"/>
                </a:cxn>
                <a:cxn ang="0">
                  <a:pos x="42" y="168"/>
                </a:cxn>
                <a:cxn ang="0">
                  <a:pos x="59" y="155"/>
                </a:cxn>
                <a:cxn ang="0">
                  <a:pos x="25" y="166"/>
                </a:cxn>
                <a:cxn ang="0">
                  <a:pos x="7" y="163"/>
                </a:cxn>
                <a:cxn ang="0">
                  <a:pos x="8" y="168"/>
                </a:cxn>
                <a:cxn ang="0">
                  <a:pos x="14" y="193"/>
                </a:cxn>
                <a:cxn ang="0">
                  <a:pos x="25" y="166"/>
                </a:cxn>
              </a:cxnLst>
              <a:rect l="0" t="0" r="r" b="b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7" name="Freeform 142      (向天歌演示原创作品：www.TopPPT.cn)"/>
            <p:cNvSpPr>
              <a:spLocks noEditPoints="1"/>
            </p:cNvSpPr>
            <p:nvPr/>
          </p:nvSpPr>
          <p:spPr bwMode="auto">
            <a:xfrm>
              <a:off x="5954713" y="1971675"/>
              <a:ext cx="1293813" cy="896938"/>
            </a:xfrm>
            <a:custGeom>
              <a:avLst/>
              <a:gdLst/>
              <a:ahLst/>
              <a:cxnLst>
                <a:cxn ang="0">
                  <a:pos x="643" y="87"/>
                </a:cxn>
                <a:cxn ang="0">
                  <a:pos x="610" y="63"/>
                </a:cxn>
                <a:cxn ang="0">
                  <a:pos x="583" y="26"/>
                </a:cxn>
                <a:cxn ang="0">
                  <a:pos x="544" y="1"/>
                </a:cxn>
                <a:cxn ang="0">
                  <a:pos x="517" y="21"/>
                </a:cxn>
                <a:cxn ang="0">
                  <a:pos x="495" y="54"/>
                </a:cxn>
                <a:cxn ang="0">
                  <a:pos x="461" y="73"/>
                </a:cxn>
                <a:cxn ang="0">
                  <a:pos x="482" y="86"/>
                </a:cxn>
                <a:cxn ang="0">
                  <a:pos x="481" y="105"/>
                </a:cxn>
                <a:cxn ang="0">
                  <a:pos x="422" y="126"/>
                </a:cxn>
                <a:cxn ang="0">
                  <a:pos x="380" y="162"/>
                </a:cxn>
                <a:cxn ang="0">
                  <a:pos x="315" y="166"/>
                </a:cxn>
                <a:cxn ang="0">
                  <a:pos x="241" y="156"/>
                </a:cxn>
                <a:cxn ang="0">
                  <a:pos x="210" y="125"/>
                </a:cxn>
                <a:cxn ang="0">
                  <a:pos x="182" y="90"/>
                </a:cxn>
                <a:cxn ang="0">
                  <a:pos x="153" y="65"/>
                </a:cxn>
                <a:cxn ang="0">
                  <a:pos x="137" y="76"/>
                </a:cxn>
                <a:cxn ang="0">
                  <a:pos x="111" y="96"/>
                </a:cxn>
                <a:cxn ang="0">
                  <a:pos x="88" y="121"/>
                </a:cxn>
                <a:cxn ang="0">
                  <a:pos x="78" y="150"/>
                </a:cxn>
                <a:cxn ang="0">
                  <a:pos x="52" y="175"/>
                </a:cxn>
                <a:cxn ang="0">
                  <a:pos x="19" y="186"/>
                </a:cxn>
                <a:cxn ang="0">
                  <a:pos x="0" y="200"/>
                </a:cxn>
                <a:cxn ang="0">
                  <a:pos x="15" y="232"/>
                </a:cxn>
                <a:cxn ang="0">
                  <a:pos x="39" y="254"/>
                </a:cxn>
                <a:cxn ang="0">
                  <a:pos x="59" y="247"/>
                </a:cxn>
                <a:cxn ang="0">
                  <a:pos x="56" y="276"/>
                </a:cxn>
                <a:cxn ang="0">
                  <a:pos x="56" y="304"/>
                </a:cxn>
                <a:cxn ang="0">
                  <a:pos x="77" y="322"/>
                </a:cxn>
                <a:cxn ang="0">
                  <a:pos x="138" y="347"/>
                </a:cxn>
                <a:cxn ang="0">
                  <a:pos x="162" y="353"/>
                </a:cxn>
                <a:cxn ang="0">
                  <a:pos x="183" y="347"/>
                </a:cxn>
                <a:cxn ang="0">
                  <a:pos x="210" y="340"/>
                </a:cxn>
                <a:cxn ang="0">
                  <a:pos x="243" y="340"/>
                </a:cxn>
                <a:cxn ang="0">
                  <a:pos x="261" y="352"/>
                </a:cxn>
                <a:cxn ang="0">
                  <a:pos x="256" y="395"/>
                </a:cxn>
                <a:cxn ang="0">
                  <a:pos x="274" y="419"/>
                </a:cxn>
                <a:cxn ang="0">
                  <a:pos x="298" y="430"/>
                </a:cxn>
                <a:cxn ang="0">
                  <a:pos x="316" y="412"/>
                </a:cxn>
                <a:cxn ang="0">
                  <a:pos x="352" y="410"/>
                </a:cxn>
                <a:cxn ang="0">
                  <a:pos x="375" y="425"/>
                </a:cxn>
                <a:cxn ang="0">
                  <a:pos x="393" y="440"/>
                </a:cxn>
                <a:cxn ang="0">
                  <a:pos x="445" y="413"/>
                </a:cxn>
                <a:cxn ang="0">
                  <a:pos x="484" y="392"/>
                </a:cxn>
                <a:cxn ang="0">
                  <a:pos x="504" y="368"/>
                </a:cxn>
                <a:cxn ang="0">
                  <a:pos x="523" y="345"/>
                </a:cxn>
                <a:cxn ang="0">
                  <a:pos x="527" y="323"/>
                </a:cxn>
                <a:cxn ang="0">
                  <a:pos x="522" y="306"/>
                </a:cxn>
                <a:cxn ang="0">
                  <a:pos x="519" y="290"/>
                </a:cxn>
                <a:cxn ang="0">
                  <a:pos x="505" y="252"/>
                </a:cxn>
                <a:cxn ang="0">
                  <a:pos x="536" y="234"/>
                </a:cxn>
                <a:cxn ang="0">
                  <a:pos x="496" y="223"/>
                </a:cxn>
                <a:cxn ang="0">
                  <a:pos x="512" y="192"/>
                </a:cxn>
                <a:cxn ang="0">
                  <a:pos x="529" y="208"/>
                </a:cxn>
                <a:cxn ang="0">
                  <a:pos x="580" y="179"/>
                </a:cxn>
                <a:cxn ang="0">
                  <a:pos x="606" y="168"/>
                </a:cxn>
                <a:cxn ang="0">
                  <a:pos x="633" y="157"/>
                </a:cxn>
                <a:cxn ang="0">
                  <a:pos x="636" y="127"/>
                </a:cxn>
                <a:cxn ang="0">
                  <a:pos x="667" y="107"/>
                </a:cxn>
                <a:cxn ang="0">
                  <a:pos x="516" y="418"/>
                </a:cxn>
                <a:cxn ang="0">
                  <a:pos x="380" y="460"/>
                </a:cxn>
              </a:cxnLst>
              <a:rect l="0" t="0" r="r" b="b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solidFill>
              <a:srgbClr val="21A3D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8" name="Freeform 143      (向天歌演示原创作品：www.TopPPT.cn)"/>
            <p:cNvSpPr>
              <a:spLocks noEditPoints="1"/>
            </p:cNvSpPr>
            <p:nvPr/>
          </p:nvSpPr>
          <p:spPr bwMode="auto">
            <a:xfrm>
              <a:off x="6862763" y="2851150"/>
              <a:ext cx="207963" cy="292100"/>
            </a:xfrm>
            <a:custGeom>
              <a:avLst/>
              <a:gdLst/>
              <a:ahLst/>
              <a:cxnLst>
                <a:cxn ang="0">
                  <a:pos x="58" y="59"/>
                </a:cxn>
                <a:cxn ang="0">
                  <a:pos x="72" y="69"/>
                </a:cxn>
                <a:cxn ang="0">
                  <a:pos x="75" y="79"/>
                </a:cxn>
                <a:cxn ang="0">
                  <a:pos x="80" y="84"/>
                </a:cxn>
                <a:cxn ang="0">
                  <a:pos x="85" y="98"/>
                </a:cxn>
                <a:cxn ang="0">
                  <a:pos x="89" y="95"/>
                </a:cxn>
                <a:cxn ang="0">
                  <a:pos x="94" y="88"/>
                </a:cxn>
                <a:cxn ang="0">
                  <a:pos x="91" y="75"/>
                </a:cxn>
                <a:cxn ang="0">
                  <a:pos x="78" y="66"/>
                </a:cxn>
                <a:cxn ang="0">
                  <a:pos x="71" y="56"/>
                </a:cxn>
                <a:cxn ang="0">
                  <a:pos x="55" y="53"/>
                </a:cxn>
                <a:cxn ang="0">
                  <a:pos x="49" y="43"/>
                </a:cxn>
                <a:cxn ang="0">
                  <a:pos x="57" y="27"/>
                </a:cxn>
                <a:cxn ang="0">
                  <a:pos x="56" y="8"/>
                </a:cxn>
                <a:cxn ang="0">
                  <a:pos x="54" y="4"/>
                </a:cxn>
                <a:cxn ang="0">
                  <a:pos x="38" y="3"/>
                </a:cxn>
                <a:cxn ang="0">
                  <a:pos x="36" y="29"/>
                </a:cxn>
                <a:cxn ang="0">
                  <a:pos x="30" y="28"/>
                </a:cxn>
                <a:cxn ang="0">
                  <a:pos x="33" y="43"/>
                </a:cxn>
                <a:cxn ang="0">
                  <a:pos x="36" y="52"/>
                </a:cxn>
                <a:cxn ang="0">
                  <a:pos x="48" y="56"/>
                </a:cxn>
                <a:cxn ang="0">
                  <a:pos x="58" y="59"/>
                </a:cxn>
                <a:cxn ang="0">
                  <a:pos x="37" y="62"/>
                </a:cxn>
                <a:cxn ang="0">
                  <a:pos x="47" y="74"/>
                </a:cxn>
                <a:cxn ang="0">
                  <a:pos x="37" y="62"/>
                </a:cxn>
                <a:cxn ang="0">
                  <a:pos x="55" y="94"/>
                </a:cxn>
                <a:cxn ang="0">
                  <a:pos x="61" y="91"/>
                </a:cxn>
                <a:cxn ang="0">
                  <a:pos x="62" y="100"/>
                </a:cxn>
                <a:cxn ang="0">
                  <a:pos x="64" y="112"/>
                </a:cxn>
                <a:cxn ang="0">
                  <a:pos x="76" y="94"/>
                </a:cxn>
                <a:cxn ang="0">
                  <a:pos x="72" y="92"/>
                </a:cxn>
                <a:cxn ang="0">
                  <a:pos x="55" y="79"/>
                </a:cxn>
                <a:cxn ang="0">
                  <a:pos x="55" y="94"/>
                </a:cxn>
                <a:cxn ang="0">
                  <a:pos x="16" y="101"/>
                </a:cxn>
                <a:cxn ang="0">
                  <a:pos x="2" y="119"/>
                </a:cxn>
                <a:cxn ang="0">
                  <a:pos x="22" y="100"/>
                </a:cxn>
                <a:cxn ang="0">
                  <a:pos x="25" y="88"/>
                </a:cxn>
                <a:cxn ang="0">
                  <a:pos x="16" y="101"/>
                </a:cxn>
                <a:cxn ang="0">
                  <a:pos x="75" y="107"/>
                </a:cxn>
                <a:cxn ang="0">
                  <a:pos x="84" y="102"/>
                </a:cxn>
                <a:cxn ang="0">
                  <a:pos x="75" y="107"/>
                </a:cxn>
                <a:cxn ang="0">
                  <a:pos x="105" y="133"/>
                </a:cxn>
                <a:cxn ang="0">
                  <a:pos x="103" y="108"/>
                </a:cxn>
                <a:cxn ang="0">
                  <a:pos x="95" y="108"/>
                </a:cxn>
                <a:cxn ang="0">
                  <a:pos x="88" y="114"/>
                </a:cxn>
                <a:cxn ang="0">
                  <a:pos x="82" y="119"/>
                </a:cxn>
                <a:cxn ang="0">
                  <a:pos x="72" y="116"/>
                </a:cxn>
                <a:cxn ang="0">
                  <a:pos x="59" y="124"/>
                </a:cxn>
                <a:cxn ang="0">
                  <a:pos x="54" y="136"/>
                </a:cxn>
                <a:cxn ang="0">
                  <a:pos x="64" y="130"/>
                </a:cxn>
                <a:cxn ang="0">
                  <a:pos x="73" y="127"/>
                </a:cxn>
                <a:cxn ang="0">
                  <a:pos x="82" y="147"/>
                </a:cxn>
                <a:cxn ang="0">
                  <a:pos x="94" y="153"/>
                </a:cxn>
                <a:cxn ang="0">
                  <a:pos x="93" y="138"/>
                </a:cxn>
                <a:cxn ang="0">
                  <a:pos x="105" y="133"/>
                </a:cxn>
              </a:cxnLst>
              <a:rect l="0" t="0" r="r" b="b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49" name="Freeform 144      (向天歌演示原创作品：www.TopPPT.cn)"/>
            <p:cNvSpPr>
              <a:spLocks noEditPoints="1"/>
            </p:cNvSpPr>
            <p:nvPr/>
          </p:nvSpPr>
          <p:spPr bwMode="auto">
            <a:xfrm>
              <a:off x="7378700" y="3321050"/>
              <a:ext cx="273050" cy="173038"/>
            </a:xfrm>
            <a:custGeom>
              <a:avLst/>
              <a:gdLst/>
              <a:ahLst/>
              <a:cxnLst>
                <a:cxn ang="0">
                  <a:pos x="102" y="84"/>
                </a:cxn>
                <a:cxn ang="0">
                  <a:pos x="94" y="76"/>
                </a:cxn>
                <a:cxn ang="0">
                  <a:pos x="83" y="71"/>
                </a:cxn>
                <a:cxn ang="0">
                  <a:pos x="75" y="56"/>
                </a:cxn>
                <a:cxn ang="0">
                  <a:pos x="72" y="47"/>
                </a:cxn>
                <a:cxn ang="0">
                  <a:pos x="75" y="39"/>
                </a:cxn>
                <a:cxn ang="0">
                  <a:pos x="52" y="27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0" y="71"/>
                </a:cxn>
                <a:cxn ang="0">
                  <a:pos x="12" y="75"/>
                </a:cxn>
                <a:cxn ang="0">
                  <a:pos x="25" y="68"/>
                </a:cxn>
                <a:cxn ang="0">
                  <a:pos x="32" y="59"/>
                </a:cxn>
                <a:cxn ang="0">
                  <a:pos x="56" y="65"/>
                </a:cxn>
                <a:cxn ang="0">
                  <a:pos x="80" y="87"/>
                </a:cxn>
                <a:cxn ang="0">
                  <a:pos x="104" y="91"/>
                </a:cxn>
                <a:cxn ang="0">
                  <a:pos x="102" y="84"/>
                </a:cxn>
                <a:cxn ang="0">
                  <a:pos x="121" y="25"/>
                </a:cxn>
                <a:cxn ang="0">
                  <a:pos x="108" y="33"/>
                </a:cxn>
                <a:cxn ang="0">
                  <a:pos x="84" y="34"/>
                </a:cxn>
                <a:cxn ang="0">
                  <a:pos x="102" y="42"/>
                </a:cxn>
                <a:cxn ang="0">
                  <a:pos x="125" y="30"/>
                </a:cxn>
                <a:cxn ang="0">
                  <a:pos x="129" y="20"/>
                </a:cxn>
                <a:cxn ang="0">
                  <a:pos x="121" y="25"/>
                </a:cxn>
                <a:cxn ang="0">
                  <a:pos x="133" y="12"/>
                </a:cxn>
                <a:cxn ang="0">
                  <a:pos x="129" y="13"/>
                </a:cxn>
                <a:cxn ang="0">
                  <a:pos x="136" y="23"/>
                </a:cxn>
                <a:cxn ang="0">
                  <a:pos x="133" y="12"/>
                </a:cxn>
              </a:cxnLst>
              <a:rect l="0" t="0" r="r" b="b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0" name="Freeform 145      (向天歌演示原创作品：www.TopPPT.cn)"/>
            <p:cNvSpPr/>
            <p:nvPr/>
          </p:nvSpPr>
          <p:spPr bwMode="auto">
            <a:xfrm>
              <a:off x="6076950" y="3049588"/>
              <a:ext cx="46038" cy="8890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11"/>
                </a:cxn>
                <a:cxn ang="0">
                  <a:pos x="1" y="26"/>
                </a:cxn>
                <a:cxn ang="0">
                  <a:pos x="6" y="43"/>
                </a:cxn>
                <a:cxn ang="0">
                  <a:pos x="24" y="27"/>
                </a:cxn>
                <a:cxn ang="0">
                  <a:pos x="5" y="0"/>
                </a:cxn>
              </a:cxnLst>
              <a:rect l="0" t="0" r="r" b="b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1" name="Freeform 146      (向天歌演示原创作品：www.TopPPT.cn)"/>
            <p:cNvSpPr/>
            <p:nvPr/>
          </p:nvSpPr>
          <p:spPr bwMode="auto">
            <a:xfrm>
              <a:off x="5273675" y="3509963"/>
              <a:ext cx="160338" cy="317500"/>
            </a:xfrm>
            <a:custGeom>
              <a:avLst/>
              <a:gdLst/>
              <a:ahLst/>
              <a:cxnLst>
                <a:cxn ang="0">
                  <a:pos x="71" y="5"/>
                </a:cxn>
                <a:cxn ang="0">
                  <a:pos x="67" y="9"/>
                </a:cxn>
                <a:cxn ang="0">
                  <a:pos x="65" y="17"/>
                </a:cxn>
                <a:cxn ang="0">
                  <a:pos x="59" y="22"/>
                </a:cxn>
                <a:cxn ang="0">
                  <a:pos x="53" y="27"/>
                </a:cxn>
                <a:cxn ang="0">
                  <a:pos x="53" y="33"/>
                </a:cxn>
                <a:cxn ang="0">
                  <a:pos x="44" y="40"/>
                </a:cxn>
                <a:cxn ang="0">
                  <a:pos x="29" y="48"/>
                </a:cxn>
                <a:cxn ang="0">
                  <a:pos x="14" y="50"/>
                </a:cxn>
                <a:cxn ang="0">
                  <a:pos x="10" y="65"/>
                </a:cxn>
                <a:cxn ang="0">
                  <a:pos x="11" y="86"/>
                </a:cxn>
                <a:cxn ang="0">
                  <a:pos x="8" y="109"/>
                </a:cxn>
                <a:cxn ang="0">
                  <a:pos x="4" y="136"/>
                </a:cxn>
                <a:cxn ang="0">
                  <a:pos x="11" y="157"/>
                </a:cxn>
                <a:cxn ang="0">
                  <a:pos x="31" y="162"/>
                </a:cxn>
                <a:cxn ang="0">
                  <a:pos x="43" y="158"/>
                </a:cxn>
                <a:cxn ang="0">
                  <a:pos x="59" y="110"/>
                </a:cxn>
                <a:cxn ang="0">
                  <a:pos x="72" y="66"/>
                </a:cxn>
                <a:cxn ang="0">
                  <a:pos x="74" y="54"/>
                </a:cxn>
                <a:cxn ang="0">
                  <a:pos x="77" y="47"/>
                </a:cxn>
                <a:cxn ang="0">
                  <a:pos x="83" y="45"/>
                </a:cxn>
                <a:cxn ang="0">
                  <a:pos x="79" y="24"/>
                </a:cxn>
                <a:cxn ang="0">
                  <a:pos x="71" y="5"/>
                </a:cxn>
              </a:cxnLst>
              <a:rect l="0" t="0" r="r" b="b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2" name="Freeform 147      (向天歌演示原创作品：www.TopPPT.cn)"/>
            <p:cNvSpPr>
              <a:spLocks noEditPoints="1"/>
            </p:cNvSpPr>
            <p:nvPr/>
          </p:nvSpPr>
          <p:spPr bwMode="auto">
            <a:xfrm>
              <a:off x="5267325" y="2838450"/>
              <a:ext cx="258763" cy="157163"/>
            </a:xfrm>
            <a:custGeom>
              <a:avLst/>
              <a:gdLst/>
              <a:ahLst/>
              <a:cxnLst>
                <a:cxn ang="0">
                  <a:pos x="95" y="3"/>
                </a:cxn>
                <a:cxn ang="0">
                  <a:pos x="73" y="4"/>
                </a:cxn>
                <a:cxn ang="0">
                  <a:pos x="56" y="19"/>
                </a:cxn>
                <a:cxn ang="0">
                  <a:pos x="48" y="22"/>
                </a:cxn>
                <a:cxn ang="0">
                  <a:pos x="32" y="20"/>
                </a:cxn>
                <a:cxn ang="0">
                  <a:pos x="18" y="19"/>
                </a:cxn>
                <a:cxn ang="0">
                  <a:pos x="10" y="17"/>
                </a:cxn>
                <a:cxn ang="0">
                  <a:pos x="5" y="21"/>
                </a:cxn>
                <a:cxn ang="0">
                  <a:pos x="6" y="28"/>
                </a:cxn>
                <a:cxn ang="0">
                  <a:pos x="0" y="30"/>
                </a:cxn>
                <a:cxn ang="0">
                  <a:pos x="1" y="37"/>
                </a:cxn>
                <a:cxn ang="0">
                  <a:pos x="5" y="55"/>
                </a:cxn>
                <a:cxn ang="0">
                  <a:pos x="9" y="72"/>
                </a:cxn>
                <a:cxn ang="0">
                  <a:pos x="29" y="70"/>
                </a:cxn>
                <a:cxn ang="0">
                  <a:pos x="44" y="65"/>
                </a:cxn>
                <a:cxn ang="0">
                  <a:pos x="56" y="59"/>
                </a:cxn>
                <a:cxn ang="0">
                  <a:pos x="67" y="57"/>
                </a:cxn>
                <a:cxn ang="0">
                  <a:pos x="76" y="51"/>
                </a:cxn>
                <a:cxn ang="0">
                  <a:pos x="100" y="43"/>
                </a:cxn>
                <a:cxn ang="0">
                  <a:pos x="111" y="32"/>
                </a:cxn>
                <a:cxn ang="0">
                  <a:pos x="120" y="28"/>
                </a:cxn>
                <a:cxn ang="0">
                  <a:pos x="106" y="0"/>
                </a:cxn>
                <a:cxn ang="0">
                  <a:pos x="95" y="3"/>
                </a:cxn>
                <a:cxn ang="0">
                  <a:pos x="123" y="78"/>
                </a:cxn>
                <a:cxn ang="0">
                  <a:pos x="134" y="76"/>
                </a:cxn>
                <a:cxn ang="0">
                  <a:pos x="123" y="78"/>
                </a:cxn>
              </a:cxnLst>
              <a:rect l="0" t="0" r="r" b="b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3" name="Freeform 148      (向天歌演示原创作品：www.TopPPT.cn)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4" name="Freeform 149      (向天歌演示原创作品：www.TopPPT.cn)"/>
            <p:cNvSpPr>
              <a:spLocks noEditPoints="1"/>
            </p:cNvSpPr>
            <p:nvPr/>
          </p:nvSpPr>
          <p:spPr bwMode="auto">
            <a:xfrm>
              <a:off x="7675563" y="3378200"/>
              <a:ext cx="174625" cy="125413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5" y="19"/>
                </a:cxn>
                <a:cxn ang="0">
                  <a:pos x="1" y="3"/>
                </a:cxn>
                <a:cxn ang="0">
                  <a:pos x="22" y="17"/>
                </a:cxn>
                <a:cxn ang="0">
                  <a:pos x="32" y="24"/>
                </a:cxn>
                <a:cxn ang="0">
                  <a:pos x="22" y="17"/>
                </a:cxn>
                <a:cxn ang="0">
                  <a:pos x="60" y="37"/>
                </a:cxn>
                <a:cxn ang="0">
                  <a:pos x="44" y="28"/>
                </a:cxn>
                <a:cxn ang="0">
                  <a:pos x="60" y="37"/>
                </a:cxn>
                <a:cxn ang="0">
                  <a:pos x="58" y="47"/>
                </a:cxn>
                <a:cxn ang="0">
                  <a:pos x="69" y="54"/>
                </a:cxn>
                <a:cxn ang="0">
                  <a:pos x="58" y="47"/>
                </a:cxn>
                <a:cxn ang="0">
                  <a:pos x="78" y="58"/>
                </a:cxn>
                <a:cxn ang="0">
                  <a:pos x="89" y="63"/>
                </a:cxn>
                <a:cxn ang="0">
                  <a:pos x="78" y="58"/>
                </a:cxn>
                <a:cxn ang="0">
                  <a:pos x="70" y="36"/>
                </a:cxn>
                <a:cxn ang="0">
                  <a:pos x="79" y="51"/>
                </a:cxn>
                <a:cxn ang="0">
                  <a:pos x="70" y="36"/>
                </a:cxn>
              </a:cxnLst>
              <a:rect l="0" t="0" r="r" b="b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5" name="Freeform 150      (向天歌演示原创作品：www.TopPPT.cn)"/>
            <p:cNvSpPr>
              <a:spLocks noEditPoints="1"/>
            </p:cNvSpPr>
            <p:nvPr/>
          </p:nvSpPr>
          <p:spPr bwMode="auto">
            <a:xfrm>
              <a:off x="6769100" y="3492500"/>
              <a:ext cx="884238" cy="787400"/>
            </a:xfrm>
            <a:custGeom>
              <a:avLst/>
              <a:gdLst/>
              <a:ahLst/>
              <a:cxnLst>
                <a:cxn ang="0">
                  <a:pos x="457" y="180"/>
                </a:cxn>
                <a:cxn ang="0">
                  <a:pos x="438" y="160"/>
                </a:cxn>
                <a:cxn ang="0">
                  <a:pos x="424" y="139"/>
                </a:cxn>
                <a:cxn ang="0">
                  <a:pos x="410" y="124"/>
                </a:cxn>
                <a:cxn ang="0">
                  <a:pos x="378" y="93"/>
                </a:cxn>
                <a:cxn ang="0">
                  <a:pos x="367" y="53"/>
                </a:cxn>
                <a:cxn ang="0">
                  <a:pos x="347" y="33"/>
                </a:cxn>
                <a:cxn ang="0">
                  <a:pos x="329" y="10"/>
                </a:cxn>
                <a:cxn ang="0">
                  <a:pos x="324" y="51"/>
                </a:cxn>
                <a:cxn ang="0">
                  <a:pos x="297" y="76"/>
                </a:cxn>
                <a:cxn ang="0">
                  <a:pos x="265" y="59"/>
                </a:cxn>
                <a:cxn ang="0">
                  <a:pos x="259" y="35"/>
                </a:cxn>
                <a:cxn ang="0">
                  <a:pos x="268" y="17"/>
                </a:cxn>
                <a:cxn ang="0">
                  <a:pos x="251" y="19"/>
                </a:cxn>
                <a:cxn ang="0">
                  <a:pos x="222" y="13"/>
                </a:cxn>
                <a:cxn ang="0">
                  <a:pos x="194" y="32"/>
                </a:cxn>
                <a:cxn ang="0">
                  <a:pos x="184" y="51"/>
                </a:cxn>
                <a:cxn ang="0">
                  <a:pos x="167" y="44"/>
                </a:cxn>
                <a:cxn ang="0">
                  <a:pos x="147" y="46"/>
                </a:cxn>
                <a:cxn ang="0">
                  <a:pos x="131" y="55"/>
                </a:cxn>
                <a:cxn ang="0">
                  <a:pos x="123" y="73"/>
                </a:cxn>
                <a:cxn ang="0">
                  <a:pos x="106" y="75"/>
                </a:cxn>
                <a:cxn ang="0">
                  <a:pos x="69" y="110"/>
                </a:cxn>
                <a:cxn ang="0">
                  <a:pos x="34" y="121"/>
                </a:cxn>
                <a:cxn ang="0">
                  <a:pos x="13" y="130"/>
                </a:cxn>
                <a:cxn ang="0">
                  <a:pos x="6" y="169"/>
                </a:cxn>
                <a:cxn ang="0">
                  <a:pos x="9" y="187"/>
                </a:cxn>
                <a:cxn ang="0">
                  <a:pos x="22" y="227"/>
                </a:cxn>
                <a:cxn ang="0">
                  <a:pos x="23" y="277"/>
                </a:cxn>
                <a:cxn ang="0">
                  <a:pos x="56" y="294"/>
                </a:cxn>
                <a:cxn ang="0">
                  <a:pos x="104" y="280"/>
                </a:cxn>
                <a:cxn ang="0">
                  <a:pos x="157" y="260"/>
                </a:cxn>
                <a:cxn ang="0">
                  <a:pos x="219" y="256"/>
                </a:cxn>
                <a:cxn ang="0">
                  <a:pos x="240" y="268"/>
                </a:cxn>
                <a:cxn ang="0">
                  <a:pos x="262" y="287"/>
                </a:cxn>
                <a:cxn ang="0">
                  <a:pos x="278" y="285"/>
                </a:cxn>
                <a:cxn ang="0">
                  <a:pos x="288" y="289"/>
                </a:cxn>
                <a:cxn ang="0">
                  <a:pos x="304" y="317"/>
                </a:cxn>
                <a:cxn ang="0">
                  <a:pos x="344" y="344"/>
                </a:cxn>
                <a:cxn ang="0">
                  <a:pos x="365" y="341"/>
                </a:cxn>
                <a:cxn ang="0">
                  <a:pos x="379" y="348"/>
                </a:cxn>
                <a:cxn ang="0">
                  <a:pos x="419" y="330"/>
                </a:cxn>
                <a:cxn ang="0">
                  <a:pos x="443" y="266"/>
                </a:cxn>
                <a:cxn ang="0">
                  <a:pos x="458" y="228"/>
                </a:cxn>
                <a:cxn ang="0">
                  <a:pos x="210" y="11"/>
                </a:cxn>
                <a:cxn ang="0">
                  <a:pos x="266" y="307"/>
                </a:cxn>
                <a:cxn ang="0">
                  <a:pos x="379" y="376"/>
                </a:cxn>
                <a:cxn ang="0">
                  <a:pos x="380" y="411"/>
                </a:cxn>
                <a:cxn ang="0">
                  <a:pos x="395" y="402"/>
                </a:cxn>
                <a:cxn ang="0">
                  <a:pos x="379" y="376"/>
                </a:cxn>
              </a:cxnLst>
              <a:rect l="0" t="0" r="r" b="b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solidFill>
              <a:srgbClr val="21A3D0"/>
            </a:solidFill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6" name="Freeform 151      (向天歌演示原创作品：www.TopPPT.cn)"/>
            <p:cNvSpPr>
              <a:spLocks noEditPoints="1"/>
            </p:cNvSpPr>
            <p:nvPr/>
          </p:nvSpPr>
          <p:spPr bwMode="auto">
            <a:xfrm>
              <a:off x="7926388" y="4052888"/>
              <a:ext cx="269875" cy="320675"/>
            </a:xfrm>
            <a:custGeom>
              <a:avLst/>
              <a:gdLst/>
              <a:ahLst/>
              <a:cxnLst>
                <a:cxn ang="0">
                  <a:pos x="87" y="81"/>
                </a:cxn>
                <a:cxn ang="0">
                  <a:pos x="78" y="84"/>
                </a:cxn>
                <a:cxn ang="0">
                  <a:pos x="67" y="79"/>
                </a:cxn>
                <a:cxn ang="0">
                  <a:pos x="61" y="89"/>
                </a:cxn>
                <a:cxn ang="0">
                  <a:pos x="52" y="105"/>
                </a:cxn>
                <a:cxn ang="0">
                  <a:pos x="21" y="125"/>
                </a:cxn>
                <a:cxn ang="0">
                  <a:pos x="7" y="139"/>
                </a:cxn>
                <a:cxn ang="0">
                  <a:pos x="4" y="151"/>
                </a:cxn>
                <a:cxn ang="0">
                  <a:pos x="14" y="156"/>
                </a:cxn>
                <a:cxn ang="0">
                  <a:pos x="22" y="159"/>
                </a:cxn>
                <a:cxn ang="0">
                  <a:pos x="43" y="154"/>
                </a:cxn>
                <a:cxn ang="0">
                  <a:pos x="50" y="141"/>
                </a:cxn>
                <a:cxn ang="0">
                  <a:pos x="56" y="129"/>
                </a:cxn>
                <a:cxn ang="0">
                  <a:pos x="69" y="122"/>
                </a:cxn>
                <a:cxn ang="0">
                  <a:pos x="72" y="116"/>
                </a:cxn>
                <a:cxn ang="0">
                  <a:pos x="80" y="105"/>
                </a:cxn>
                <a:cxn ang="0">
                  <a:pos x="89" y="90"/>
                </a:cxn>
                <a:cxn ang="0">
                  <a:pos x="87" y="81"/>
                </a:cxn>
                <a:cxn ang="0">
                  <a:pos x="15" y="167"/>
                </a:cxn>
                <a:cxn ang="0">
                  <a:pos x="19" y="162"/>
                </a:cxn>
                <a:cxn ang="0">
                  <a:pos x="15" y="167"/>
                </a:cxn>
                <a:cxn ang="0">
                  <a:pos x="128" y="41"/>
                </a:cxn>
                <a:cxn ang="0">
                  <a:pos x="117" y="40"/>
                </a:cxn>
                <a:cxn ang="0">
                  <a:pos x="110" y="33"/>
                </a:cxn>
                <a:cxn ang="0">
                  <a:pos x="105" y="24"/>
                </a:cxn>
                <a:cxn ang="0">
                  <a:pos x="105" y="30"/>
                </a:cxn>
                <a:cxn ang="0">
                  <a:pos x="100" y="28"/>
                </a:cxn>
                <a:cxn ang="0">
                  <a:pos x="96" y="20"/>
                </a:cxn>
                <a:cxn ang="0">
                  <a:pos x="92" y="10"/>
                </a:cxn>
                <a:cxn ang="0">
                  <a:pos x="78" y="0"/>
                </a:cxn>
                <a:cxn ang="0">
                  <a:pos x="81" y="12"/>
                </a:cxn>
                <a:cxn ang="0">
                  <a:pos x="89" y="20"/>
                </a:cxn>
                <a:cxn ang="0">
                  <a:pos x="96" y="29"/>
                </a:cxn>
                <a:cxn ang="0">
                  <a:pos x="94" y="46"/>
                </a:cxn>
                <a:cxn ang="0">
                  <a:pos x="85" y="56"/>
                </a:cxn>
                <a:cxn ang="0">
                  <a:pos x="100" y="69"/>
                </a:cxn>
                <a:cxn ang="0">
                  <a:pos x="97" y="87"/>
                </a:cxn>
                <a:cxn ang="0">
                  <a:pos x="107" y="89"/>
                </a:cxn>
                <a:cxn ang="0">
                  <a:pos x="119" y="71"/>
                </a:cxn>
                <a:cxn ang="0">
                  <a:pos x="123" y="60"/>
                </a:cxn>
                <a:cxn ang="0">
                  <a:pos x="130" y="57"/>
                </a:cxn>
                <a:cxn ang="0">
                  <a:pos x="135" y="50"/>
                </a:cxn>
                <a:cxn ang="0">
                  <a:pos x="139" y="40"/>
                </a:cxn>
                <a:cxn ang="0">
                  <a:pos x="128" y="41"/>
                </a:cxn>
              </a:cxnLst>
              <a:rect l="0" t="0" r="r" b="b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7" name="Freeform 152      (向天歌演示原创作品：www.TopPPT.cn)"/>
            <p:cNvSpPr>
              <a:spLocks noEditPoints="1"/>
            </p:cNvSpPr>
            <p:nvPr/>
          </p:nvSpPr>
          <p:spPr bwMode="auto">
            <a:xfrm>
              <a:off x="8162925" y="3616325"/>
              <a:ext cx="58738" cy="53975"/>
            </a:xfrm>
            <a:custGeom>
              <a:avLst/>
              <a:gdLst/>
              <a:ahLst/>
              <a:cxnLst>
                <a:cxn ang="0">
                  <a:pos x="4" y="24"/>
                </a:cxn>
                <a:cxn ang="0">
                  <a:pos x="17" y="20"/>
                </a:cxn>
                <a:cxn ang="0">
                  <a:pos x="4" y="24"/>
                </a:cxn>
                <a:cxn ang="0">
                  <a:pos x="20" y="10"/>
                </a:cxn>
                <a:cxn ang="0">
                  <a:pos x="31" y="4"/>
                </a:cxn>
                <a:cxn ang="0">
                  <a:pos x="20" y="10"/>
                </a:cxn>
              </a:cxnLst>
              <a:rect l="0" t="0" r="r" b="b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8" name="Freeform 153      (向天歌演示原创作品：www.TopPPT.cn)"/>
            <p:cNvSpPr/>
            <p:nvPr/>
          </p:nvSpPr>
          <p:spPr bwMode="auto">
            <a:xfrm>
              <a:off x="5487988" y="2270125"/>
              <a:ext cx="309563" cy="195263"/>
            </a:xfrm>
            <a:custGeom>
              <a:avLst/>
              <a:gdLst/>
              <a:ahLst/>
              <a:cxnLst>
                <a:cxn ang="0">
                  <a:pos x="161" y="64"/>
                </a:cxn>
                <a:cxn ang="0">
                  <a:pos x="151" y="61"/>
                </a:cxn>
                <a:cxn ang="0">
                  <a:pos x="139" y="53"/>
                </a:cxn>
                <a:cxn ang="0">
                  <a:pos x="126" y="45"/>
                </a:cxn>
                <a:cxn ang="0">
                  <a:pos x="115" y="37"/>
                </a:cxn>
                <a:cxn ang="0">
                  <a:pos x="110" y="28"/>
                </a:cxn>
                <a:cxn ang="0">
                  <a:pos x="105" y="20"/>
                </a:cxn>
                <a:cxn ang="0">
                  <a:pos x="88" y="18"/>
                </a:cxn>
                <a:cxn ang="0">
                  <a:pos x="84" y="6"/>
                </a:cxn>
                <a:cxn ang="0">
                  <a:pos x="76" y="3"/>
                </a:cxn>
                <a:cxn ang="0">
                  <a:pos x="68" y="1"/>
                </a:cxn>
                <a:cxn ang="0">
                  <a:pos x="63" y="4"/>
                </a:cxn>
                <a:cxn ang="0">
                  <a:pos x="59" y="8"/>
                </a:cxn>
                <a:cxn ang="0">
                  <a:pos x="51" y="14"/>
                </a:cxn>
                <a:cxn ang="0">
                  <a:pos x="47" y="19"/>
                </a:cxn>
                <a:cxn ang="0">
                  <a:pos x="39" y="17"/>
                </a:cxn>
                <a:cxn ang="0">
                  <a:pos x="31" y="15"/>
                </a:cxn>
                <a:cxn ang="0">
                  <a:pos x="17" y="5"/>
                </a:cxn>
                <a:cxn ang="0">
                  <a:pos x="6" y="11"/>
                </a:cxn>
                <a:cxn ang="0">
                  <a:pos x="11" y="9"/>
                </a:cxn>
                <a:cxn ang="0">
                  <a:pos x="20" y="19"/>
                </a:cxn>
                <a:cxn ang="0">
                  <a:pos x="25" y="26"/>
                </a:cxn>
                <a:cxn ang="0">
                  <a:pos x="14" y="28"/>
                </a:cxn>
                <a:cxn ang="0">
                  <a:pos x="3" y="28"/>
                </a:cxn>
                <a:cxn ang="0">
                  <a:pos x="6" y="38"/>
                </a:cxn>
                <a:cxn ang="0">
                  <a:pos x="6" y="45"/>
                </a:cxn>
                <a:cxn ang="0">
                  <a:pos x="13" y="47"/>
                </a:cxn>
                <a:cxn ang="0">
                  <a:pos x="15" y="56"/>
                </a:cxn>
                <a:cxn ang="0">
                  <a:pos x="15" y="71"/>
                </a:cxn>
                <a:cxn ang="0">
                  <a:pos x="24" y="70"/>
                </a:cxn>
                <a:cxn ang="0">
                  <a:pos x="34" y="63"/>
                </a:cxn>
                <a:cxn ang="0">
                  <a:pos x="42" y="62"/>
                </a:cxn>
                <a:cxn ang="0">
                  <a:pos x="55" y="62"/>
                </a:cxn>
                <a:cxn ang="0">
                  <a:pos x="64" y="66"/>
                </a:cxn>
                <a:cxn ang="0">
                  <a:pos x="69" y="68"/>
                </a:cxn>
                <a:cxn ang="0">
                  <a:pos x="79" y="71"/>
                </a:cxn>
                <a:cxn ang="0">
                  <a:pos x="84" y="75"/>
                </a:cxn>
                <a:cxn ang="0">
                  <a:pos x="91" y="82"/>
                </a:cxn>
                <a:cxn ang="0">
                  <a:pos x="99" y="83"/>
                </a:cxn>
                <a:cxn ang="0">
                  <a:pos x="101" y="97"/>
                </a:cxn>
                <a:cxn ang="0">
                  <a:pos x="104" y="96"/>
                </a:cxn>
                <a:cxn ang="0">
                  <a:pos x="112" y="99"/>
                </a:cxn>
                <a:cxn ang="0">
                  <a:pos x="122" y="95"/>
                </a:cxn>
                <a:cxn ang="0">
                  <a:pos x="138" y="86"/>
                </a:cxn>
                <a:cxn ang="0">
                  <a:pos x="144" y="75"/>
                </a:cxn>
                <a:cxn ang="0">
                  <a:pos x="153" y="69"/>
                </a:cxn>
                <a:cxn ang="0">
                  <a:pos x="162" y="71"/>
                </a:cxn>
                <a:cxn ang="0">
                  <a:pos x="161" y="64"/>
                </a:cxn>
              </a:cxnLst>
              <a:rect l="0" t="0" r="r" b="b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59" name="Freeform 154      (向天歌演示原创作品：www.TopPPT.cn)"/>
            <p:cNvSpPr/>
            <p:nvPr/>
          </p:nvSpPr>
          <p:spPr bwMode="auto">
            <a:xfrm>
              <a:off x="5300663" y="2339975"/>
              <a:ext cx="425450" cy="360363"/>
            </a:xfrm>
            <a:custGeom>
              <a:avLst/>
              <a:gdLst/>
              <a:ahLst/>
              <a:cxnLst>
                <a:cxn ang="0">
                  <a:pos x="217" y="162"/>
                </a:cxn>
                <a:cxn ang="0">
                  <a:pos x="212" y="150"/>
                </a:cxn>
                <a:cxn ang="0">
                  <a:pos x="200" y="140"/>
                </a:cxn>
                <a:cxn ang="0">
                  <a:pos x="192" y="130"/>
                </a:cxn>
                <a:cxn ang="0">
                  <a:pos x="204" y="114"/>
                </a:cxn>
                <a:cxn ang="0">
                  <a:pos x="193" y="108"/>
                </a:cxn>
                <a:cxn ang="0">
                  <a:pos x="191" y="95"/>
                </a:cxn>
                <a:cxn ang="0">
                  <a:pos x="191" y="83"/>
                </a:cxn>
                <a:cxn ang="0">
                  <a:pos x="192" y="74"/>
                </a:cxn>
                <a:cxn ang="0">
                  <a:pos x="197" y="65"/>
                </a:cxn>
                <a:cxn ang="0">
                  <a:pos x="199" y="60"/>
                </a:cxn>
                <a:cxn ang="0">
                  <a:pos x="197" y="46"/>
                </a:cxn>
                <a:cxn ang="0">
                  <a:pos x="189" y="45"/>
                </a:cxn>
                <a:cxn ang="0">
                  <a:pos x="182" y="38"/>
                </a:cxn>
                <a:cxn ang="0">
                  <a:pos x="177" y="34"/>
                </a:cxn>
                <a:cxn ang="0">
                  <a:pos x="167" y="31"/>
                </a:cxn>
                <a:cxn ang="0">
                  <a:pos x="162" y="29"/>
                </a:cxn>
                <a:cxn ang="0">
                  <a:pos x="153" y="25"/>
                </a:cxn>
                <a:cxn ang="0">
                  <a:pos x="140" y="25"/>
                </a:cxn>
                <a:cxn ang="0">
                  <a:pos x="132" y="26"/>
                </a:cxn>
                <a:cxn ang="0">
                  <a:pos x="122" y="33"/>
                </a:cxn>
                <a:cxn ang="0">
                  <a:pos x="113" y="34"/>
                </a:cxn>
                <a:cxn ang="0">
                  <a:pos x="113" y="40"/>
                </a:cxn>
                <a:cxn ang="0">
                  <a:pos x="88" y="46"/>
                </a:cxn>
                <a:cxn ang="0">
                  <a:pos x="68" y="33"/>
                </a:cxn>
                <a:cxn ang="0">
                  <a:pos x="54" y="20"/>
                </a:cxn>
                <a:cxn ang="0">
                  <a:pos x="46" y="14"/>
                </a:cxn>
                <a:cxn ang="0">
                  <a:pos x="44" y="4"/>
                </a:cxn>
                <a:cxn ang="0">
                  <a:pos x="21" y="14"/>
                </a:cxn>
                <a:cxn ang="0">
                  <a:pos x="13" y="9"/>
                </a:cxn>
                <a:cxn ang="0">
                  <a:pos x="7" y="1"/>
                </a:cxn>
                <a:cxn ang="0">
                  <a:pos x="3" y="6"/>
                </a:cxn>
                <a:cxn ang="0">
                  <a:pos x="3" y="16"/>
                </a:cxn>
                <a:cxn ang="0">
                  <a:pos x="3" y="28"/>
                </a:cxn>
                <a:cxn ang="0">
                  <a:pos x="9" y="37"/>
                </a:cxn>
                <a:cxn ang="0">
                  <a:pos x="13" y="46"/>
                </a:cxn>
                <a:cxn ang="0">
                  <a:pos x="19" y="52"/>
                </a:cxn>
                <a:cxn ang="0">
                  <a:pos x="23" y="56"/>
                </a:cxn>
                <a:cxn ang="0">
                  <a:pos x="22" y="63"/>
                </a:cxn>
                <a:cxn ang="0">
                  <a:pos x="17" y="72"/>
                </a:cxn>
                <a:cxn ang="0">
                  <a:pos x="19" y="82"/>
                </a:cxn>
                <a:cxn ang="0">
                  <a:pos x="24" y="88"/>
                </a:cxn>
                <a:cxn ang="0">
                  <a:pos x="37" y="97"/>
                </a:cxn>
                <a:cxn ang="0">
                  <a:pos x="42" y="103"/>
                </a:cxn>
                <a:cxn ang="0">
                  <a:pos x="41" y="111"/>
                </a:cxn>
                <a:cxn ang="0">
                  <a:pos x="45" y="119"/>
                </a:cxn>
                <a:cxn ang="0">
                  <a:pos x="51" y="127"/>
                </a:cxn>
                <a:cxn ang="0">
                  <a:pos x="54" y="127"/>
                </a:cxn>
                <a:cxn ang="0">
                  <a:pos x="59" y="126"/>
                </a:cxn>
                <a:cxn ang="0">
                  <a:pos x="67" y="125"/>
                </a:cxn>
                <a:cxn ang="0">
                  <a:pos x="79" y="143"/>
                </a:cxn>
                <a:cxn ang="0">
                  <a:pos x="85" y="153"/>
                </a:cxn>
                <a:cxn ang="0">
                  <a:pos x="99" y="160"/>
                </a:cxn>
                <a:cxn ang="0">
                  <a:pos x="125" y="170"/>
                </a:cxn>
                <a:cxn ang="0">
                  <a:pos x="143" y="165"/>
                </a:cxn>
                <a:cxn ang="0">
                  <a:pos x="151" y="180"/>
                </a:cxn>
                <a:cxn ang="0">
                  <a:pos x="191" y="187"/>
                </a:cxn>
                <a:cxn ang="0">
                  <a:pos x="202" y="188"/>
                </a:cxn>
                <a:cxn ang="0">
                  <a:pos x="202" y="185"/>
                </a:cxn>
                <a:cxn ang="0">
                  <a:pos x="209" y="174"/>
                </a:cxn>
                <a:cxn ang="0">
                  <a:pos x="220" y="171"/>
                </a:cxn>
                <a:cxn ang="0">
                  <a:pos x="217" y="162"/>
                </a:cxn>
              </a:cxnLst>
              <a:rect l="0" t="0" r="r" b="b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0" name="Freeform 155      (向天歌演示原创作品：www.TopPPT.cn)"/>
            <p:cNvSpPr>
              <a:spLocks noEditPoints="1"/>
            </p:cNvSpPr>
            <p:nvPr/>
          </p:nvSpPr>
          <p:spPr bwMode="auto">
            <a:xfrm>
              <a:off x="5356225" y="1914525"/>
              <a:ext cx="876300" cy="412750"/>
            </a:xfrm>
            <a:custGeom>
              <a:avLst/>
              <a:gdLst/>
              <a:ahLst/>
              <a:cxnLst>
                <a:cxn ang="0">
                  <a:pos x="444" y="89"/>
                </a:cxn>
                <a:cxn ang="0">
                  <a:pos x="429" y="75"/>
                </a:cxn>
                <a:cxn ang="0">
                  <a:pos x="399" y="70"/>
                </a:cxn>
                <a:cxn ang="0">
                  <a:pos x="372" y="51"/>
                </a:cxn>
                <a:cxn ang="0">
                  <a:pos x="341" y="17"/>
                </a:cxn>
                <a:cxn ang="0">
                  <a:pos x="310" y="30"/>
                </a:cxn>
                <a:cxn ang="0">
                  <a:pos x="302" y="21"/>
                </a:cxn>
                <a:cxn ang="0">
                  <a:pos x="285" y="19"/>
                </a:cxn>
                <a:cxn ang="0">
                  <a:pos x="277" y="2"/>
                </a:cxn>
                <a:cxn ang="0">
                  <a:pos x="237" y="10"/>
                </a:cxn>
                <a:cxn ang="0">
                  <a:pos x="193" y="20"/>
                </a:cxn>
                <a:cxn ang="0">
                  <a:pos x="170" y="31"/>
                </a:cxn>
                <a:cxn ang="0">
                  <a:pos x="166" y="46"/>
                </a:cxn>
                <a:cxn ang="0">
                  <a:pos x="170" y="61"/>
                </a:cxn>
                <a:cxn ang="0">
                  <a:pos x="158" y="69"/>
                </a:cxn>
                <a:cxn ang="0">
                  <a:pos x="141" y="68"/>
                </a:cxn>
                <a:cxn ang="0">
                  <a:pos x="112" y="70"/>
                </a:cxn>
                <a:cxn ang="0">
                  <a:pos x="92" y="70"/>
                </a:cxn>
                <a:cxn ang="0">
                  <a:pos x="62" y="58"/>
                </a:cxn>
                <a:cxn ang="0">
                  <a:pos x="35" y="66"/>
                </a:cxn>
                <a:cxn ang="0">
                  <a:pos x="25" y="84"/>
                </a:cxn>
                <a:cxn ang="0">
                  <a:pos x="4" y="88"/>
                </a:cxn>
                <a:cxn ang="0">
                  <a:pos x="1" y="104"/>
                </a:cxn>
                <a:cxn ang="0">
                  <a:pos x="17" y="114"/>
                </a:cxn>
                <a:cxn ang="0">
                  <a:pos x="28" y="134"/>
                </a:cxn>
                <a:cxn ang="0">
                  <a:pos x="58" y="127"/>
                </a:cxn>
                <a:cxn ang="0">
                  <a:pos x="65" y="150"/>
                </a:cxn>
                <a:cxn ang="0">
                  <a:pos x="44" y="165"/>
                </a:cxn>
                <a:cxn ang="0">
                  <a:pos x="64" y="185"/>
                </a:cxn>
                <a:cxn ang="0">
                  <a:pos x="75" y="197"/>
                </a:cxn>
                <a:cxn ang="0">
                  <a:pos x="108" y="203"/>
                </a:cxn>
                <a:cxn ang="0">
                  <a:pos x="139" y="144"/>
                </a:cxn>
                <a:cxn ang="0">
                  <a:pos x="157" y="146"/>
                </a:cxn>
                <a:cxn ang="0">
                  <a:pos x="191" y="174"/>
                </a:cxn>
                <a:cxn ang="0">
                  <a:pos x="225" y="192"/>
                </a:cxn>
                <a:cxn ang="0">
                  <a:pos x="250" y="212"/>
                </a:cxn>
                <a:cxn ang="0">
                  <a:pos x="274" y="201"/>
                </a:cxn>
                <a:cxn ang="0">
                  <a:pos x="299" y="187"/>
                </a:cxn>
                <a:cxn ang="0">
                  <a:pos x="336" y="185"/>
                </a:cxn>
                <a:cxn ang="0">
                  <a:pos x="385" y="193"/>
                </a:cxn>
                <a:cxn ang="0">
                  <a:pos x="386" y="167"/>
                </a:cxn>
                <a:cxn ang="0">
                  <a:pos x="401" y="151"/>
                </a:cxn>
                <a:cxn ang="0">
                  <a:pos x="416" y="126"/>
                </a:cxn>
                <a:cxn ang="0">
                  <a:pos x="445" y="123"/>
                </a:cxn>
                <a:cxn ang="0">
                  <a:pos x="455" y="99"/>
                </a:cxn>
                <a:cxn ang="0">
                  <a:pos x="171" y="137"/>
                </a:cxn>
                <a:cxn ang="0">
                  <a:pos x="361" y="136"/>
                </a:cxn>
                <a:cxn ang="0">
                  <a:pos x="315" y="136"/>
                </a:cxn>
                <a:cxn ang="0">
                  <a:pos x="361" y="136"/>
                </a:cxn>
              </a:cxnLst>
              <a:rect l="0" t="0" r="r" b="b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1" name="Freeform 156      (向天歌演示原创作品：www.TopPPT.cn)"/>
            <p:cNvSpPr>
              <a:spLocks noEditPoints="1"/>
            </p:cNvSpPr>
            <p:nvPr/>
          </p:nvSpPr>
          <p:spPr bwMode="auto">
            <a:xfrm>
              <a:off x="4778375" y="898525"/>
              <a:ext cx="3681413" cy="1411288"/>
            </a:xfrm>
            <a:custGeom>
              <a:avLst/>
              <a:gdLst/>
              <a:ahLst/>
              <a:cxnLst>
                <a:cxn ang="0">
                  <a:pos x="814" y="12"/>
                </a:cxn>
                <a:cxn ang="0">
                  <a:pos x="840" y="45"/>
                </a:cxn>
                <a:cxn ang="0">
                  <a:pos x="912" y="61"/>
                </a:cxn>
                <a:cxn ang="0">
                  <a:pos x="822" y="28"/>
                </a:cxn>
                <a:cxn ang="0">
                  <a:pos x="1331" y="168"/>
                </a:cxn>
                <a:cxn ang="0">
                  <a:pos x="1358" y="198"/>
                </a:cxn>
                <a:cxn ang="0">
                  <a:pos x="1388" y="664"/>
                </a:cxn>
                <a:cxn ang="0">
                  <a:pos x="355" y="25"/>
                </a:cxn>
                <a:cxn ang="0">
                  <a:pos x="1886" y="330"/>
                </a:cxn>
                <a:cxn ang="0">
                  <a:pos x="1698" y="277"/>
                </a:cxn>
                <a:cxn ang="0">
                  <a:pos x="1580" y="268"/>
                </a:cxn>
                <a:cxn ang="0">
                  <a:pos x="1412" y="221"/>
                </a:cxn>
                <a:cxn ang="0">
                  <a:pos x="1319" y="241"/>
                </a:cxn>
                <a:cxn ang="0">
                  <a:pos x="1224" y="204"/>
                </a:cxn>
                <a:cxn ang="0">
                  <a:pos x="1101" y="196"/>
                </a:cxn>
                <a:cxn ang="0">
                  <a:pos x="989" y="193"/>
                </a:cxn>
                <a:cxn ang="0">
                  <a:pos x="1007" y="122"/>
                </a:cxn>
                <a:cxn ang="0">
                  <a:pos x="909" y="126"/>
                </a:cxn>
                <a:cxn ang="0">
                  <a:pos x="800" y="148"/>
                </a:cxn>
                <a:cxn ang="0">
                  <a:pos x="764" y="190"/>
                </a:cxn>
                <a:cxn ang="0">
                  <a:pos x="667" y="228"/>
                </a:cxn>
                <a:cxn ang="0">
                  <a:pos x="623" y="257"/>
                </a:cxn>
                <a:cxn ang="0">
                  <a:pos x="630" y="312"/>
                </a:cxn>
                <a:cxn ang="0">
                  <a:pos x="603" y="320"/>
                </a:cxn>
                <a:cxn ang="0">
                  <a:pos x="557" y="231"/>
                </a:cxn>
                <a:cxn ang="0">
                  <a:pos x="468" y="273"/>
                </a:cxn>
                <a:cxn ang="0">
                  <a:pos x="384" y="305"/>
                </a:cxn>
                <a:cxn ang="0">
                  <a:pos x="307" y="312"/>
                </a:cxn>
                <a:cxn ang="0">
                  <a:pos x="230" y="353"/>
                </a:cxn>
                <a:cxn ang="0">
                  <a:pos x="170" y="355"/>
                </a:cxn>
                <a:cxn ang="0">
                  <a:pos x="201" y="292"/>
                </a:cxn>
                <a:cxn ang="0">
                  <a:pos x="100" y="296"/>
                </a:cxn>
                <a:cxn ang="0">
                  <a:pos x="133" y="407"/>
                </a:cxn>
                <a:cxn ang="0">
                  <a:pos x="89" y="497"/>
                </a:cxn>
                <a:cxn ang="0">
                  <a:pos x="134" y="574"/>
                </a:cxn>
                <a:cxn ang="0">
                  <a:pos x="223" y="617"/>
                </a:cxn>
                <a:cxn ang="0">
                  <a:pos x="193" y="682"/>
                </a:cxn>
                <a:cxn ang="0">
                  <a:pos x="326" y="731"/>
                </a:cxn>
                <a:cxn ang="0">
                  <a:pos x="312" y="613"/>
                </a:cxn>
                <a:cxn ang="0">
                  <a:pos x="425" y="599"/>
                </a:cxn>
                <a:cxn ang="0">
                  <a:pos x="472" y="554"/>
                </a:cxn>
                <a:cxn ang="0">
                  <a:pos x="610" y="554"/>
                </a:cxn>
                <a:cxn ang="0">
                  <a:pos x="738" y="612"/>
                </a:cxn>
                <a:cxn ang="0">
                  <a:pos x="849" y="616"/>
                </a:cxn>
                <a:cxn ang="0">
                  <a:pos x="939" y="614"/>
                </a:cxn>
                <a:cxn ang="0">
                  <a:pos x="1099" y="622"/>
                </a:cxn>
                <a:cxn ang="0">
                  <a:pos x="1210" y="615"/>
                </a:cxn>
                <a:cxn ang="0">
                  <a:pos x="1251" y="689"/>
                </a:cxn>
                <a:cxn ang="0">
                  <a:pos x="1365" y="573"/>
                </a:cxn>
                <a:cxn ang="0">
                  <a:pos x="1310" y="530"/>
                </a:cxn>
                <a:cxn ang="0">
                  <a:pos x="1484" y="473"/>
                </a:cxn>
                <a:cxn ang="0">
                  <a:pos x="1584" y="440"/>
                </a:cxn>
                <a:cxn ang="0">
                  <a:pos x="1544" y="494"/>
                </a:cxn>
                <a:cxn ang="0">
                  <a:pos x="1607" y="521"/>
                </a:cxn>
                <a:cxn ang="0">
                  <a:pos x="1697" y="458"/>
                </a:cxn>
                <a:cxn ang="0">
                  <a:pos x="1766" y="373"/>
                </a:cxn>
                <a:cxn ang="0">
                  <a:pos x="1875" y="379"/>
                </a:cxn>
                <a:cxn ang="0">
                  <a:pos x="993" y="567"/>
                </a:cxn>
                <a:cxn ang="0">
                  <a:pos x="386" y="247"/>
                </a:cxn>
                <a:cxn ang="0">
                  <a:pos x="485" y="133"/>
                </a:cxn>
                <a:cxn ang="0">
                  <a:pos x="415" y="39"/>
                </a:cxn>
                <a:cxn ang="0">
                  <a:pos x="464" y="16"/>
                </a:cxn>
              </a:cxnLst>
              <a:rect l="0" t="0" r="r" b="b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2" name="Freeform 158      (向天歌演示原创作品：www.TopPPT.cn)"/>
            <p:cNvSpPr/>
            <p:nvPr/>
          </p:nvSpPr>
          <p:spPr bwMode="auto">
            <a:xfrm>
              <a:off x="4622800" y="3133725"/>
              <a:ext cx="395288" cy="415925"/>
            </a:xfrm>
            <a:custGeom>
              <a:avLst/>
              <a:gdLst/>
              <a:ahLst/>
              <a:cxnLst>
                <a:cxn ang="0">
                  <a:pos x="184" y="102"/>
                </a:cxn>
                <a:cxn ang="0">
                  <a:pos x="184" y="95"/>
                </a:cxn>
                <a:cxn ang="0">
                  <a:pos x="181" y="91"/>
                </a:cxn>
                <a:cxn ang="0">
                  <a:pos x="186" y="81"/>
                </a:cxn>
                <a:cxn ang="0">
                  <a:pos x="189" y="71"/>
                </a:cxn>
                <a:cxn ang="0">
                  <a:pos x="194" y="54"/>
                </a:cxn>
                <a:cxn ang="0">
                  <a:pos x="203" y="44"/>
                </a:cxn>
                <a:cxn ang="0">
                  <a:pos x="203" y="33"/>
                </a:cxn>
                <a:cxn ang="0">
                  <a:pos x="204" y="23"/>
                </a:cxn>
                <a:cxn ang="0">
                  <a:pos x="185" y="13"/>
                </a:cxn>
                <a:cxn ang="0">
                  <a:pos x="172" y="13"/>
                </a:cxn>
                <a:cxn ang="0">
                  <a:pos x="164" y="4"/>
                </a:cxn>
                <a:cxn ang="0">
                  <a:pos x="156" y="6"/>
                </a:cxn>
                <a:cxn ang="0">
                  <a:pos x="134" y="6"/>
                </a:cxn>
                <a:cxn ang="0">
                  <a:pos x="114" y="9"/>
                </a:cxn>
                <a:cxn ang="0">
                  <a:pos x="89" y="13"/>
                </a:cxn>
                <a:cxn ang="0">
                  <a:pos x="68" y="16"/>
                </a:cxn>
                <a:cxn ang="0">
                  <a:pos x="66" y="35"/>
                </a:cxn>
                <a:cxn ang="0">
                  <a:pos x="53" y="71"/>
                </a:cxn>
                <a:cxn ang="0">
                  <a:pos x="43" y="102"/>
                </a:cxn>
                <a:cxn ang="0">
                  <a:pos x="32" y="117"/>
                </a:cxn>
                <a:cxn ang="0">
                  <a:pos x="18" y="117"/>
                </a:cxn>
                <a:cxn ang="0">
                  <a:pos x="0" y="121"/>
                </a:cxn>
                <a:cxn ang="0">
                  <a:pos x="4" y="135"/>
                </a:cxn>
                <a:cxn ang="0">
                  <a:pos x="47" y="132"/>
                </a:cxn>
                <a:cxn ang="0">
                  <a:pos x="53" y="150"/>
                </a:cxn>
                <a:cxn ang="0">
                  <a:pos x="76" y="155"/>
                </a:cxn>
                <a:cxn ang="0">
                  <a:pos x="89" y="145"/>
                </a:cxn>
                <a:cxn ang="0">
                  <a:pos x="102" y="149"/>
                </a:cxn>
                <a:cxn ang="0">
                  <a:pos x="103" y="174"/>
                </a:cxn>
                <a:cxn ang="0">
                  <a:pos x="108" y="192"/>
                </a:cxn>
                <a:cxn ang="0">
                  <a:pos x="124" y="188"/>
                </a:cxn>
                <a:cxn ang="0">
                  <a:pos x="130" y="191"/>
                </a:cxn>
                <a:cxn ang="0">
                  <a:pos x="140" y="193"/>
                </a:cxn>
                <a:cxn ang="0">
                  <a:pos x="153" y="201"/>
                </a:cxn>
                <a:cxn ang="0">
                  <a:pos x="162" y="198"/>
                </a:cxn>
                <a:cxn ang="0">
                  <a:pos x="177" y="206"/>
                </a:cxn>
                <a:cxn ang="0">
                  <a:pos x="189" y="216"/>
                </a:cxn>
                <a:cxn ang="0">
                  <a:pos x="190" y="203"/>
                </a:cxn>
                <a:cxn ang="0">
                  <a:pos x="175" y="196"/>
                </a:cxn>
                <a:cxn ang="0">
                  <a:pos x="178" y="173"/>
                </a:cxn>
                <a:cxn ang="0">
                  <a:pos x="182" y="160"/>
                </a:cxn>
                <a:cxn ang="0">
                  <a:pos x="196" y="157"/>
                </a:cxn>
                <a:cxn ang="0">
                  <a:pos x="189" y="144"/>
                </a:cxn>
              </a:cxnLst>
              <a:rect l="0" t="0" r="r" b="b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3" name="Freeform 159      (向天歌演示原创作品：www.TopPPT.cn)"/>
            <p:cNvSpPr/>
            <p:nvPr/>
          </p:nvSpPr>
          <p:spPr bwMode="auto">
            <a:xfrm>
              <a:off x="4975225" y="3306763"/>
              <a:ext cx="34925" cy="46038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4" y="24"/>
                </a:cxn>
                <a:cxn ang="0">
                  <a:pos x="9" y="21"/>
                </a:cxn>
                <a:cxn ang="0">
                  <a:pos x="18" y="8"/>
                </a:cxn>
                <a:cxn ang="0">
                  <a:pos x="15" y="6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3" y="4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12"/>
                </a:cxn>
              </a:cxnLst>
              <a:rect l="0" t="0" r="r" b="b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4" name="Freeform 160      (向天歌演示原创作品：www.TopPPT.cn)"/>
            <p:cNvSpPr/>
            <p:nvPr/>
          </p:nvSpPr>
          <p:spPr bwMode="auto">
            <a:xfrm>
              <a:off x="4995863" y="3484563"/>
              <a:ext cx="230188" cy="368300"/>
            </a:xfrm>
            <a:custGeom>
              <a:avLst/>
              <a:gdLst/>
              <a:ahLst/>
              <a:cxnLst>
                <a:cxn ang="0">
                  <a:pos x="119" y="50"/>
                </a:cxn>
                <a:cxn ang="0">
                  <a:pos x="116" y="28"/>
                </a:cxn>
                <a:cxn ang="0">
                  <a:pos x="115" y="1"/>
                </a:cxn>
                <a:cxn ang="0">
                  <a:pos x="115" y="0"/>
                </a:cxn>
                <a:cxn ang="0">
                  <a:pos x="103" y="7"/>
                </a:cxn>
                <a:cxn ang="0">
                  <a:pos x="95" y="9"/>
                </a:cxn>
                <a:cxn ang="0">
                  <a:pos x="89" y="8"/>
                </a:cxn>
                <a:cxn ang="0">
                  <a:pos x="85" y="13"/>
                </a:cxn>
                <a:cxn ang="0">
                  <a:pos x="78" y="13"/>
                </a:cxn>
                <a:cxn ang="0">
                  <a:pos x="69" y="15"/>
                </a:cxn>
                <a:cxn ang="0">
                  <a:pos x="65" y="11"/>
                </a:cxn>
                <a:cxn ang="0">
                  <a:pos x="58" y="13"/>
                </a:cxn>
                <a:cxn ang="0">
                  <a:pos x="52" y="12"/>
                </a:cxn>
                <a:cxn ang="0">
                  <a:pos x="51" y="16"/>
                </a:cxn>
                <a:cxn ang="0">
                  <a:pos x="56" y="40"/>
                </a:cxn>
                <a:cxn ang="0">
                  <a:pos x="63" y="46"/>
                </a:cxn>
                <a:cxn ang="0">
                  <a:pos x="63" y="58"/>
                </a:cxn>
                <a:cxn ang="0">
                  <a:pos x="57" y="65"/>
                </a:cxn>
                <a:cxn ang="0">
                  <a:pos x="56" y="75"/>
                </a:cxn>
                <a:cxn ang="0">
                  <a:pos x="46" y="62"/>
                </a:cxn>
                <a:cxn ang="0">
                  <a:pos x="48" y="47"/>
                </a:cxn>
                <a:cxn ang="0">
                  <a:pos x="39" y="46"/>
                </a:cxn>
                <a:cxn ang="0">
                  <a:pos x="31" y="40"/>
                </a:cxn>
                <a:cxn ang="0">
                  <a:pos x="0" y="52"/>
                </a:cxn>
                <a:cxn ang="0">
                  <a:pos x="2" y="60"/>
                </a:cxn>
                <a:cxn ang="0">
                  <a:pos x="2" y="60"/>
                </a:cxn>
                <a:cxn ang="0">
                  <a:pos x="3" y="64"/>
                </a:cxn>
                <a:cxn ang="0">
                  <a:pos x="18" y="67"/>
                </a:cxn>
                <a:cxn ang="0">
                  <a:pos x="31" y="72"/>
                </a:cxn>
                <a:cxn ang="0">
                  <a:pos x="31" y="89"/>
                </a:cxn>
                <a:cxn ang="0">
                  <a:pos x="28" y="99"/>
                </a:cxn>
                <a:cxn ang="0">
                  <a:pos x="32" y="108"/>
                </a:cxn>
                <a:cxn ang="0">
                  <a:pos x="26" y="116"/>
                </a:cxn>
                <a:cxn ang="0">
                  <a:pos x="23" y="127"/>
                </a:cxn>
                <a:cxn ang="0">
                  <a:pos x="11" y="138"/>
                </a:cxn>
                <a:cxn ang="0">
                  <a:pos x="12" y="139"/>
                </a:cxn>
                <a:cxn ang="0">
                  <a:pos x="19" y="160"/>
                </a:cxn>
                <a:cxn ang="0">
                  <a:pos x="20" y="180"/>
                </a:cxn>
                <a:cxn ang="0">
                  <a:pos x="21" y="193"/>
                </a:cxn>
                <a:cxn ang="0">
                  <a:pos x="30" y="193"/>
                </a:cxn>
                <a:cxn ang="0">
                  <a:pos x="30" y="187"/>
                </a:cxn>
                <a:cxn ang="0">
                  <a:pos x="26" y="183"/>
                </a:cxn>
                <a:cxn ang="0">
                  <a:pos x="43" y="170"/>
                </a:cxn>
                <a:cxn ang="0">
                  <a:pos x="57" y="161"/>
                </a:cxn>
                <a:cxn ang="0">
                  <a:pos x="59" y="145"/>
                </a:cxn>
                <a:cxn ang="0">
                  <a:pos x="57" y="130"/>
                </a:cxn>
                <a:cxn ang="0">
                  <a:pos x="51" y="116"/>
                </a:cxn>
                <a:cxn ang="0">
                  <a:pos x="53" y="108"/>
                </a:cxn>
                <a:cxn ang="0">
                  <a:pos x="58" y="102"/>
                </a:cxn>
                <a:cxn ang="0">
                  <a:pos x="68" y="96"/>
                </a:cxn>
                <a:cxn ang="0">
                  <a:pos x="79" y="83"/>
                </a:cxn>
                <a:cxn ang="0">
                  <a:pos x="101" y="73"/>
                </a:cxn>
                <a:cxn ang="0">
                  <a:pos x="119" y="50"/>
                </a:cxn>
              </a:cxnLst>
              <a:rect l="0" t="0" r="r" b="b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5" name="Freeform 161      (向天歌演示原创作品：www.TopPPT.cn)"/>
            <p:cNvSpPr/>
            <p:nvPr/>
          </p:nvSpPr>
          <p:spPr bwMode="auto">
            <a:xfrm>
              <a:off x="4983163" y="3275013"/>
              <a:ext cx="233363" cy="238125"/>
            </a:xfrm>
            <a:custGeom>
              <a:avLst/>
              <a:gdLst/>
              <a:ahLst/>
              <a:cxnLst>
                <a:cxn ang="0">
                  <a:pos x="114" y="100"/>
                </a:cxn>
                <a:cxn ang="0">
                  <a:pos x="110" y="88"/>
                </a:cxn>
                <a:cxn ang="0">
                  <a:pos x="109" y="79"/>
                </a:cxn>
                <a:cxn ang="0">
                  <a:pos x="111" y="71"/>
                </a:cxn>
                <a:cxn ang="0">
                  <a:pos x="105" y="61"/>
                </a:cxn>
                <a:cxn ang="0">
                  <a:pos x="110" y="44"/>
                </a:cxn>
                <a:cxn ang="0">
                  <a:pos x="91" y="30"/>
                </a:cxn>
                <a:cxn ang="0">
                  <a:pos x="92" y="24"/>
                </a:cxn>
                <a:cxn ang="0">
                  <a:pos x="49" y="1"/>
                </a:cxn>
                <a:cxn ang="0">
                  <a:pos x="44" y="12"/>
                </a:cxn>
                <a:cxn ang="0">
                  <a:pos x="44" y="19"/>
                </a:cxn>
                <a:cxn ang="0">
                  <a:pos x="26" y="18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2"/>
                </a:cxn>
                <a:cxn ang="0">
                  <a:pos x="13" y="7"/>
                </a:cxn>
                <a:cxn ang="0">
                  <a:pos x="15" y="15"/>
                </a:cxn>
                <a:cxn ang="0">
                  <a:pos x="10" y="17"/>
                </a:cxn>
                <a:cxn ang="0">
                  <a:pos x="11" y="23"/>
                </a:cxn>
                <a:cxn ang="0">
                  <a:pos x="14" y="25"/>
                </a:cxn>
                <a:cxn ang="0">
                  <a:pos x="5" y="38"/>
                </a:cxn>
                <a:cxn ang="0">
                  <a:pos x="0" y="41"/>
                </a:cxn>
                <a:cxn ang="0">
                  <a:pos x="7" y="62"/>
                </a:cxn>
                <a:cxn ang="0">
                  <a:pos x="13" y="77"/>
                </a:cxn>
                <a:cxn ang="0">
                  <a:pos x="15" y="86"/>
                </a:cxn>
                <a:cxn ang="0">
                  <a:pos x="9" y="81"/>
                </a:cxn>
                <a:cxn ang="0">
                  <a:pos x="8" y="83"/>
                </a:cxn>
                <a:cxn ang="0">
                  <a:pos x="8" y="83"/>
                </a:cxn>
                <a:cxn ang="0">
                  <a:pos x="16" y="88"/>
                </a:cxn>
                <a:cxn ang="0">
                  <a:pos x="26" y="92"/>
                </a:cxn>
                <a:cxn ang="0">
                  <a:pos x="41" y="99"/>
                </a:cxn>
                <a:cxn ang="0">
                  <a:pos x="42" y="100"/>
                </a:cxn>
                <a:cxn ang="0">
                  <a:pos x="49" y="100"/>
                </a:cxn>
                <a:cxn ang="0">
                  <a:pos x="51" y="99"/>
                </a:cxn>
                <a:cxn ang="0">
                  <a:pos x="59" y="122"/>
                </a:cxn>
                <a:cxn ang="0">
                  <a:pos x="65" y="123"/>
                </a:cxn>
                <a:cxn ang="0">
                  <a:pos x="72" y="121"/>
                </a:cxn>
                <a:cxn ang="0">
                  <a:pos x="76" y="125"/>
                </a:cxn>
                <a:cxn ang="0">
                  <a:pos x="85" y="123"/>
                </a:cxn>
                <a:cxn ang="0">
                  <a:pos x="92" y="123"/>
                </a:cxn>
                <a:cxn ang="0">
                  <a:pos x="96" y="118"/>
                </a:cxn>
                <a:cxn ang="0">
                  <a:pos x="102" y="119"/>
                </a:cxn>
                <a:cxn ang="0">
                  <a:pos x="110" y="117"/>
                </a:cxn>
                <a:cxn ang="0">
                  <a:pos x="122" y="110"/>
                </a:cxn>
                <a:cxn ang="0">
                  <a:pos x="114" y="100"/>
                </a:cxn>
              </a:cxnLst>
              <a:rect l="0" t="0" r="r" b="b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6" name="Freeform 162      (向天歌演示原创作品：www.TopPPT.cn)"/>
            <p:cNvSpPr/>
            <p:nvPr/>
          </p:nvSpPr>
          <p:spPr bwMode="auto">
            <a:xfrm>
              <a:off x="5051425" y="3463925"/>
              <a:ext cx="71438" cy="168275"/>
            </a:xfrm>
            <a:custGeom>
              <a:avLst/>
              <a:gdLst/>
              <a:ahLst/>
              <a:cxnLst>
                <a:cxn ang="0">
                  <a:pos x="34" y="57"/>
                </a:cxn>
                <a:cxn ang="0">
                  <a:pos x="27" y="51"/>
                </a:cxn>
                <a:cxn ang="0">
                  <a:pos x="27" y="53"/>
                </a:cxn>
                <a:cxn ang="0">
                  <a:pos x="15" y="35"/>
                </a:cxn>
                <a:cxn ang="0">
                  <a:pos x="16" y="15"/>
                </a:cxn>
                <a:cxn ang="0">
                  <a:pos x="13" y="1"/>
                </a:cxn>
                <a:cxn ang="0">
                  <a:pos x="6" y="1"/>
                </a:cxn>
                <a:cxn ang="0">
                  <a:pos x="10" y="12"/>
                </a:cxn>
                <a:cxn ang="0">
                  <a:pos x="6" y="14"/>
                </a:cxn>
                <a:cxn ang="0">
                  <a:pos x="7" y="32"/>
                </a:cxn>
                <a:cxn ang="0">
                  <a:pos x="2" y="35"/>
                </a:cxn>
                <a:cxn ang="0">
                  <a:pos x="0" y="46"/>
                </a:cxn>
                <a:cxn ang="0">
                  <a:pos x="2" y="51"/>
                </a:cxn>
                <a:cxn ang="0">
                  <a:pos x="2" y="51"/>
                </a:cxn>
                <a:cxn ang="0">
                  <a:pos x="10" y="57"/>
                </a:cxn>
                <a:cxn ang="0">
                  <a:pos x="19" y="58"/>
                </a:cxn>
                <a:cxn ang="0">
                  <a:pos x="17" y="73"/>
                </a:cxn>
                <a:cxn ang="0">
                  <a:pos x="27" y="86"/>
                </a:cxn>
                <a:cxn ang="0">
                  <a:pos x="28" y="76"/>
                </a:cxn>
                <a:cxn ang="0">
                  <a:pos x="34" y="69"/>
                </a:cxn>
                <a:cxn ang="0">
                  <a:pos x="34" y="57"/>
                </a:cxn>
              </a:cxnLst>
              <a:rect l="0" t="0" r="r" b="b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7" name="Freeform 163      (向天歌演示原创作品：www.TopPPT.cn)"/>
            <p:cNvSpPr/>
            <p:nvPr/>
          </p:nvSpPr>
          <p:spPr bwMode="auto">
            <a:xfrm>
              <a:off x="7878763" y="3705225"/>
              <a:ext cx="73025" cy="5715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34" y="27"/>
                </a:cxn>
                <a:cxn ang="0">
                  <a:pos x="1" y="5"/>
                </a:cxn>
              </a:cxnLst>
              <a:rect l="0" t="0" r="r" b="b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8" name="Freeform 164      (向天歌演示原创作品：www.TopPPT.cn)"/>
            <p:cNvSpPr/>
            <p:nvPr/>
          </p:nvSpPr>
          <p:spPr bwMode="auto">
            <a:xfrm>
              <a:off x="5816600" y="2316163"/>
              <a:ext cx="166688" cy="111125"/>
            </a:xfrm>
            <a:custGeom>
              <a:avLst/>
              <a:gdLst/>
              <a:ahLst/>
              <a:cxnLst>
                <a:cxn ang="0">
                  <a:pos x="71" y="47"/>
                </a:cxn>
                <a:cxn ang="0">
                  <a:pos x="75" y="51"/>
                </a:cxn>
                <a:cxn ang="0">
                  <a:pos x="83" y="53"/>
                </a:cxn>
                <a:cxn ang="0">
                  <a:pos x="87" y="52"/>
                </a:cxn>
                <a:cxn ang="0">
                  <a:pos x="84" y="37"/>
                </a:cxn>
                <a:cxn ang="0">
                  <a:pos x="73" y="30"/>
                </a:cxn>
                <a:cxn ang="0">
                  <a:pos x="72" y="20"/>
                </a:cxn>
                <a:cxn ang="0">
                  <a:pos x="57" y="21"/>
                </a:cxn>
                <a:cxn ang="0">
                  <a:pos x="47" y="19"/>
                </a:cxn>
                <a:cxn ang="0">
                  <a:pos x="37" y="19"/>
                </a:cxn>
                <a:cxn ang="0">
                  <a:pos x="21" y="18"/>
                </a:cxn>
                <a:cxn ang="0">
                  <a:pos x="29" y="11"/>
                </a:cxn>
                <a:cxn ang="0">
                  <a:pos x="33" y="11"/>
                </a:cxn>
                <a:cxn ang="0">
                  <a:pos x="37" y="2"/>
                </a:cxn>
                <a:cxn ang="0">
                  <a:pos x="29" y="4"/>
                </a:cxn>
                <a:cxn ang="0">
                  <a:pos x="20" y="6"/>
                </a:cxn>
                <a:cxn ang="0">
                  <a:pos x="15" y="12"/>
                </a:cxn>
                <a:cxn ang="0">
                  <a:pos x="11" y="18"/>
                </a:cxn>
                <a:cxn ang="0">
                  <a:pos x="1" y="22"/>
                </a:cxn>
                <a:cxn ang="0">
                  <a:pos x="8" y="31"/>
                </a:cxn>
                <a:cxn ang="0">
                  <a:pos x="9" y="41"/>
                </a:cxn>
                <a:cxn ang="0">
                  <a:pos x="4" y="52"/>
                </a:cxn>
                <a:cxn ang="0">
                  <a:pos x="10" y="53"/>
                </a:cxn>
                <a:cxn ang="0">
                  <a:pos x="21" y="50"/>
                </a:cxn>
                <a:cxn ang="0">
                  <a:pos x="32" y="44"/>
                </a:cxn>
                <a:cxn ang="0">
                  <a:pos x="42" y="35"/>
                </a:cxn>
                <a:cxn ang="0">
                  <a:pos x="47" y="44"/>
                </a:cxn>
                <a:cxn ang="0">
                  <a:pos x="47" y="57"/>
                </a:cxn>
                <a:cxn ang="0">
                  <a:pos x="52" y="58"/>
                </a:cxn>
                <a:cxn ang="0">
                  <a:pos x="58" y="56"/>
                </a:cxn>
                <a:cxn ang="0">
                  <a:pos x="71" y="47"/>
                </a:cxn>
              </a:cxnLst>
              <a:rect l="0" t="0" r="r" b="b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69" name="Freeform 165      (向天歌演示原创作品：www.TopPPT.cn)"/>
            <p:cNvSpPr/>
            <p:nvPr/>
          </p:nvSpPr>
          <p:spPr bwMode="auto">
            <a:xfrm>
              <a:off x="2657475" y="2693988"/>
              <a:ext cx="19050" cy="39688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4" y="15"/>
                </a:cxn>
                <a:cxn ang="0">
                  <a:pos x="0" y="7"/>
                </a:cxn>
                <a:cxn ang="0">
                  <a:pos x="4" y="4"/>
                </a:cxn>
                <a:cxn ang="0">
                  <a:pos x="5" y="12"/>
                </a:cxn>
                <a:cxn ang="0">
                  <a:pos x="8" y="19"/>
                </a:cxn>
              </a:cxnLst>
              <a:rect l="0" t="0" r="r" b="b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0" name="Freeform 166      (向天歌演示原创作品：www.TopPPT.cn)"/>
            <p:cNvSpPr/>
            <p:nvPr/>
          </p:nvSpPr>
          <p:spPr bwMode="auto">
            <a:xfrm>
              <a:off x="3013075" y="3021013"/>
              <a:ext cx="25400" cy="20638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2" y="4"/>
                </a:cxn>
                <a:cxn ang="0">
                  <a:pos x="11" y="2"/>
                </a:cxn>
                <a:cxn ang="0">
                  <a:pos x="11" y="8"/>
                </a:cxn>
                <a:cxn ang="0">
                  <a:pos x="3" y="10"/>
                </a:cxn>
              </a:cxnLst>
              <a:rect l="0" t="0" r="r" b="b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1" name="Freeform 167      (向天歌演示原创作品：www.TopPPT.cn)"/>
            <p:cNvSpPr/>
            <p:nvPr/>
          </p:nvSpPr>
          <p:spPr bwMode="auto">
            <a:xfrm>
              <a:off x="5286375" y="2305050"/>
              <a:ext cx="71438" cy="61913"/>
            </a:xfrm>
            <a:custGeom>
              <a:avLst/>
              <a:gdLst/>
              <a:ahLst/>
              <a:cxnLst>
                <a:cxn ang="0">
                  <a:pos x="35" y="26"/>
                </a:cxn>
                <a:cxn ang="0">
                  <a:pos x="28" y="17"/>
                </a:cxn>
                <a:cxn ang="0">
                  <a:pos x="24" y="8"/>
                </a:cxn>
                <a:cxn ang="0">
                  <a:pos x="21" y="2"/>
                </a:cxn>
                <a:cxn ang="0">
                  <a:pos x="11" y="1"/>
                </a:cxn>
                <a:cxn ang="0">
                  <a:pos x="0" y="3"/>
                </a:cxn>
                <a:cxn ang="0">
                  <a:pos x="2" y="12"/>
                </a:cxn>
                <a:cxn ang="0">
                  <a:pos x="11" y="16"/>
                </a:cxn>
                <a:cxn ang="0">
                  <a:pos x="13" y="20"/>
                </a:cxn>
                <a:cxn ang="0">
                  <a:pos x="14" y="20"/>
                </a:cxn>
                <a:cxn ang="0">
                  <a:pos x="17" y="22"/>
                </a:cxn>
                <a:cxn ang="0">
                  <a:pos x="22" y="25"/>
                </a:cxn>
                <a:cxn ang="0">
                  <a:pos x="28" y="27"/>
                </a:cxn>
                <a:cxn ang="0">
                  <a:pos x="30" y="33"/>
                </a:cxn>
                <a:cxn ang="0">
                  <a:pos x="37" y="31"/>
                </a:cxn>
                <a:cxn ang="0">
                  <a:pos x="35" y="26"/>
                </a:cxn>
              </a:cxnLst>
              <a:rect l="0" t="0" r="r" b="b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2" name="Freeform 168      (向天歌演示原创作品：www.TopPPT.cn)"/>
            <p:cNvSpPr>
              <a:spLocks noEditPoints="1"/>
            </p:cNvSpPr>
            <p:nvPr/>
          </p:nvSpPr>
          <p:spPr bwMode="auto">
            <a:xfrm>
              <a:off x="5319713" y="2290763"/>
              <a:ext cx="106363" cy="87313"/>
            </a:xfrm>
            <a:custGeom>
              <a:avLst/>
              <a:gdLst/>
              <a:ahLst/>
              <a:cxnLst>
                <a:cxn ang="0">
                  <a:pos x="53" y="15"/>
                </a:cxn>
                <a:cxn ang="0">
                  <a:pos x="43" y="2"/>
                </a:cxn>
                <a:cxn ang="0">
                  <a:pos x="35" y="8"/>
                </a:cxn>
                <a:cxn ang="0">
                  <a:pos x="30" y="8"/>
                </a:cxn>
                <a:cxn ang="0">
                  <a:pos x="22" y="2"/>
                </a:cxn>
                <a:cxn ang="0">
                  <a:pos x="18" y="0"/>
                </a:cxn>
                <a:cxn ang="0">
                  <a:pos x="16" y="4"/>
                </a:cxn>
                <a:cxn ang="0">
                  <a:pos x="20" y="9"/>
                </a:cxn>
                <a:cxn ang="0">
                  <a:pos x="11" y="9"/>
                </a:cxn>
                <a:cxn ang="0">
                  <a:pos x="3" y="6"/>
                </a:cxn>
                <a:cxn ang="0">
                  <a:pos x="7" y="15"/>
                </a:cxn>
                <a:cxn ang="0">
                  <a:pos x="11" y="24"/>
                </a:cxn>
                <a:cxn ang="0">
                  <a:pos x="18" y="33"/>
                </a:cxn>
                <a:cxn ang="0">
                  <a:pos x="20" y="38"/>
                </a:cxn>
                <a:cxn ang="0">
                  <a:pos x="34" y="30"/>
                </a:cxn>
                <a:cxn ang="0">
                  <a:pos x="36" y="40"/>
                </a:cxn>
                <a:cxn ang="0">
                  <a:pos x="44" y="46"/>
                </a:cxn>
                <a:cxn ang="0">
                  <a:pos x="46" y="39"/>
                </a:cxn>
                <a:cxn ang="0">
                  <a:pos x="53" y="15"/>
                </a:cxn>
                <a:cxn ang="0">
                  <a:pos x="5" y="32"/>
                </a:cxn>
                <a:cxn ang="0">
                  <a:pos x="0" y="29"/>
                </a:cxn>
                <a:cxn ang="0">
                  <a:pos x="3" y="35"/>
                </a:cxn>
                <a:cxn ang="0">
                  <a:pos x="11" y="40"/>
                </a:cxn>
                <a:cxn ang="0">
                  <a:pos x="13" y="40"/>
                </a:cxn>
                <a:cxn ang="0">
                  <a:pos x="11" y="34"/>
                </a:cxn>
                <a:cxn ang="0">
                  <a:pos x="5" y="32"/>
                </a:cxn>
              </a:cxnLst>
              <a:rect l="0" t="0" r="r" b="b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3" name="Freeform 169      (向天歌演示原创作品：www.TopPPT.cn)"/>
            <p:cNvSpPr/>
            <p:nvPr/>
          </p:nvSpPr>
          <p:spPr bwMode="auto">
            <a:xfrm>
              <a:off x="5661025" y="2381250"/>
              <a:ext cx="309563" cy="220663"/>
            </a:xfrm>
            <a:custGeom>
              <a:avLst/>
              <a:gdLst/>
              <a:ahLst/>
              <a:cxnLst>
                <a:cxn ang="0">
                  <a:pos x="156" y="17"/>
                </a:cxn>
                <a:cxn ang="0">
                  <a:pos x="152" y="13"/>
                </a:cxn>
                <a:cxn ang="0">
                  <a:pos x="139" y="22"/>
                </a:cxn>
                <a:cxn ang="0">
                  <a:pos x="134" y="24"/>
                </a:cxn>
                <a:cxn ang="0">
                  <a:pos x="128" y="23"/>
                </a:cxn>
                <a:cxn ang="0">
                  <a:pos x="128" y="10"/>
                </a:cxn>
                <a:cxn ang="0">
                  <a:pos x="123" y="1"/>
                </a:cxn>
                <a:cxn ang="0">
                  <a:pos x="113" y="10"/>
                </a:cxn>
                <a:cxn ang="0">
                  <a:pos x="102" y="16"/>
                </a:cxn>
                <a:cxn ang="0">
                  <a:pos x="91" y="19"/>
                </a:cxn>
                <a:cxn ang="0">
                  <a:pos x="81" y="16"/>
                </a:cxn>
                <a:cxn ang="0">
                  <a:pos x="72" y="13"/>
                </a:cxn>
                <a:cxn ang="0">
                  <a:pos x="62" y="11"/>
                </a:cxn>
                <a:cxn ang="0">
                  <a:pos x="53" y="17"/>
                </a:cxn>
                <a:cxn ang="0">
                  <a:pos x="47" y="28"/>
                </a:cxn>
                <a:cxn ang="0">
                  <a:pos x="31" y="37"/>
                </a:cxn>
                <a:cxn ang="0">
                  <a:pos x="21" y="41"/>
                </a:cxn>
                <a:cxn ang="0">
                  <a:pos x="13" y="38"/>
                </a:cxn>
                <a:cxn ang="0">
                  <a:pos x="8" y="44"/>
                </a:cxn>
                <a:cxn ang="0">
                  <a:pos x="3" y="53"/>
                </a:cxn>
                <a:cxn ang="0">
                  <a:pos x="2" y="62"/>
                </a:cxn>
                <a:cxn ang="0">
                  <a:pos x="2" y="74"/>
                </a:cxn>
                <a:cxn ang="0">
                  <a:pos x="4" y="87"/>
                </a:cxn>
                <a:cxn ang="0">
                  <a:pos x="15" y="93"/>
                </a:cxn>
                <a:cxn ang="0">
                  <a:pos x="3" y="109"/>
                </a:cxn>
                <a:cxn ang="0">
                  <a:pos x="6" y="113"/>
                </a:cxn>
                <a:cxn ang="0">
                  <a:pos x="23" y="115"/>
                </a:cxn>
                <a:cxn ang="0">
                  <a:pos x="68" y="109"/>
                </a:cxn>
                <a:cxn ang="0">
                  <a:pos x="67" y="98"/>
                </a:cxn>
                <a:cxn ang="0">
                  <a:pos x="76" y="93"/>
                </a:cxn>
                <a:cxn ang="0">
                  <a:pos x="84" y="91"/>
                </a:cxn>
                <a:cxn ang="0">
                  <a:pos x="96" y="87"/>
                </a:cxn>
                <a:cxn ang="0">
                  <a:pos x="101" y="82"/>
                </a:cxn>
                <a:cxn ang="0">
                  <a:pos x="105" y="70"/>
                </a:cxn>
                <a:cxn ang="0">
                  <a:pos x="113" y="65"/>
                </a:cxn>
                <a:cxn ang="0">
                  <a:pos x="109" y="58"/>
                </a:cxn>
                <a:cxn ang="0">
                  <a:pos x="122" y="58"/>
                </a:cxn>
                <a:cxn ang="0">
                  <a:pos x="123" y="49"/>
                </a:cxn>
                <a:cxn ang="0">
                  <a:pos x="128" y="41"/>
                </a:cxn>
                <a:cxn ang="0">
                  <a:pos x="126" y="34"/>
                </a:cxn>
                <a:cxn ang="0">
                  <a:pos x="128" y="29"/>
                </a:cxn>
                <a:cxn ang="0">
                  <a:pos x="129" y="28"/>
                </a:cxn>
                <a:cxn ang="0">
                  <a:pos x="135" y="26"/>
                </a:cxn>
                <a:cxn ang="0">
                  <a:pos x="150" y="21"/>
                </a:cxn>
                <a:cxn ang="0">
                  <a:pos x="162" y="18"/>
                </a:cxn>
                <a:cxn ang="0">
                  <a:pos x="156" y="17"/>
                </a:cxn>
              </a:cxnLst>
              <a:rect l="0" t="0" r="r" b="b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4" name="Freeform 170      (向天歌演示原创作品：www.TopPPT.cn)"/>
            <p:cNvSpPr/>
            <p:nvPr/>
          </p:nvSpPr>
          <p:spPr bwMode="auto">
            <a:xfrm>
              <a:off x="5673725" y="2414588"/>
              <a:ext cx="355600" cy="320675"/>
            </a:xfrm>
            <a:custGeom>
              <a:avLst/>
              <a:gdLst/>
              <a:ahLst/>
              <a:cxnLst>
                <a:cxn ang="0">
                  <a:pos x="172" y="9"/>
                </a:cxn>
                <a:cxn ang="0">
                  <a:pos x="158" y="1"/>
                </a:cxn>
                <a:cxn ang="0">
                  <a:pos x="144" y="3"/>
                </a:cxn>
                <a:cxn ang="0">
                  <a:pos x="123" y="10"/>
                </a:cxn>
                <a:cxn ang="0">
                  <a:pos x="120" y="16"/>
                </a:cxn>
                <a:cxn ang="0">
                  <a:pos x="117" y="31"/>
                </a:cxn>
                <a:cxn ang="0">
                  <a:pos x="103" y="40"/>
                </a:cxn>
                <a:cxn ang="0">
                  <a:pos x="99" y="52"/>
                </a:cxn>
                <a:cxn ang="0">
                  <a:pos x="90" y="69"/>
                </a:cxn>
                <a:cxn ang="0">
                  <a:pos x="70" y="75"/>
                </a:cxn>
                <a:cxn ang="0">
                  <a:pos x="62" y="91"/>
                </a:cxn>
                <a:cxn ang="0">
                  <a:pos x="0" y="95"/>
                </a:cxn>
                <a:cxn ang="0">
                  <a:pos x="17" y="111"/>
                </a:cxn>
                <a:cxn ang="0">
                  <a:pos x="25" y="132"/>
                </a:cxn>
                <a:cxn ang="0">
                  <a:pos x="7" y="146"/>
                </a:cxn>
                <a:cxn ang="0">
                  <a:pos x="29" y="148"/>
                </a:cxn>
                <a:cxn ang="0">
                  <a:pos x="55" y="146"/>
                </a:cxn>
                <a:cxn ang="0">
                  <a:pos x="70" y="155"/>
                </a:cxn>
                <a:cxn ang="0">
                  <a:pos x="82" y="167"/>
                </a:cxn>
                <a:cxn ang="0">
                  <a:pos x="84" y="167"/>
                </a:cxn>
                <a:cxn ang="0">
                  <a:pos x="105" y="160"/>
                </a:cxn>
                <a:cxn ang="0">
                  <a:pos x="110" y="147"/>
                </a:cxn>
                <a:cxn ang="0">
                  <a:pos x="98" y="128"/>
                </a:cxn>
                <a:cxn ang="0">
                  <a:pos x="114" y="118"/>
                </a:cxn>
                <a:cxn ang="0">
                  <a:pos x="128" y="109"/>
                </a:cxn>
                <a:cxn ang="0">
                  <a:pos x="142" y="91"/>
                </a:cxn>
                <a:cxn ang="0">
                  <a:pos x="154" y="80"/>
                </a:cxn>
                <a:cxn ang="0">
                  <a:pos x="162" y="63"/>
                </a:cxn>
                <a:cxn ang="0">
                  <a:pos x="150" y="47"/>
                </a:cxn>
                <a:cxn ang="0">
                  <a:pos x="154" y="30"/>
                </a:cxn>
                <a:cxn ang="0">
                  <a:pos x="182" y="29"/>
                </a:cxn>
                <a:cxn ang="0">
                  <a:pos x="177" y="17"/>
                </a:cxn>
              </a:cxnLst>
              <a:rect l="0" t="0" r="r" b="b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5" name="Freeform 171      (向天歌演示原创作品：www.TopPPT.cn)"/>
            <p:cNvSpPr>
              <a:spLocks noEditPoints="1"/>
            </p:cNvSpPr>
            <p:nvPr/>
          </p:nvSpPr>
          <p:spPr bwMode="auto">
            <a:xfrm>
              <a:off x="6386513" y="3132138"/>
              <a:ext cx="992188" cy="360363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147" y="101"/>
                </a:cxn>
                <a:cxn ang="0">
                  <a:pos x="22" y="52"/>
                </a:cxn>
                <a:cxn ang="0">
                  <a:pos x="278" y="134"/>
                </a:cxn>
                <a:cxn ang="0">
                  <a:pos x="290" y="107"/>
                </a:cxn>
                <a:cxn ang="0">
                  <a:pos x="306" y="111"/>
                </a:cxn>
                <a:cxn ang="0">
                  <a:pos x="317" y="76"/>
                </a:cxn>
                <a:cxn ang="0">
                  <a:pos x="318" y="63"/>
                </a:cxn>
                <a:cxn ang="0">
                  <a:pos x="297" y="53"/>
                </a:cxn>
                <a:cxn ang="0">
                  <a:pos x="266" y="97"/>
                </a:cxn>
                <a:cxn ang="0">
                  <a:pos x="123" y="106"/>
                </a:cxn>
                <a:cxn ang="0">
                  <a:pos x="118" y="87"/>
                </a:cxn>
                <a:cxn ang="0">
                  <a:pos x="114" y="95"/>
                </a:cxn>
                <a:cxn ang="0">
                  <a:pos x="95" y="71"/>
                </a:cxn>
                <a:cxn ang="0">
                  <a:pos x="78" y="50"/>
                </a:cxn>
                <a:cxn ang="0">
                  <a:pos x="52" y="34"/>
                </a:cxn>
                <a:cxn ang="0">
                  <a:pos x="2" y="5"/>
                </a:cxn>
                <a:cxn ang="0">
                  <a:pos x="45" y="65"/>
                </a:cxn>
                <a:cxn ang="0">
                  <a:pos x="99" y="128"/>
                </a:cxn>
                <a:cxn ang="0">
                  <a:pos x="121" y="117"/>
                </a:cxn>
                <a:cxn ang="0">
                  <a:pos x="373" y="53"/>
                </a:cxn>
                <a:cxn ang="0">
                  <a:pos x="376" y="64"/>
                </a:cxn>
                <a:cxn ang="0">
                  <a:pos x="348" y="106"/>
                </a:cxn>
                <a:cxn ang="0">
                  <a:pos x="277" y="167"/>
                </a:cxn>
                <a:cxn ang="0">
                  <a:pos x="322" y="162"/>
                </a:cxn>
                <a:cxn ang="0">
                  <a:pos x="387" y="107"/>
                </a:cxn>
                <a:cxn ang="0">
                  <a:pos x="218" y="158"/>
                </a:cxn>
                <a:cxn ang="0">
                  <a:pos x="196" y="147"/>
                </a:cxn>
                <a:cxn ang="0">
                  <a:pos x="122" y="138"/>
                </a:cxn>
                <a:cxn ang="0">
                  <a:pos x="131" y="153"/>
                </a:cxn>
                <a:cxn ang="0">
                  <a:pos x="201" y="164"/>
                </a:cxn>
                <a:cxn ang="0">
                  <a:pos x="218" y="158"/>
                </a:cxn>
                <a:cxn ang="0">
                  <a:pos x="452" y="106"/>
                </a:cxn>
                <a:cxn ang="0">
                  <a:pos x="404" y="82"/>
                </a:cxn>
                <a:cxn ang="0">
                  <a:pos x="435" y="94"/>
                </a:cxn>
                <a:cxn ang="0">
                  <a:pos x="417" y="101"/>
                </a:cxn>
                <a:cxn ang="0">
                  <a:pos x="444" y="114"/>
                </a:cxn>
                <a:cxn ang="0">
                  <a:pos x="492" y="143"/>
                </a:cxn>
                <a:cxn ang="0">
                  <a:pos x="507" y="161"/>
                </a:cxn>
                <a:cxn ang="0">
                  <a:pos x="480" y="86"/>
                </a:cxn>
                <a:cxn ang="0">
                  <a:pos x="330" y="175"/>
                </a:cxn>
                <a:cxn ang="0">
                  <a:pos x="336" y="177"/>
                </a:cxn>
                <a:cxn ang="0">
                  <a:pos x="339" y="174"/>
                </a:cxn>
                <a:cxn ang="0">
                  <a:pos x="250" y="67"/>
                </a:cxn>
                <a:cxn ang="0">
                  <a:pos x="255" y="39"/>
                </a:cxn>
                <a:cxn ang="0">
                  <a:pos x="254" y="20"/>
                </a:cxn>
                <a:cxn ang="0">
                  <a:pos x="225" y="36"/>
                </a:cxn>
                <a:cxn ang="0">
                  <a:pos x="201" y="51"/>
                </a:cxn>
                <a:cxn ang="0">
                  <a:pos x="165" y="52"/>
                </a:cxn>
                <a:cxn ang="0">
                  <a:pos x="153" y="61"/>
                </a:cxn>
                <a:cxn ang="0">
                  <a:pos x="180" y="103"/>
                </a:cxn>
                <a:cxn ang="0">
                  <a:pos x="218" y="112"/>
                </a:cxn>
                <a:cxn ang="0">
                  <a:pos x="268" y="178"/>
                </a:cxn>
                <a:cxn ang="0">
                  <a:pos x="268" y="178"/>
                </a:cxn>
                <a:cxn ang="0">
                  <a:pos x="236" y="169"/>
                </a:cxn>
                <a:cxn ang="0">
                  <a:pos x="251" y="161"/>
                </a:cxn>
              </a:cxnLst>
              <a:rect l="0" t="0" r="r" b="b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6" name="Freeform 172      (向天歌演示原创作品：www.TopPPT.cn)"/>
            <p:cNvSpPr>
              <a:spLocks noEditPoints="1"/>
            </p:cNvSpPr>
            <p:nvPr/>
          </p:nvSpPr>
          <p:spPr bwMode="auto">
            <a:xfrm>
              <a:off x="7011988" y="3436938"/>
              <a:ext cx="69850" cy="30163"/>
            </a:xfrm>
            <a:custGeom>
              <a:avLst/>
              <a:gdLst/>
              <a:ahLst/>
              <a:cxnLst>
                <a:cxn ang="0">
                  <a:pos x="3" y="12"/>
                </a:cxn>
                <a:cxn ang="0">
                  <a:pos x="0" y="13"/>
                </a:cxn>
                <a:cxn ang="0">
                  <a:pos x="3" y="15"/>
                </a:cxn>
                <a:cxn ang="0">
                  <a:pos x="5" y="12"/>
                </a:cxn>
                <a:cxn ang="0">
                  <a:pos x="4" y="12"/>
                </a:cxn>
                <a:cxn ang="0">
                  <a:pos x="3" y="12"/>
                </a:cxn>
                <a:cxn ang="0">
                  <a:pos x="19" y="3"/>
                </a:cxn>
                <a:cxn ang="0">
                  <a:pos x="10" y="9"/>
                </a:cxn>
                <a:cxn ang="0">
                  <a:pos x="9" y="10"/>
                </a:cxn>
                <a:cxn ang="0">
                  <a:pos x="12" y="14"/>
                </a:cxn>
                <a:cxn ang="0">
                  <a:pos x="36" y="3"/>
                </a:cxn>
                <a:cxn ang="0">
                  <a:pos x="19" y="3"/>
                </a:cxn>
              </a:cxnLst>
              <a:rect l="0" t="0" r="r" b="b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7" name="Freeform 173      (向天歌演示原创作品：www.TopPPT.cn)"/>
            <p:cNvSpPr/>
            <p:nvPr/>
          </p:nvSpPr>
          <p:spPr bwMode="auto">
            <a:xfrm>
              <a:off x="4640263" y="2155825"/>
              <a:ext cx="73025" cy="39688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7" y="18"/>
                </a:cxn>
                <a:cxn ang="0">
                  <a:pos x="9" y="21"/>
                </a:cxn>
                <a:cxn ang="0">
                  <a:pos x="17" y="20"/>
                </a:cxn>
                <a:cxn ang="0">
                  <a:pos x="24" y="20"/>
                </a:cxn>
                <a:cxn ang="0">
                  <a:pos x="28" y="15"/>
                </a:cxn>
                <a:cxn ang="0">
                  <a:pos x="31" y="9"/>
                </a:cxn>
                <a:cxn ang="0">
                  <a:pos x="38" y="5"/>
                </a:cxn>
                <a:cxn ang="0">
                  <a:pos x="35" y="0"/>
                </a:cxn>
                <a:cxn ang="0">
                  <a:pos x="27" y="3"/>
                </a:cxn>
                <a:cxn ang="0">
                  <a:pos x="18" y="6"/>
                </a:cxn>
                <a:cxn ang="0">
                  <a:pos x="5" y="4"/>
                </a:cxn>
                <a:cxn ang="0">
                  <a:pos x="1" y="4"/>
                </a:cxn>
                <a:cxn ang="0">
                  <a:pos x="0" y="19"/>
                </a:cxn>
              </a:cxnLst>
              <a:rect l="0" t="0" r="r" b="b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8" name="Freeform 174      (向天歌演示原创作品：www.TopPPT.cn)"/>
            <p:cNvSpPr>
              <a:spLocks noEditPoints="1"/>
            </p:cNvSpPr>
            <p:nvPr/>
          </p:nvSpPr>
          <p:spPr bwMode="auto">
            <a:xfrm>
              <a:off x="4505325" y="2151063"/>
              <a:ext cx="247650" cy="269875"/>
            </a:xfrm>
            <a:custGeom>
              <a:avLst/>
              <a:gdLst/>
              <a:ahLst/>
              <a:cxnLst>
                <a:cxn ang="0">
                  <a:pos x="90" y="122"/>
                </a:cxn>
                <a:cxn ang="0">
                  <a:pos x="77" y="122"/>
                </a:cxn>
                <a:cxn ang="0">
                  <a:pos x="67" y="127"/>
                </a:cxn>
                <a:cxn ang="0">
                  <a:pos x="79" y="133"/>
                </a:cxn>
                <a:cxn ang="0">
                  <a:pos x="92" y="141"/>
                </a:cxn>
                <a:cxn ang="0">
                  <a:pos x="95" y="134"/>
                </a:cxn>
                <a:cxn ang="0">
                  <a:pos x="99" y="123"/>
                </a:cxn>
                <a:cxn ang="0">
                  <a:pos x="90" y="122"/>
                </a:cxn>
                <a:cxn ang="0">
                  <a:pos x="26" y="85"/>
                </a:cxn>
                <a:cxn ang="0">
                  <a:pos x="18" y="87"/>
                </a:cxn>
                <a:cxn ang="0">
                  <a:pos x="22" y="101"/>
                </a:cxn>
                <a:cxn ang="0">
                  <a:pos x="27" y="112"/>
                </a:cxn>
                <a:cxn ang="0">
                  <a:pos x="34" y="107"/>
                </a:cxn>
                <a:cxn ang="0">
                  <a:pos x="36" y="89"/>
                </a:cxn>
                <a:cxn ang="0">
                  <a:pos x="26" y="85"/>
                </a:cxn>
                <a:cxn ang="0">
                  <a:pos x="108" y="79"/>
                </a:cxn>
                <a:cxn ang="0">
                  <a:pos x="99" y="73"/>
                </a:cxn>
                <a:cxn ang="0">
                  <a:pos x="82" y="55"/>
                </a:cxn>
                <a:cxn ang="0">
                  <a:pos x="66" y="38"/>
                </a:cxn>
                <a:cxn ang="0">
                  <a:pos x="66" y="27"/>
                </a:cxn>
                <a:cxn ang="0">
                  <a:pos x="71" y="21"/>
                </a:cxn>
                <a:cxn ang="0">
                  <a:pos x="72" y="6"/>
                </a:cxn>
                <a:cxn ang="0">
                  <a:pos x="66" y="5"/>
                </a:cxn>
                <a:cxn ang="0">
                  <a:pos x="64" y="0"/>
                </a:cxn>
                <a:cxn ang="0">
                  <a:pos x="55" y="1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5"/>
                </a:cxn>
                <a:cxn ang="0">
                  <a:pos x="42" y="7"/>
                </a:cxn>
                <a:cxn ang="0">
                  <a:pos x="39" y="9"/>
                </a:cxn>
                <a:cxn ang="0">
                  <a:pos x="34" y="10"/>
                </a:cxn>
                <a:cxn ang="0">
                  <a:pos x="30" y="12"/>
                </a:cxn>
                <a:cxn ang="0">
                  <a:pos x="27" y="16"/>
                </a:cxn>
                <a:cxn ang="0">
                  <a:pos x="20" y="9"/>
                </a:cxn>
                <a:cxn ang="0">
                  <a:pos x="15" y="17"/>
                </a:cxn>
                <a:cxn ang="0">
                  <a:pos x="5" y="17"/>
                </a:cxn>
                <a:cxn ang="0">
                  <a:pos x="6" y="23"/>
                </a:cxn>
                <a:cxn ang="0">
                  <a:pos x="4" y="27"/>
                </a:cxn>
                <a:cxn ang="0">
                  <a:pos x="2" y="30"/>
                </a:cxn>
                <a:cxn ang="0">
                  <a:pos x="5" y="36"/>
                </a:cxn>
                <a:cxn ang="0">
                  <a:pos x="8" y="41"/>
                </a:cxn>
                <a:cxn ang="0">
                  <a:pos x="13" y="43"/>
                </a:cxn>
                <a:cxn ang="0">
                  <a:pos x="12" y="47"/>
                </a:cxn>
                <a:cxn ang="0">
                  <a:pos x="17" y="45"/>
                </a:cxn>
                <a:cxn ang="0">
                  <a:pos x="25" y="38"/>
                </a:cxn>
                <a:cxn ang="0">
                  <a:pos x="41" y="45"/>
                </a:cxn>
                <a:cxn ang="0">
                  <a:pos x="44" y="52"/>
                </a:cxn>
                <a:cxn ang="0">
                  <a:pos x="55" y="65"/>
                </a:cxn>
                <a:cxn ang="0">
                  <a:pos x="70" y="79"/>
                </a:cxn>
                <a:cxn ang="0">
                  <a:pos x="81" y="83"/>
                </a:cxn>
                <a:cxn ang="0">
                  <a:pos x="91" y="90"/>
                </a:cxn>
                <a:cxn ang="0">
                  <a:pos x="99" y="96"/>
                </a:cxn>
                <a:cxn ang="0">
                  <a:pos x="103" y="103"/>
                </a:cxn>
                <a:cxn ang="0">
                  <a:pos x="103" y="115"/>
                </a:cxn>
                <a:cxn ang="0">
                  <a:pos x="104" y="124"/>
                </a:cxn>
                <a:cxn ang="0">
                  <a:pos x="109" y="115"/>
                </a:cxn>
                <a:cxn ang="0">
                  <a:pos x="116" y="108"/>
                </a:cxn>
                <a:cxn ang="0">
                  <a:pos x="111" y="99"/>
                </a:cxn>
                <a:cxn ang="0">
                  <a:pos x="121" y="95"/>
                </a:cxn>
                <a:cxn ang="0">
                  <a:pos x="130" y="95"/>
                </a:cxn>
                <a:cxn ang="0">
                  <a:pos x="108" y="79"/>
                </a:cxn>
              </a:cxnLst>
              <a:rect l="0" t="0" r="r" b="b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79" name="Freeform 175      (向天歌演示原创作品：www.TopPPT.cn)"/>
            <p:cNvSpPr/>
            <p:nvPr/>
          </p:nvSpPr>
          <p:spPr bwMode="auto">
            <a:xfrm>
              <a:off x="4752975" y="2251075"/>
              <a:ext cx="26988" cy="333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" y="8"/>
                </a:cxn>
                <a:cxn ang="0">
                  <a:pos x="0" y="12"/>
                </a:cxn>
                <a:cxn ang="0">
                  <a:pos x="8" y="18"/>
                </a:cxn>
                <a:cxn ang="0">
                  <a:pos x="9" y="18"/>
                </a:cxn>
                <a:cxn ang="0">
                  <a:pos x="14" y="10"/>
                </a:cxn>
                <a:cxn ang="0">
                  <a:pos x="5" y="0"/>
                </a:cxn>
              </a:cxnLst>
              <a:rect l="0" t="0" r="r" b="b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  <p:sp>
          <p:nvSpPr>
            <p:cNvPr id="180" name="Freeform 176      (向天歌演示原创作品：www.TopPPT.cn)"/>
            <p:cNvSpPr/>
            <p:nvPr/>
          </p:nvSpPr>
          <p:spPr bwMode="auto">
            <a:xfrm>
              <a:off x="4759325" y="2174875"/>
              <a:ext cx="90488" cy="106363"/>
            </a:xfrm>
            <a:custGeom>
              <a:avLst/>
              <a:gdLst/>
              <a:ahLst/>
              <a:cxnLst>
                <a:cxn ang="0">
                  <a:pos x="41" y="37"/>
                </a:cxn>
                <a:cxn ang="0">
                  <a:pos x="41" y="29"/>
                </a:cxn>
                <a:cxn ang="0">
                  <a:pos x="42" y="23"/>
                </a:cxn>
                <a:cxn ang="0">
                  <a:pos x="29" y="20"/>
                </a:cxn>
                <a:cxn ang="0">
                  <a:pos x="28" y="13"/>
                </a:cxn>
                <a:cxn ang="0">
                  <a:pos x="24" y="9"/>
                </a:cxn>
                <a:cxn ang="0">
                  <a:pos x="20" y="2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2" y="0"/>
                </a:cxn>
                <a:cxn ang="0">
                  <a:pos x="0" y="3"/>
                </a:cxn>
                <a:cxn ang="0">
                  <a:pos x="3" y="10"/>
                </a:cxn>
                <a:cxn ang="0">
                  <a:pos x="7" y="18"/>
                </a:cxn>
                <a:cxn ang="0">
                  <a:pos x="6" y="36"/>
                </a:cxn>
                <a:cxn ang="0">
                  <a:pos x="2" y="40"/>
                </a:cxn>
                <a:cxn ang="0">
                  <a:pos x="11" y="50"/>
                </a:cxn>
                <a:cxn ang="0">
                  <a:pos x="11" y="50"/>
                </a:cxn>
                <a:cxn ang="0">
                  <a:pos x="21" y="56"/>
                </a:cxn>
                <a:cxn ang="0">
                  <a:pos x="41" y="52"/>
                </a:cxn>
                <a:cxn ang="0">
                  <a:pos x="41" y="49"/>
                </a:cxn>
                <a:cxn ang="0">
                  <a:pos x="45" y="44"/>
                </a:cxn>
                <a:cxn ang="0">
                  <a:pos x="41" y="37"/>
                </a:cxn>
              </a:cxnLst>
              <a:rect l="0" t="0" r="r" b="b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>
              <a:solidFill>
                <a:srgbClr val="FFFFFF"/>
              </a:solidFill>
              <a:prstDash val="solid"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icrosoft YaHei" panose="020B0503020204020204" pitchFamily="34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4331970" y="463550"/>
            <a:ext cx="3863340" cy="82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THANK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11193" y="5673114"/>
            <a:ext cx="4385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Questions?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2895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3074" name="Picture 2" descr="https://i.ytimg.com/vi/H9VpwmtnOZc/hq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4174" y="1367424"/>
            <a:ext cx="6891130" cy="516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/>
              <a:t>Robert Minter</a:t>
            </a:r>
          </a:p>
        </p:txBody>
      </p:sp>
    </p:spTree>
    <p:extLst>
      <p:ext uri="{BB962C8B-B14F-4D97-AF65-F5344CB8AC3E}">
        <p14:creationId xmlns:p14="http://schemas.microsoft.com/office/powerpoint/2010/main" val="330391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2050" name="Picture 2" descr="http://eoimages.gsfc.nasa.gov/images/imagerecords/78000/78948/andrew_goe_1982234-236_lr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053" y="1413596"/>
            <a:ext cx="8242852" cy="517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501434"/>
            <a:ext cx="4114800" cy="365125"/>
          </a:xfrm>
        </p:spPr>
        <p:txBody>
          <a:bodyPr/>
          <a:lstStyle/>
          <a:p>
            <a:r>
              <a:rPr lang="en-US" dirty="0"/>
              <a:t>Robert Minter</a:t>
            </a:r>
          </a:p>
        </p:txBody>
      </p:sp>
    </p:spTree>
    <p:extLst>
      <p:ext uri="{BB962C8B-B14F-4D97-AF65-F5344CB8AC3E}">
        <p14:creationId xmlns:p14="http://schemas.microsoft.com/office/powerpoint/2010/main" val="274619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</a:t>
            </a:r>
          </a:p>
        </p:txBody>
      </p:sp>
      <p:pic>
        <p:nvPicPr>
          <p:cNvPr id="4098" name="Picture 2" descr="https://www.roc.noaa.gov/wsr88d/Images/WSR-88DCONUSCoverage10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2626" y="1074538"/>
            <a:ext cx="7315200" cy="565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/>
              <a:t>Robert Minter</a:t>
            </a:r>
          </a:p>
        </p:txBody>
      </p:sp>
    </p:spTree>
    <p:extLst>
      <p:ext uri="{BB962C8B-B14F-4D97-AF65-F5344CB8AC3E}">
        <p14:creationId xmlns:p14="http://schemas.microsoft.com/office/powerpoint/2010/main" val="13219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Potential:</a:t>
            </a:r>
          </a:p>
        </p:txBody>
      </p:sp>
      <p:pic>
        <p:nvPicPr>
          <p:cNvPr id="5122" name="Picture 2" descr="http://www.jamesspann.com/wordpress/wp-content/uploads/2014/04/2014-04-28_22-47-5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53" y="1401553"/>
            <a:ext cx="9157252" cy="515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6492875"/>
            <a:ext cx="4114800" cy="365125"/>
          </a:xfrm>
        </p:spPr>
        <p:txBody>
          <a:bodyPr/>
          <a:lstStyle/>
          <a:p>
            <a:r>
              <a:rPr lang="en-US" dirty="0"/>
              <a:t>Robert Minter</a:t>
            </a:r>
          </a:p>
        </p:txBody>
      </p:sp>
    </p:spTree>
    <p:extLst>
      <p:ext uri="{BB962C8B-B14F-4D97-AF65-F5344CB8AC3E}">
        <p14:creationId xmlns:p14="http://schemas.microsoft.com/office/powerpoint/2010/main" val="286406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830" y="2440940"/>
            <a:ext cx="9178290" cy="2267585"/>
            <a:chOff x="58" y="4004"/>
            <a:chExt cx="14454" cy="3571"/>
          </a:xfrm>
        </p:grpSpPr>
        <p:sp>
          <p:nvSpPr>
            <p:cNvPr id="3076" name="TextBox 18      (向天歌演示原创作品：www.TopPPT.cn)"/>
            <p:cNvSpPr txBox="1"/>
            <p:nvPr/>
          </p:nvSpPr>
          <p:spPr>
            <a:xfrm>
              <a:off x="58" y="4004"/>
              <a:ext cx="14455" cy="21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 eaLnBrk="1" hangingPunct="1"/>
              <a:r>
                <a:rPr lang="en-US" altLang="zh-CN" sz="4000" b="1" dirty="0">
                  <a:solidFill>
                    <a:srgbClr val="2B2E3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Smartphone Barometric Mapping</a:t>
              </a:r>
            </a:p>
            <a:p>
              <a:pPr lvl="0" algn="ctr" eaLnBrk="1" hangingPunct="1"/>
              <a:r>
                <a:rPr lang="en-US" altLang="zh-CN" sz="4000" b="1" dirty="0">
                  <a:solidFill>
                    <a:srgbClr val="2B2E3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Engineering Background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903" y="6393"/>
              <a:ext cx="6766" cy="1183"/>
              <a:chOff x="3938" y="6873"/>
              <a:chExt cx="6766" cy="1183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3938" y="6873"/>
                <a:ext cx="6767" cy="190"/>
                <a:chOff x="2555" y="6873"/>
                <a:chExt cx="6767" cy="190"/>
              </a:xfrm>
            </p:grpSpPr>
            <p:grpSp>
              <p:nvGrpSpPr>
                <p:cNvPr id="3078" name="Group 3      (向天歌演示原创作品：www.TopPPT.cn)"/>
                <p:cNvGrpSpPr/>
                <p:nvPr/>
              </p:nvGrpSpPr>
              <p:grpSpPr>
                <a:xfrm>
                  <a:off x="2555" y="6873"/>
                  <a:ext cx="2753" cy="190"/>
                  <a:chOff x="1622500" y="4356850"/>
                  <a:chExt cx="1748306" cy="121200"/>
                </a:xfrm>
              </p:grpSpPr>
              <p:cxnSp>
                <p:nvCxnSpPr>
                  <p:cNvPr id="24" name="Straight Connector 23      (向天歌演示原创作品：www.TopPPT.cn)"/>
                  <p:cNvCxnSpPr/>
                  <p:nvPr/>
                </p:nvCxnSpPr>
                <p:spPr>
                  <a:xfrm flipH="1">
                    <a:off x="1622500" y="4412735"/>
                    <a:ext cx="1656184" cy="0"/>
                  </a:xfrm>
                  <a:prstGeom prst="line">
                    <a:avLst/>
                  </a:prstGeom>
                  <a:ln w="19050">
                    <a:gradFill flip="none" rotWithShape="1">
                      <a:gsLst>
                        <a:gs pos="0">
                          <a:srgbClr val="21A3D0"/>
                        </a:gs>
                        <a:gs pos="89000">
                          <a:schemeClr val="bg1"/>
                        </a:gs>
                        <a:gs pos="83000">
                          <a:srgbClr val="E8E8E6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" name="Oval 27      (向天歌演示原创作品：www.TopPPT.cn)"/>
                  <p:cNvSpPr/>
                  <p:nvPr/>
                </p:nvSpPr>
                <p:spPr>
                  <a:xfrm>
                    <a:off x="3249606" y="4356850"/>
                    <a:ext cx="121200" cy="121200"/>
                  </a:xfrm>
                  <a:prstGeom prst="ellipse">
                    <a:avLst/>
                  </a:prstGeom>
                  <a:solidFill>
                    <a:srgbClr val="21A3D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Microsoft YaHei" panose="020B0503020204020204" pitchFamily="34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079" name="Group 4      (向天歌演示原创作品：www.TopPPT.cn)"/>
                <p:cNvGrpSpPr/>
                <p:nvPr/>
              </p:nvGrpSpPr>
              <p:grpSpPr>
                <a:xfrm>
                  <a:off x="6380" y="6873"/>
                  <a:ext cx="2943" cy="190"/>
                  <a:chOff x="4050658" y="4356850"/>
                  <a:chExt cx="1869506" cy="121200"/>
                </a:xfrm>
              </p:grpSpPr>
              <p:cxnSp>
                <p:nvCxnSpPr>
                  <p:cNvPr id="25" name="Straight Connector 24      (向天歌演示原创作品：www.TopPPT.cn)"/>
                  <p:cNvCxnSpPr/>
                  <p:nvPr/>
                </p:nvCxnSpPr>
                <p:spPr>
                  <a:xfrm flipV="1">
                    <a:off x="4171858" y="4414006"/>
                    <a:ext cx="1748306" cy="3444"/>
                  </a:xfrm>
                  <a:prstGeom prst="line">
                    <a:avLst/>
                  </a:prstGeom>
                  <a:ln w="19050">
                    <a:gradFill flip="none" rotWithShape="1">
                      <a:gsLst>
                        <a:gs pos="0">
                          <a:srgbClr val="21A3D0"/>
                        </a:gs>
                        <a:gs pos="89000">
                          <a:schemeClr val="bg1"/>
                        </a:gs>
                        <a:gs pos="83000">
                          <a:srgbClr val="E8E8E6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0" name="Oval 29      (向天歌演示原创作品：www.TopPPT.cn)"/>
                  <p:cNvSpPr/>
                  <p:nvPr/>
                </p:nvSpPr>
                <p:spPr>
                  <a:xfrm>
                    <a:off x="4050658" y="4356850"/>
                    <a:ext cx="121200" cy="121200"/>
                  </a:xfrm>
                  <a:prstGeom prst="ellipse">
                    <a:avLst/>
                  </a:prstGeom>
                  <a:solidFill>
                    <a:srgbClr val="21A3D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Microsoft YaHei" panose="020B0503020204020204" pitchFamily="34" charset="-122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" name="组合 2"/>
              <p:cNvGrpSpPr/>
              <p:nvPr/>
            </p:nvGrpSpPr>
            <p:grpSpPr>
              <a:xfrm>
                <a:off x="5019" y="7422"/>
                <a:ext cx="4606" cy="634"/>
                <a:chOff x="4205" y="7618"/>
                <a:chExt cx="4606" cy="634"/>
              </a:xfrm>
            </p:grpSpPr>
            <p:grpSp>
              <p:nvGrpSpPr>
                <p:cNvPr id="3083" name="Group 9      (向天歌演示原创作品：www.TopPPT.cn)"/>
                <p:cNvGrpSpPr/>
                <p:nvPr/>
              </p:nvGrpSpPr>
              <p:grpSpPr>
                <a:xfrm>
                  <a:off x="4205" y="7618"/>
                  <a:ext cx="660" cy="635"/>
                  <a:chOff x="2670518" y="4898862"/>
                  <a:chExt cx="418098" cy="402345"/>
                </a:xfrm>
              </p:grpSpPr>
              <p:sp>
                <p:nvSpPr>
                  <p:cNvPr id="33" name="Rectangle 32      (向天歌演示原创作品：www.TopPPT.cn)"/>
                  <p:cNvSpPr/>
                  <p:nvPr/>
                </p:nvSpPr>
                <p:spPr>
                  <a:xfrm flipV="1">
                    <a:off x="2670518" y="4898862"/>
                    <a:ext cx="418098" cy="402345"/>
                  </a:xfrm>
                  <a:prstGeom prst="rect">
                    <a:avLst/>
                  </a:prstGeom>
                  <a:solidFill>
                    <a:srgbClr val="2B2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Microsoft YaHei" panose="020B0503020204020204" pitchFamily="34" charset="-122"/>
                      <a:cs typeface="+mn-cs"/>
                    </a:endParaRPr>
                  </a:p>
                </p:txBody>
              </p:sp>
              <p:grpSp>
                <p:nvGrpSpPr>
                  <p:cNvPr id="9" name="组合 8"/>
                  <p:cNvGrpSpPr/>
                  <p:nvPr/>
                </p:nvGrpSpPr>
                <p:grpSpPr>
                  <a:xfrm>
                    <a:off x="2801992" y="4974946"/>
                    <a:ext cx="155149" cy="250176"/>
                    <a:chOff x="6967538" y="6365875"/>
                    <a:chExt cx="127000" cy="204787"/>
                  </a:xfrm>
                  <a:solidFill>
                    <a:schemeClr val="bg1"/>
                  </a:solidFill>
                </p:grpSpPr>
                <p:sp>
                  <p:nvSpPr>
                    <p:cNvPr id="31" name="Freeform 626      (向天歌演示原创作品：www.TopPPT.cn)"/>
                    <p:cNvSpPr/>
                    <p:nvPr/>
                  </p:nvSpPr>
                  <p:spPr bwMode="auto">
                    <a:xfrm>
                      <a:off x="6967538" y="6423025"/>
                      <a:ext cx="127000" cy="147637"/>
                    </a:xfrm>
                    <a:custGeom>
                      <a:avLst/>
                      <a:gdLst>
                        <a:gd name="T0" fmla="*/ 180 w 180"/>
                        <a:gd name="T1" fmla="*/ 68 h 209"/>
                        <a:gd name="T2" fmla="*/ 180 w 180"/>
                        <a:gd name="T3" fmla="*/ 15 h 209"/>
                        <a:gd name="T4" fmla="*/ 156 w 180"/>
                        <a:gd name="T5" fmla="*/ 15 h 209"/>
                        <a:gd name="T6" fmla="*/ 156 w 180"/>
                        <a:gd name="T7" fmla="*/ 68 h 209"/>
                        <a:gd name="T8" fmla="*/ 92 w 180"/>
                        <a:gd name="T9" fmla="*/ 132 h 209"/>
                        <a:gd name="T10" fmla="*/ 91 w 180"/>
                        <a:gd name="T11" fmla="*/ 132 h 209"/>
                        <a:gd name="T12" fmla="*/ 90 w 180"/>
                        <a:gd name="T13" fmla="*/ 132 h 209"/>
                        <a:gd name="T14" fmla="*/ 90 w 180"/>
                        <a:gd name="T15" fmla="*/ 132 h 209"/>
                        <a:gd name="T16" fmla="*/ 89 w 180"/>
                        <a:gd name="T17" fmla="*/ 132 h 209"/>
                        <a:gd name="T18" fmla="*/ 24 w 180"/>
                        <a:gd name="T19" fmla="*/ 68 h 209"/>
                        <a:gd name="T20" fmla="*/ 24 w 180"/>
                        <a:gd name="T21" fmla="*/ 15 h 209"/>
                        <a:gd name="T22" fmla="*/ 0 w 180"/>
                        <a:gd name="T23" fmla="*/ 15 h 209"/>
                        <a:gd name="T24" fmla="*/ 0 w 180"/>
                        <a:gd name="T25" fmla="*/ 68 h 209"/>
                        <a:gd name="T26" fmla="*/ 76 w 180"/>
                        <a:gd name="T27" fmla="*/ 156 h 209"/>
                        <a:gd name="T28" fmla="*/ 76 w 180"/>
                        <a:gd name="T29" fmla="*/ 194 h 209"/>
                        <a:gd name="T30" fmla="*/ 22 w 180"/>
                        <a:gd name="T31" fmla="*/ 209 h 209"/>
                        <a:gd name="T32" fmla="*/ 159 w 180"/>
                        <a:gd name="T33" fmla="*/ 209 h 209"/>
                        <a:gd name="T34" fmla="*/ 104 w 180"/>
                        <a:gd name="T35" fmla="*/ 193 h 209"/>
                        <a:gd name="T36" fmla="*/ 104 w 180"/>
                        <a:gd name="T37" fmla="*/ 156 h 209"/>
                        <a:gd name="T38" fmla="*/ 180 w 180"/>
                        <a:gd name="T39" fmla="*/ 68 h 20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80" h="209">
                          <a:moveTo>
                            <a:pt x="180" y="68"/>
                          </a:moveTo>
                          <a:cubicBezTo>
                            <a:pt x="180" y="68"/>
                            <a:pt x="180" y="38"/>
                            <a:pt x="180" y="15"/>
                          </a:cubicBezTo>
                          <a:cubicBezTo>
                            <a:pt x="180" y="0"/>
                            <a:pt x="156" y="0"/>
                            <a:pt x="156" y="15"/>
                          </a:cubicBezTo>
                          <a:cubicBezTo>
                            <a:pt x="156" y="38"/>
                            <a:pt x="156" y="68"/>
                            <a:pt x="156" y="68"/>
                          </a:cubicBezTo>
                          <a:cubicBezTo>
                            <a:pt x="156" y="104"/>
                            <a:pt x="128" y="132"/>
                            <a:pt x="92" y="132"/>
                          </a:cubicBezTo>
                          <a:cubicBezTo>
                            <a:pt x="92" y="132"/>
                            <a:pt x="91" y="132"/>
                            <a:pt x="91" y="132"/>
                          </a:cubicBezTo>
                          <a:cubicBezTo>
                            <a:pt x="90" y="132"/>
                            <a:pt x="90" y="132"/>
                            <a:pt x="90" y="132"/>
                          </a:cubicBezTo>
                          <a:cubicBezTo>
                            <a:pt x="90" y="132"/>
                            <a:pt x="90" y="132"/>
                            <a:pt x="90" y="132"/>
                          </a:cubicBezTo>
                          <a:cubicBezTo>
                            <a:pt x="90" y="132"/>
                            <a:pt x="89" y="132"/>
                            <a:pt x="89" y="132"/>
                          </a:cubicBezTo>
                          <a:cubicBezTo>
                            <a:pt x="53" y="132"/>
                            <a:pt x="24" y="104"/>
                            <a:pt x="24" y="68"/>
                          </a:cubicBezTo>
                          <a:cubicBezTo>
                            <a:pt x="24" y="68"/>
                            <a:pt x="24" y="38"/>
                            <a:pt x="24" y="15"/>
                          </a:cubicBezTo>
                          <a:cubicBezTo>
                            <a:pt x="24" y="0"/>
                            <a:pt x="0" y="0"/>
                            <a:pt x="0" y="15"/>
                          </a:cubicBezTo>
                          <a:cubicBezTo>
                            <a:pt x="0" y="22"/>
                            <a:pt x="0" y="68"/>
                            <a:pt x="0" y="68"/>
                          </a:cubicBezTo>
                          <a:cubicBezTo>
                            <a:pt x="0" y="113"/>
                            <a:pt x="33" y="149"/>
                            <a:pt x="76" y="156"/>
                          </a:cubicBezTo>
                          <a:cubicBezTo>
                            <a:pt x="76" y="194"/>
                            <a:pt x="76" y="194"/>
                            <a:pt x="76" y="194"/>
                          </a:cubicBezTo>
                          <a:cubicBezTo>
                            <a:pt x="22" y="209"/>
                            <a:pt x="22" y="209"/>
                            <a:pt x="22" y="209"/>
                          </a:cubicBezTo>
                          <a:cubicBezTo>
                            <a:pt x="159" y="209"/>
                            <a:pt x="159" y="209"/>
                            <a:pt x="159" y="209"/>
                          </a:cubicBezTo>
                          <a:cubicBezTo>
                            <a:pt x="104" y="193"/>
                            <a:pt x="104" y="193"/>
                            <a:pt x="104" y="193"/>
                          </a:cubicBezTo>
                          <a:cubicBezTo>
                            <a:pt x="104" y="156"/>
                            <a:pt x="104" y="156"/>
                            <a:pt x="104" y="156"/>
                          </a:cubicBezTo>
                          <a:cubicBezTo>
                            <a:pt x="147" y="150"/>
                            <a:pt x="180" y="113"/>
                            <a:pt x="180" y="68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" name="Freeform 627      (向天歌演示原创作品：www.TopPPT.cn)"/>
                    <p:cNvSpPr/>
                    <p:nvPr/>
                  </p:nvSpPr>
                  <p:spPr bwMode="auto">
                    <a:xfrm>
                      <a:off x="7000875" y="6365875"/>
                      <a:ext cx="61912" cy="134937"/>
                    </a:xfrm>
                    <a:custGeom>
                      <a:avLst/>
                      <a:gdLst>
                        <a:gd name="T0" fmla="*/ 43 w 87"/>
                        <a:gd name="T1" fmla="*/ 190 h 190"/>
                        <a:gd name="T2" fmla="*/ 43 w 87"/>
                        <a:gd name="T3" fmla="*/ 190 h 190"/>
                        <a:gd name="T4" fmla="*/ 44 w 87"/>
                        <a:gd name="T5" fmla="*/ 190 h 190"/>
                        <a:gd name="T6" fmla="*/ 87 w 87"/>
                        <a:gd name="T7" fmla="*/ 147 h 190"/>
                        <a:gd name="T8" fmla="*/ 87 w 87"/>
                        <a:gd name="T9" fmla="*/ 43 h 190"/>
                        <a:gd name="T10" fmla="*/ 44 w 87"/>
                        <a:gd name="T11" fmla="*/ 0 h 190"/>
                        <a:gd name="T12" fmla="*/ 43 w 87"/>
                        <a:gd name="T13" fmla="*/ 0 h 190"/>
                        <a:gd name="T14" fmla="*/ 43 w 87"/>
                        <a:gd name="T15" fmla="*/ 0 h 190"/>
                        <a:gd name="T16" fmla="*/ 0 w 87"/>
                        <a:gd name="T17" fmla="*/ 43 h 190"/>
                        <a:gd name="T18" fmla="*/ 0 w 87"/>
                        <a:gd name="T19" fmla="*/ 147 h 190"/>
                        <a:gd name="T20" fmla="*/ 43 w 87"/>
                        <a:gd name="T21" fmla="*/ 190 h 19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</a:cxnLst>
                      <a:rect l="0" t="0" r="r" b="b"/>
                      <a:pathLst>
                        <a:path w="87" h="190">
                          <a:moveTo>
                            <a:pt x="43" y="190"/>
                          </a:moveTo>
                          <a:cubicBezTo>
                            <a:pt x="43" y="190"/>
                            <a:pt x="43" y="190"/>
                            <a:pt x="43" y="190"/>
                          </a:cubicBezTo>
                          <a:cubicBezTo>
                            <a:pt x="44" y="190"/>
                            <a:pt x="44" y="190"/>
                            <a:pt x="44" y="190"/>
                          </a:cubicBezTo>
                          <a:cubicBezTo>
                            <a:pt x="68" y="190"/>
                            <a:pt x="87" y="171"/>
                            <a:pt x="87" y="147"/>
                          </a:cubicBezTo>
                          <a:cubicBezTo>
                            <a:pt x="87" y="43"/>
                            <a:pt x="87" y="43"/>
                            <a:pt x="87" y="43"/>
                          </a:cubicBezTo>
                          <a:cubicBezTo>
                            <a:pt x="87" y="19"/>
                            <a:pt x="68" y="0"/>
                            <a:pt x="44" y="0"/>
                          </a:cubicBezTo>
                          <a:cubicBezTo>
                            <a:pt x="44" y="0"/>
                            <a:pt x="44" y="0"/>
                            <a:pt x="43" y="0"/>
                          </a:cubicBezTo>
                          <a:cubicBezTo>
                            <a:pt x="43" y="0"/>
                            <a:pt x="43" y="0"/>
                            <a:pt x="43" y="0"/>
                          </a:cubicBezTo>
                          <a:cubicBezTo>
                            <a:pt x="19" y="0"/>
                            <a:pt x="0" y="19"/>
                            <a:pt x="0" y="43"/>
                          </a:cubicBezTo>
                          <a:cubicBezTo>
                            <a:pt x="0" y="147"/>
                            <a:pt x="0" y="147"/>
                            <a:pt x="0" y="147"/>
                          </a:cubicBezTo>
                          <a:cubicBezTo>
                            <a:pt x="0" y="171"/>
                            <a:pt x="19" y="190"/>
                            <a:pt x="43" y="190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</a14:hiddenLine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zh-CN" altLang="en-US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3084" name="Group 11      (向天歌演示原创作品：www.TopPPT.cn)"/>
                <p:cNvGrpSpPr/>
                <p:nvPr/>
              </p:nvGrpSpPr>
              <p:grpSpPr>
                <a:xfrm>
                  <a:off x="4955" y="7618"/>
                  <a:ext cx="3857" cy="635"/>
                  <a:chOff x="3147050" y="4898862"/>
                  <a:chExt cx="1620152" cy="402345"/>
                </a:xfrm>
              </p:grpSpPr>
              <p:sp>
                <p:nvSpPr>
                  <p:cNvPr id="34" name="Rectangle 33      (向天歌演示原创作品：www.TopPPT.cn)"/>
                  <p:cNvSpPr/>
                  <p:nvPr/>
                </p:nvSpPr>
                <p:spPr>
                  <a:xfrm flipV="1">
                    <a:off x="3147050" y="4898862"/>
                    <a:ext cx="1620152" cy="402345"/>
                  </a:xfrm>
                  <a:prstGeom prst="rect">
                    <a:avLst/>
                  </a:prstGeom>
                  <a:solidFill>
                    <a:srgbClr val="2B2E3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lt1"/>
                      </a:solidFill>
                      <a:effectLst/>
                      <a:uLnTx/>
                      <a:uFillTx/>
                      <a:latin typeface="+mn-lt"/>
                      <a:ea typeface="Microsoft YaHei" panose="020B0503020204020204" pitchFamily="34" charset="-122"/>
                      <a:cs typeface="+mn-cs"/>
                    </a:endParaRPr>
                  </a:p>
                </p:txBody>
              </p:sp>
              <p:sp>
                <p:nvSpPr>
                  <p:cNvPr id="3086" name="TextBox 35      (向天歌演示原创作品：www.TopPPT.cn)"/>
                  <p:cNvSpPr txBox="1"/>
                  <p:nvPr/>
                </p:nvSpPr>
                <p:spPr>
                  <a:xfrm>
                    <a:off x="3370968" y="4924207"/>
                    <a:ext cx="1307799" cy="35165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 lvl="0" eaLnBrk="1" hangingPunct="1"/>
                    <a:r>
                      <a:rPr lang="en-US" altLang="zh-CN" sz="1600" b="1" dirty="0">
                        <a:solidFill>
                          <a:schemeClr val="bg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</a:rPr>
                      <a:t>Charlotte Xiang</a:t>
                    </a:r>
                  </a:p>
                </p:txBody>
              </p:sp>
            </p:grp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63948" y="6499028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725915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1      (向天歌演示原创作品：www.TopPPT.cn)"/>
          <p:cNvSpPr txBox="1"/>
          <p:nvPr/>
        </p:nvSpPr>
        <p:spPr>
          <a:xfrm>
            <a:off x="845185" y="260350"/>
            <a:ext cx="4349115" cy="48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n-US" altLang="zh-CN" sz="2400" dirty="0">
                <a:solidFill>
                  <a:schemeClr val="tx1"/>
                </a:solidFill>
                <a:ea typeface="Microsoft YaHei" panose="020B0503020204020204" pitchFamily="34" charset="-122"/>
              </a:rPr>
              <a:t>What is the </a:t>
            </a:r>
            <a:r>
              <a:rPr lang="en-US" altLang="zh-CN" sz="2400" dirty="0">
                <a:solidFill>
                  <a:schemeClr val="tx1"/>
                </a:solidFill>
                <a:ea typeface="Microsoft YaHei" panose="020B0503020204020204" pitchFamily="34" charset="-122"/>
                <a:sym typeface="+mn-ea"/>
              </a:rPr>
              <a:t>air pressure map?</a:t>
            </a:r>
            <a:r>
              <a:rPr lang="en-US" altLang="zh-CN" sz="24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+mn-ea"/>
              </a:rPr>
              <a:t> 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089900" y="2167890"/>
            <a:ext cx="2540000" cy="19234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/>
              <a:t>The air pressure </a:t>
            </a:r>
            <a:r>
              <a:rPr lang="zh-CN" altLang="en-US" sz="2400"/>
              <a:t>map</a:t>
            </a:r>
            <a:r>
              <a:rPr lang="en-US" altLang="zh-CN" sz="2400"/>
              <a:t>s</a:t>
            </a:r>
            <a:r>
              <a:rPr lang="zh-CN" altLang="en-US" sz="2400"/>
              <a:t> show the air pressure for various locations over the world.</a:t>
            </a:r>
            <a:r>
              <a:rPr lang="zh-CN" altLang="en-US"/>
              <a:t> </a:t>
            </a:r>
          </a:p>
        </p:txBody>
      </p:sp>
      <p:pic>
        <p:nvPicPr>
          <p:cNvPr id="2" name="图片 1" descr="ROM}4J@EWAW%RV}K5$_95]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595" y="1072515"/>
            <a:ext cx="6066790" cy="50190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31595" y="6091555"/>
            <a:ext cx="6165850" cy="337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/>
              <a:t>http://www.usairnet.com/weather/maps/current/barometric-pressure/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8077200" y="6479625"/>
            <a:ext cx="4114800" cy="365125"/>
          </a:xfrm>
        </p:spPr>
        <p:txBody>
          <a:bodyPr/>
          <a:lstStyle/>
          <a:p>
            <a:r>
              <a:rPr lang="en-US" dirty="0" err="1"/>
              <a:t>Xuanchen</a:t>
            </a:r>
            <a:r>
              <a:rPr lang="en-US" dirty="0"/>
              <a:t> Xiang</a:t>
            </a:r>
          </a:p>
        </p:txBody>
      </p:sp>
    </p:spTree>
    <p:extLst>
      <p:ext uri="{BB962C8B-B14F-4D97-AF65-F5344CB8AC3E}">
        <p14:creationId xmlns:p14="http://schemas.microsoft.com/office/powerpoint/2010/main" val="17018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303</TotalTime>
  <Words>1059</Words>
  <Application>Microsoft Office PowerPoint</Application>
  <PresentationFormat>Widescreen</PresentationFormat>
  <Paragraphs>188</Paragraphs>
  <Slides>30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Microsoft YaHei</vt:lpstr>
      <vt:lpstr>Arial</vt:lpstr>
      <vt:lpstr>Calibri</vt:lpstr>
      <vt:lpstr>Calibri Light</vt:lpstr>
      <vt:lpstr>等线</vt:lpstr>
      <vt:lpstr>Impact</vt:lpstr>
      <vt:lpstr>Office Theme</vt:lpstr>
      <vt:lpstr>Smart Phone Barometer Map</vt:lpstr>
      <vt:lpstr>Group Breakdown:</vt:lpstr>
      <vt:lpstr>Problem:</vt:lpstr>
      <vt:lpstr>Problem:</vt:lpstr>
      <vt:lpstr>Problem:</vt:lpstr>
      <vt:lpstr>Problem:</vt:lpstr>
      <vt:lpstr>Potential: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 Approach</vt:lpstr>
      <vt:lpstr>Application Development</vt:lpstr>
      <vt:lpstr>Application Development</vt:lpstr>
      <vt:lpstr>Archive Data/Purchasing</vt:lpstr>
      <vt:lpstr>Sensor Fusion</vt:lpstr>
      <vt:lpstr>Preferred Approach</vt:lpstr>
      <vt:lpstr>Division of Work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Phone Barometer Map</dc:title>
  <dc:creator>Minter, Robert</dc:creator>
  <cp:lastModifiedBy>studentpro</cp:lastModifiedBy>
  <cp:revision>22</cp:revision>
  <dcterms:created xsi:type="dcterms:W3CDTF">2016-10-17T13:19:06Z</dcterms:created>
  <dcterms:modified xsi:type="dcterms:W3CDTF">2016-10-21T12:46:15Z</dcterms:modified>
</cp:coreProperties>
</file>