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21945600" cx="32918400"/>
  <p:notesSz cx="6858000" cy="9144000"/>
  <p:embeddedFontLst>
    <p:embeddedFont>
      <p:font typeface="Ubuntu"/>
      <p:regular r:id="rId7"/>
      <p:bold r:id="rId8"/>
      <p:italic r:id="rId9"/>
      <p:boldItalic r:id="rId10"/>
    </p:embeddedFont>
    <p:embeddedFont>
      <p:font typeface="Robo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Ubuntu-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Ubuntu-regular.fntdata"/><Relationship Id="rId8" Type="http://schemas.openxmlformats.org/officeDocument/2006/relationships/font" Target="fonts/Ubuntu-bold.fntdata"/><Relationship Id="rId11" Type="http://schemas.openxmlformats.org/officeDocument/2006/relationships/font" Target="fonts/Roboto-regular.fntdata"/><Relationship Id="rId10" Type="http://schemas.openxmlformats.org/officeDocument/2006/relationships/font" Target="fonts/Ubuntu-boldItalic.fntdata"/><Relationship Id="rId13" Type="http://schemas.openxmlformats.org/officeDocument/2006/relationships/font" Target="fonts/Roboto-italic.fntdata"/><Relationship Id="rId12" Type="http://schemas.openxmlformats.org/officeDocument/2006/relationships/font" Target="fonts/Roboto-bold.fntdata"/><Relationship Id="rId14"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857573" y="685800"/>
            <a:ext cx="5143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857550" y="685800"/>
            <a:ext cx="51435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857550" y="685800"/>
            <a:ext cx="51435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1122150" y="3176853"/>
            <a:ext cx="30674400" cy="8757900"/>
          </a:xfrm>
          <a:prstGeom prst="rect">
            <a:avLst/>
          </a:prstGeom>
        </p:spPr>
        <p:txBody>
          <a:bodyPr anchorCtr="0" anchor="b" bIns="341325" lIns="341325" rIns="341325" tIns="341325"/>
          <a:lstStyle>
            <a:lvl1pPr lvl="0" algn="ctr">
              <a:spcBef>
                <a:spcPts val="0"/>
              </a:spcBef>
              <a:buSzPct val="100000"/>
              <a:defRPr sz="19400"/>
            </a:lvl1pPr>
            <a:lvl2pPr lvl="1" algn="ctr">
              <a:spcBef>
                <a:spcPts val="0"/>
              </a:spcBef>
              <a:buSzPct val="100000"/>
              <a:defRPr sz="19400"/>
            </a:lvl2pPr>
            <a:lvl3pPr lvl="2" algn="ctr">
              <a:spcBef>
                <a:spcPts val="0"/>
              </a:spcBef>
              <a:buSzPct val="100000"/>
              <a:defRPr sz="19400"/>
            </a:lvl3pPr>
            <a:lvl4pPr lvl="3" algn="ctr">
              <a:spcBef>
                <a:spcPts val="0"/>
              </a:spcBef>
              <a:buSzPct val="100000"/>
              <a:defRPr sz="19400"/>
            </a:lvl4pPr>
            <a:lvl5pPr lvl="4" algn="ctr">
              <a:spcBef>
                <a:spcPts val="0"/>
              </a:spcBef>
              <a:buSzPct val="100000"/>
              <a:defRPr sz="19400"/>
            </a:lvl5pPr>
            <a:lvl6pPr lvl="5" algn="ctr">
              <a:spcBef>
                <a:spcPts val="0"/>
              </a:spcBef>
              <a:buSzPct val="100000"/>
              <a:defRPr sz="19400"/>
            </a:lvl6pPr>
            <a:lvl7pPr lvl="6" algn="ctr">
              <a:spcBef>
                <a:spcPts val="0"/>
              </a:spcBef>
              <a:buSzPct val="100000"/>
              <a:defRPr sz="19400"/>
            </a:lvl7pPr>
            <a:lvl8pPr lvl="7" algn="ctr">
              <a:spcBef>
                <a:spcPts val="0"/>
              </a:spcBef>
              <a:buSzPct val="100000"/>
              <a:defRPr sz="19400"/>
            </a:lvl8pPr>
            <a:lvl9pPr lvl="8" algn="ctr">
              <a:spcBef>
                <a:spcPts val="0"/>
              </a:spcBef>
              <a:buSzPct val="100000"/>
              <a:defRPr sz="19400"/>
            </a:lvl9pPr>
          </a:lstStyle>
          <a:p/>
        </p:txBody>
      </p:sp>
      <p:sp>
        <p:nvSpPr>
          <p:cNvPr id="11" name="Shape 11"/>
          <p:cNvSpPr txBox="1"/>
          <p:nvPr>
            <p:ph idx="1" type="subTitle"/>
          </p:nvPr>
        </p:nvSpPr>
        <p:spPr>
          <a:xfrm>
            <a:off x="1122120" y="12092266"/>
            <a:ext cx="30674400" cy="3381899"/>
          </a:xfrm>
          <a:prstGeom prst="rect">
            <a:avLst/>
          </a:prstGeom>
        </p:spPr>
        <p:txBody>
          <a:bodyPr anchorCtr="0" anchor="t" bIns="341325" lIns="341325" rIns="341325" tIns="341325"/>
          <a:lstStyle>
            <a:lvl1pPr lvl="0" algn="ctr">
              <a:lnSpc>
                <a:spcPct val="100000"/>
              </a:lnSpc>
              <a:spcBef>
                <a:spcPts val="0"/>
              </a:spcBef>
              <a:spcAft>
                <a:spcPts val="0"/>
              </a:spcAft>
              <a:buSzPct val="100000"/>
              <a:buNone/>
              <a:defRPr sz="10500"/>
            </a:lvl1pPr>
            <a:lvl2pPr lvl="1" algn="ctr">
              <a:lnSpc>
                <a:spcPct val="100000"/>
              </a:lnSpc>
              <a:spcBef>
                <a:spcPts val="0"/>
              </a:spcBef>
              <a:spcAft>
                <a:spcPts val="0"/>
              </a:spcAft>
              <a:buSzPct val="100000"/>
              <a:buNone/>
              <a:defRPr sz="10500"/>
            </a:lvl2pPr>
            <a:lvl3pPr lvl="2" algn="ctr">
              <a:lnSpc>
                <a:spcPct val="100000"/>
              </a:lnSpc>
              <a:spcBef>
                <a:spcPts val="0"/>
              </a:spcBef>
              <a:spcAft>
                <a:spcPts val="0"/>
              </a:spcAft>
              <a:buSzPct val="100000"/>
              <a:buNone/>
              <a:defRPr sz="10500"/>
            </a:lvl3pPr>
            <a:lvl4pPr lvl="3" algn="ctr">
              <a:lnSpc>
                <a:spcPct val="100000"/>
              </a:lnSpc>
              <a:spcBef>
                <a:spcPts val="0"/>
              </a:spcBef>
              <a:spcAft>
                <a:spcPts val="0"/>
              </a:spcAft>
              <a:buSzPct val="100000"/>
              <a:buNone/>
              <a:defRPr sz="10500"/>
            </a:lvl4pPr>
            <a:lvl5pPr lvl="4" algn="ctr">
              <a:lnSpc>
                <a:spcPct val="100000"/>
              </a:lnSpc>
              <a:spcBef>
                <a:spcPts val="0"/>
              </a:spcBef>
              <a:spcAft>
                <a:spcPts val="0"/>
              </a:spcAft>
              <a:buSzPct val="100000"/>
              <a:buNone/>
              <a:defRPr sz="10500"/>
            </a:lvl5pPr>
            <a:lvl6pPr lvl="5" algn="ctr">
              <a:lnSpc>
                <a:spcPct val="100000"/>
              </a:lnSpc>
              <a:spcBef>
                <a:spcPts val="0"/>
              </a:spcBef>
              <a:spcAft>
                <a:spcPts val="0"/>
              </a:spcAft>
              <a:buSzPct val="100000"/>
              <a:buNone/>
              <a:defRPr sz="10500"/>
            </a:lvl6pPr>
            <a:lvl7pPr lvl="6" algn="ctr">
              <a:lnSpc>
                <a:spcPct val="100000"/>
              </a:lnSpc>
              <a:spcBef>
                <a:spcPts val="0"/>
              </a:spcBef>
              <a:spcAft>
                <a:spcPts val="0"/>
              </a:spcAft>
              <a:buSzPct val="100000"/>
              <a:buNone/>
              <a:defRPr sz="10500"/>
            </a:lvl7pPr>
            <a:lvl8pPr lvl="7" algn="ctr">
              <a:lnSpc>
                <a:spcPct val="100000"/>
              </a:lnSpc>
              <a:spcBef>
                <a:spcPts val="0"/>
              </a:spcBef>
              <a:spcAft>
                <a:spcPts val="0"/>
              </a:spcAft>
              <a:buSzPct val="100000"/>
              <a:buNone/>
              <a:defRPr sz="10500"/>
            </a:lvl8pPr>
            <a:lvl9pPr lvl="8" algn="ctr">
              <a:lnSpc>
                <a:spcPct val="100000"/>
              </a:lnSpc>
              <a:spcBef>
                <a:spcPts val="0"/>
              </a:spcBef>
              <a:spcAft>
                <a:spcPts val="0"/>
              </a:spcAft>
              <a:buSzPct val="100000"/>
              <a:buNone/>
              <a:defRPr sz="10500"/>
            </a:lvl9pPr>
          </a:lstStyle>
          <a:p/>
        </p:txBody>
      </p:sp>
      <p:sp>
        <p:nvSpPr>
          <p:cNvPr id="12" name="Shape 12"/>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1122120" y="4719466"/>
            <a:ext cx="30674400" cy="8377500"/>
          </a:xfrm>
          <a:prstGeom prst="rect">
            <a:avLst/>
          </a:prstGeom>
        </p:spPr>
        <p:txBody>
          <a:bodyPr anchorCtr="0" anchor="b" bIns="341325" lIns="341325" rIns="341325" tIns="341325"/>
          <a:lstStyle>
            <a:lvl1pPr lvl="0" algn="ctr">
              <a:spcBef>
                <a:spcPts val="0"/>
              </a:spcBef>
              <a:buSzPct val="100000"/>
              <a:defRPr sz="44800"/>
            </a:lvl1pPr>
            <a:lvl2pPr lvl="1" algn="ctr">
              <a:spcBef>
                <a:spcPts val="0"/>
              </a:spcBef>
              <a:buSzPct val="100000"/>
              <a:defRPr sz="44800"/>
            </a:lvl2pPr>
            <a:lvl3pPr lvl="2" algn="ctr">
              <a:spcBef>
                <a:spcPts val="0"/>
              </a:spcBef>
              <a:buSzPct val="100000"/>
              <a:defRPr sz="44800"/>
            </a:lvl3pPr>
            <a:lvl4pPr lvl="3" algn="ctr">
              <a:spcBef>
                <a:spcPts val="0"/>
              </a:spcBef>
              <a:buSzPct val="100000"/>
              <a:defRPr sz="44800"/>
            </a:lvl4pPr>
            <a:lvl5pPr lvl="4" algn="ctr">
              <a:spcBef>
                <a:spcPts val="0"/>
              </a:spcBef>
              <a:buSzPct val="100000"/>
              <a:defRPr sz="44800"/>
            </a:lvl5pPr>
            <a:lvl6pPr lvl="5" algn="ctr">
              <a:spcBef>
                <a:spcPts val="0"/>
              </a:spcBef>
              <a:buSzPct val="100000"/>
              <a:defRPr sz="44800"/>
            </a:lvl6pPr>
            <a:lvl7pPr lvl="6" algn="ctr">
              <a:spcBef>
                <a:spcPts val="0"/>
              </a:spcBef>
              <a:buSzPct val="100000"/>
              <a:defRPr sz="44800"/>
            </a:lvl7pPr>
            <a:lvl8pPr lvl="7" algn="ctr">
              <a:spcBef>
                <a:spcPts val="0"/>
              </a:spcBef>
              <a:buSzPct val="100000"/>
              <a:defRPr sz="44800"/>
            </a:lvl8pPr>
            <a:lvl9pPr lvl="8" algn="ctr">
              <a:spcBef>
                <a:spcPts val="0"/>
              </a:spcBef>
              <a:buSzPct val="100000"/>
              <a:defRPr sz="44800"/>
            </a:lvl9pPr>
          </a:lstStyle>
          <a:p/>
        </p:txBody>
      </p:sp>
      <p:sp>
        <p:nvSpPr>
          <p:cNvPr id="46" name="Shape 46"/>
          <p:cNvSpPr txBox="1"/>
          <p:nvPr>
            <p:ph idx="1" type="body"/>
          </p:nvPr>
        </p:nvSpPr>
        <p:spPr>
          <a:xfrm>
            <a:off x="1122120" y="13449493"/>
            <a:ext cx="30674400" cy="5550000"/>
          </a:xfrm>
          <a:prstGeom prst="rect">
            <a:avLst/>
          </a:prstGeom>
        </p:spPr>
        <p:txBody>
          <a:bodyPr anchorCtr="0" anchor="t" bIns="341325" lIns="341325" rIns="341325" tIns="3413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1122120" y="9176960"/>
            <a:ext cx="30674400" cy="3591600"/>
          </a:xfrm>
          <a:prstGeom prst="rect">
            <a:avLst/>
          </a:prstGeom>
        </p:spPr>
        <p:txBody>
          <a:bodyPr anchorCtr="0" anchor="ctr" bIns="341325" lIns="341325" rIns="341325" tIns="341325"/>
          <a:lstStyle>
            <a:lvl1pPr lvl="0" algn="ctr">
              <a:spcBef>
                <a:spcPts val="0"/>
              </a:spcBef>
              <a:buSzPct val="100000"/>
              <a:defRPr sz="13400"/>
            </a:lvl1pPr>
            <a:lvl2pPr lvl="1" algn="ctr">
              <a:spcBef>
                <a:spcPts val="0"/>
              </a:spcBef>
              <a:buSzPct val="100000"/>
              <a:defRPr sz="13400"/>
            </a:lvl2pPr>
            <a:lvl3pPr lvl="2" algn="ctr">
              <a:spcBef>
                <a:spcPts val="0"/>
              </a:spcBef>
              <a:buSzPct val="100000"/>
              <a:defRPr sz="13400"/>
            </a:lvl3pPr>
            <a:lvl4pPr lvl="3" algn="ctr">
              <a:spcBef>
                <a:spcPts val="0"/>
              </a:spcBef>
              <a:buSzPct val="100000"/>
              <a:defRPr sz="13400"/>
            </a:lvl4pPr>
            <a:lvl5pPr lvl="4" algn="ctr">
              <a:spcBef>
                <a:spcPts val="0"/>
              </a:spcBef>
              <a:buSzPct val="100000"/>
              <a:defRPr sz="13400"/>
            </a:lvl5pPr>
            <a:lvl6pPr lvl="5" algn="ctr">
              <a:spcBef>
                <a:spcPts val="0"/>
              </a:spcBef>
              <a:buSzPct val="100000"/>
              <a:defRPr sz="13400"/>
            </a:lvl6pPr>
            <a:lvl7pPr lvl="6" algn="ctr">
              <a:spcBef>
                <a:spcPts val="0"/>
              </a:spcBef>
              <a:buSzPct val="100000"/>
              <a:defRPr sz="13400"/>
            </a:lvl7pPr>
            <a:lvl8pPr lvl="7" algn="ctr">
              <a:spcBef>
                <a:spcPts val="0"/>
              </a:spcBef>
              <a:buSzPct val="100000"/>
              <a:defRPr sz="13400"/>
            </a:lvl8pPr>
            <a:lvl9pPr lvl="8" algn="ctr">
              <a:spcBef>
                <a:spcPts val="0"/>
              </a:spcBef>
              <a:buSzPct val="100000"/>
              <a:defRPr sz="13400"/>
            </a:lvl9pPr>
          </a:lstStyle>
          <a:p/>
        </p:txBody>
      </p:sp>
      <p:sp>
        <p:nvSpPr>
          <p:cNvPr id="15" name="Shape 15"/>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1122120" y="1898773"/>
            <a:ext cx="30674400" cy="2443500"/>
          </a:xfrm>
          <a:prstGeom prst="rect">
            <a:avLst/>
          </a:prstGeom>
        </p:spPr>
        <p:txBody>
          <a:bodyPr anchorCtr="0" anchor="t" bIns="341325" lIns="341325" rIns="341325" tIns="3413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1122120" y="4917226"/>
            <a:ext cx="30674400" cy="14576700"/>
          </a:xfrm>
          <a:prstGeom prst="rect">
            <a:avLst/>
          </a:prstGeom>
        </p:spPr>
        <p:txBody>
          <a:bodyPr anchorCtr="0" anchor="t" bIns="341325" lIns="341325" rIns="341325" tIns="3413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1122120" y="1898773"/>
            <a:ext cx="30674400" cy="2443500"/>
          </a:xfrm>
          <a:prstGeom prst="rect">
            <a:avLst/>
          </a:prstGeom>
        </p:spPr>
        <p:txBody>
          <a:bodyPr anchorCtr="0" anchor="t" bIns="341325" lIns="341325" rIns="341325" tIns="3413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1122119" y="4917226"/>
            <a:ext cx="14399700" cy="14576700"/>
          </a:xfrm>
          <a:prstGeom prst="rect">
            <a:avLst/>
          </a:prstGeom>
        </p:spPr>
        <p:txBody>
          <a:bodyPr anchorCtr="0" anchor="t" bIns="341325" lIns="341325" rIns="341325" tIns="341325"/>
          <a:lstStyle>
            <a:lvl1pPr lvl="0">
              <a:spcBef>
                <a:spcPts val="0"/>
              </a:spcBef>
              <a:buSzPct val="100000"/>
              <a:defRPr sz="5200"/>
            </a:lvl1pPr>
            <a:lvl2pPr lvl="1">
              <a:spcBef>
                <a:spcPts val="0"/>
              </a:spcBef>
              <a:buSzPct val="100000"/>
              <a:defRPr sz="4500"/>
            </a:lvl2pPr>
            <a:lvl3pPr lvl="2">
              <a:spcBef>
                <a:spcPts val="0"/>
              </a:spcBef>
              <a:buSzPct val="100000"/>
              <a:defRPr sz="4500"/>
            </a:lvl3pPr>
            <a:lvl4pPr lvl="3">
              <a:spcBef>
                <a:spcPts val="0"/>
              </a:spcBef>
              <a:buSzPct val="100000"/>
              <a:defRPr sz="4500"/>
            </a:lvl4pPr>
            <a:lvl5pPr lvl="4">
              <a:spcBef>
                <a:spcPts val="0"/>
              </a:spcBef>
              <a:buSzPct val="100000"/>
              <a:defRPr sz="4500"/>
            </a:lvl5pPr>
            <a:lvl6pPr lvl="5">
              <a:spcBef>
                <a:spcPts val="0"/>
              </a:spcBef>
              <a:buSzPct val="100000"/>
              <a:defRPr sz="4500"/>
            </a:lvl6pPr>
            <a:lvl7pPr lvl="6">
              <a:spcBef>
                <a:spcPts val="0"/>
              </a:spcBef>
              <a:buSzPct val="100000"/>
              <a:defRPr sz="4500"/>
            </a:lvl7pPr>
            <a:lvl8pPr lvl="7">
              <a:spcBef>
                <a:spcPts val="0"/>
              </a:spcBef>
              <a:buSzPct val="100000"/>
              <a:defRPr sz="4500"/>
            </a:lvl8pPr>
            <a:lvl9pPr lvl="8">
              <a:spcBef>
                <a:spcPts val="0"/>
              </a:spcBef>
              <a:buSzPct val="100000"/>
              <a:defRPr sz="4500"/>
            </a:lvl9pPr>
          </a:lstStyle>
          <a:p/>
        </p:txBody>
      </p:sp>
      <p:sp>
        <p:nvSpPr>
          <p:cNvPr id="23" name="Shape 23"/>
          <p:cNvSpPr txBox="1"/>
          <p:nvPr>
            <p:ph idx="2" type="body"/>
          </p:nvPr>
        </p:nvSpPr>
        <p:spPr>
          <a:xfrm>
            <a:off x="17396639" y="4917226"/>
            <a:ext cx="14399700" cy="14576700"/>
          </a:xfrm>
          <a:prstGeom prst="rect">
            <a:avLst/>
          </a:prstGeom>
        </p:spPr>
        <p:txBody>
          <a:bodyPr anchorCtr="0" anchor="t" bIns="341325" lIns="341325" rIns="341325" tIns="341325"/>
          <a:lstStyle>
            <a:lvl1pPr lvl="0">
              <a:spcBef>
                <a:spcPts val="0"/>
              </a:spcBef>
              <a:buSzPct val="100000"/>
              <a:defRPr sz="5200"/>
            </a:lvl1pPr>
            <a:lvl2pPr lvl="1">
              <a:spcBef>
                <a:spcPts val="0"/>
              </a:spcBef>
              <a:buSzPct val="100000"/>
              <a:defRPr sz="4500"/>
            </a:lvl2pPr>
            <a:lvl3pPr lvl="2">
              <a:spcBef>
                <a:spcPts val="0"/>
              </a:spcBef>
              <a:buSzPct val="100000"/>
              <a:defRPr sz="4500"/>
            </a:lvl3pPr>
            <a:lvl4pPr lvl="3">
              <a:spcBef>
                <a:spcPts val="0"/>
              </a:spcBef>
              <a:buSzPct val="100000"/>
              <a:defRPr sz="4500"/>
            </a:lvl4pPr>
            <a:lvl5pPr lvl="4">
              <a:spcBef>
                <a:spcPts val="0"/>
              </a:spcBef>
              <a:buSzPct val="100000"/>
              <a:defRPr sz="4500"/>
            </a:lvl5pPr>
            <a:lvl6pPr lvl="5">
              <a:spcBef>
                <a:spcPts val="0"/>
              </a:spcBef>
              <a:buSzPct val="100000"/>
              <a:defRPr sz="4500"/>
            </a:lvl6pPr>
            <a:lvl7pPr lvl="6">
              <a:spcBef>
                <a:spcPts val="0"/>
              </a:spcBef>
              <a:buSzPct val="100000"/>
              <a:defRPr sz="4500"/>
            </a:lvl7pPr>
            <a:lvl8pPr lvl="7">
              <a:spcBef>
                <a:spcPts val="0"/>
              </a:spcBef>
              <a:buSzPct val="100000"/>
              <a:defRPr sz="4500"/>
            </a:lvl8pPr>
            <a:lvl9pPr lvl="8">
              <a:spcBef>
                <a:spcPts val="0"/>
              </a:spcBef>
              <a:buSzPct val="100000"/>
              <a:defRPr sz="4500"/>
            </a:lvl9pPr>
          </a:lstStyle>
          <a:p/>
        </p:txBody>
      </p:sp>
      <p:sp>
        <p:nvSpPr>
          <p:cNvPr id="24" name="Shape 24"/>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1122120" y="1898773"/>
            <a:ext cx="30674400" cy="2443500"/>
          </a:xfrm>
          <a:prstGeom prst="rect">
            <a:avLst/>
          </a:prstGeom>
        </p:spPr>
        <p:txBody>
          <a:bodyPr anchorCtr="0" anchor="t" bIns="341325" lIns="341325" rIns="341325" tIns="3413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1122119" y="2370560"/>
            <a:ext cx="10108800" cy="3224400"/>
          </a:xfrm>
          <a:prstGeom prst="rect">
            <a:avLst/>
          </a:prstGeom>
        </p:spPr>
        <p:txBody>
          <a:bodyPr anchorCtr="0" anchor="b" bIns="341325" lIns="341325" rIns="341325" tIns="341325"/>
          <a:lstStyle>
            <a:lvl1pPr lvl="0">
              <a:spcBef>
                <a:spcPts val="0"/>
              </a:spcBef>
              <a:buSzPct val="100000"/>
              <a:defRPr sz="9000"/>
            </a:lvl1pPr>
            <a:lvl2pPr lvl="1">
              <a:spcBef>
                <a:spcPts val="0"/>
              </a:spcBef>
              <a:buSzPct val="100000"/>
              <a:defRPr sz="9000"/>
            </a:lvl2pPr>
            <a:lvl3pPr lvl="2">
              <a:spcBef>
                <a:spcPts val="0"/>
              </a:spcBef>
              <a:buSzPct val="100000"/>
              <a:defRPr sz="9000"/>
            </a:lvl3pPr>
            <a:lvl4pPr lvl="3">
              <a:spcBef>
                <a:spcPts val="0"/>
              </a:spcBef>
              <a:buSzPct val="100000"/>
              <a:defRPr sz="9000"/>
            </a:lvl4pPr>
            <a:lvl5pPr lvl="4">
              <a:spcBef>
                <a:spcPts val="0"/>
              </a:spcBef>
              <a:buSzPct val="100000"/>
              <a:defRPr sz="9000"/>
            </a:lvl5pPr>
            <a:lvl6pPr lvl="5">
              <a:spcBef>
                <a:spcPts val="0"/>
              </a:spcBef>
              <a:buSzPct val="100000"/>
              <a:defRPr sz="9000"/>
            </a:lvl6pPr>
            <a:lvl7pPr lvl="6">
              <a:spcBef>
                <a:spcPts val="0"/>
              </a:spcBef>
              <a:buSzPct val="100000"/>
              <a:defRPr sz="9000"/>
            </a:lvl7pPr>
            <a:lvl8pPr lvl="7">
              <a:spcBef>
                <a:spcPts val="0"/>
              </a:spcBef>
              <a:buSzPct val="100000"/>
              <a:defRPr sz="9000"/>
            </a:lvl8pPr>
            <a:lvl9pPr lvl="8">
              <a:spcBef>
                <a:spcPts val="0"/>
              </a:spcBef>
              <a:buSzPct val="100000"/>
              <a:defRPr sz="9000"/>
            </a:lvl9pPr>
          </a:lstStyle>
          <a:p/>
        </p:txBody>
      </p:sp>
      <p:sp>
        <p:nvSpPr>
          <p:cNvPr id="30" name="Shape 30"/>
          <p:cNvSpPr txBox="1"/>
          <p:nvPr>
            <p:ph idx="1" type="body"/>
          </p:nvPr>
        </p:nvSpPr>
        <p:spPr>
          <a:xfrm>
            <a:off x="1122119" y="5928960"/>
            <a:ext cx="10108800" cy="13565400"/>
          </a:xfrm>
          <a:prstGeom prst="rect">
            <a:avLst/>
          </a:prstGeom>
        </p:spPr>
        <p:txBody>
          <a:bodyPr anchorCtr="0" anchor="t" bIns="341325" lIns="341325" rIns="341325" tIns="341325"/>
          <a:lstStyle>
            <a:lvl1pPr lvl="0">
              <a:spcBef>
                <a:spcPts val="0"/>
              </a:spcBef>
              <a:buSzPct val="100000"/>
              <a:defRPr sz="4500"/>
            </a:lvl1pPr>
            <a:lvl2pPr lvl="1">
              <a:spcBef>
                <a:spcPts val="0"/>
              </a:spcBef>
              <a:buSzPct val="100000"/>
              <a:defRPr sz="4500"/>
            </a:lvl2pPr>
            <a:lvl3pPr lvl="2">
              <a:spcBef>
                <a:spcPts val="0"/>
              </a:spcBef>
              <a:buSzPct val="100000"/>
              <a:defRPr sz="4500"/>
            </a:lvl3pPr>
            <a:lvl4pPr lvl="3">
              <a:spcBef>
                <a:spcPts val="0"/>
              </a:spcBef>
              <a:buSzPct val="100000"/>
              <a:defRPr sz="4500"/>
            </a:lvl4pPr>
            <a:lvl5pPr lvl="4">
              <a:spcBef>
                <a:spcPts val="0"/>
              </a:spcBef>
              <a:buSzPct val="100000"/>
              <a:defRPr sz="4500"/>
            </a:lvl5pPr>
            <a:lvl6pPr lvl="5">
              <a:spcBef>
                <a:spcPts val="0"/>
              </a:spcBef>
              <a:buSzPct val="100000"/>
              <a:defRPr sz="4500"/>
            </a:lvl6pPr>
            <a:lvl7pPr lvl="6">
              <a:spcBef>
                <a:spcPts val="0"/>
              </a:spcBef>
              <a:buSzPct val="100000"/>
              <a:defRPr sz="4500"/>
            </a:lvl7pPr>
            <a:lvl8pPr lvl="7">
              <a:spcBef>
                <a:spcPts val="0"/>
              </a:spcBef>
              <a:buSzPct val="100000"/>
              <a:defRPr sz="4500"/>
            </a:lvl8pPr>
            <a:lvl9pPr lvl="8">
              <a:spcBef>
                <a:spcPts val="0"/>
              </a:spcBef>
              <a:buSzPct val="100000"/>
              <a:defRPr sz="4500"/>
            </a:lvl9pPr>
          </a:lstStyle>
          <a:p/>
        </p:txBody>
      </p:sp>
      <p:sp>
        <p:nvSpPr>
          <p:cNvPr id="31" name="Shape 31"/>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1764900" y="1920639"/>
            <a:ext cx="22923900" cy="17454000"/>
          </a:xfrm>
          <a:prstGeom prst="rect">
            <a:avLst/>
          </a:prstGeom>
        </p:spPr>
        <p:txBody>
          <a:bodyPr anchorCtr="0" anchor="ctr" bIns="341325" lIns="341325" rIns="341325" tIns="341325"/>
          <a:lstStyle>
            <a:lvl1pPr lvl="0">
              <a:spcBef>
                <a:spcPts val="0"/>
              </a:spcBef>
              <a:buSzPct val="100000"/>
              <a:defRPr sz="17900"/>
            </a:lvl1pPr>
            <a:lvl2pPr lvl="1">
              <a:spcBef>
                <a:spcPts val="0"/>
              </a:spcBef>
              <a:buSzPct val="100000"/>
              <a:defRPr sz="17900"/>
            </a:lvl2pPr>
            <a:lvl3pPr lvl="2">
              <a:spcBef>
                <a:spcPts val="0"/>
              </a:spcBef>
              <a:buSzPct val="100000"/>
              <a:defRPr sz="17900"/>
            </a:lvl3pPr>
            <a:lvl4pPr lvl="3">
              <a:spcBef>
                <a:spcPts val="0"/>
              </a:spcBef>
              <a:buSzPct val="100000"/>
              <a:defRPr sz="17900"/>
            </a:lvl4pPr>
            <a:lvl5pPr lvl="4">
              <a:spcBef>
                <a:spcPts val="0"/>
              </a:spcBef>
              <a:buSzPct val="100000"/>
              <a:defRPr sz="17900"/>
            </a:lvl5pPr>
            <a:lvl6pPr lvl="5">
              <a:spcBef>
                <a:spcPts val="0"/>
              </a:spcBef>
              <a:buSzPct val="100000"/>
              <a:defRPr sz="17900"/>
            </a:lvl6pPr>
            <a:lvl7pPr lvl="6">
              <a:spcBef>
                <a:spcPts val="0"/>
              </a:spcBef>
              <a:buSzPct val="100000"/>
              <a:defRPr sz="17900"/>
            </a:lvl7pPr>
            <a:lvl8pPr lvl="7">
              <a:spcBef>
                <a:spcPts val="0"/>
              </a:spcBef>
              <a:buSzPct val="100000"/>
              <a:defRPr sz="17900"/>
            </a:lvl8pPr>
            <a:lvl9pPr lvl="8">
              <a:spcBef>
                <a:spcPts val="0"/>
              </a:spcBef>
              <a:buSzPct val="100000"/>
              <a:defRPr sz="17900"/>
            </a:lvl9pPr>
          </a:lstStyle>
          <a:p/>
        </p:txBody>
      </p:sp>
      <p:sp>
        <p:nvSpPr>
          <p:cNvPr id="34" name="Shape 34"/>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anchorCtr="0" anchor="ctr" bIns="341325" lIns="341325" rIns="341325" tIns="341325">
            <a:noAutofit/>
          </a:bodyPr>
          <a:lstStyle/>
          <a:p>
            <a:pPr lvl="0">
              <a:spcBef>
                <a:spcPts val="0"/>
              </a:spcBef>
              <a:buNone/>
            </a:pPr>
            <a:r>
              <a:t/>
            </a:r>
            <a:endParaRPr/>
          </a:p>
        </p:txBody>
      </p:sp>
      <p:sp>
        <p:nvSpPr>
          <p:cNvPr id="37" name="Shape 37"/>
          <p:cNvSpPr txBox="1"/>
          <p:nvPr>
            <p:ph type="title"/>
          </p:nvPr>
        </p:nvSpPr>
        <p:spPr>
          <a:xfrm>
            <a:off x="955800" y="5261546"/>
            <a:ext cx="14562900" cy="6324300"/>
          </a:xfrm>
          <a:prstGeom prst="rect">
            <a:avLst/>
          </a:prstGeom>
        </p:spPr>
        <p:txBody>
          <a:bodyPr anchorCtr="0" anchor="b" bIns="341325" lIns="341325" rIns="341325" tIns="341325"/>
          <a:lstStyle>
            <a:lvl1pPr lvl="0" algn="ctr">
              <a:spcBef>
                <a:spcPts val="0"/>
              </a:spcBef>
              <a:buSzPct val="100000"/>
              <a:defRPr sz="15700"/>
            </a:lvl1pPr>
            <a:lvl2pPr lvl="1" algn="ctr">
              <a:spcBef>
                <a:spcPts val="0"/>
              </a:spcBef>
              <a:buSzPct val="100000"/>
              <a:defRPr sz="15700"/>
            </a:lvl2pPr>
            <a:lvl3pPr lvl="2" algn="ctr">
              <a:spcBef>
                <a:spcPts val="0"/>
              </a:spcBef>
              <a:buSzPct val="100000"/>
              <a:defRPr sz="15700"/>
            </a:lvl3pPr>
            <a:lvl4pPr lvl="3" algn="ctr">
              <a:spcBef>
                <a:spcPts val="0"/>
              </a:spcBef>
              <a:buSzPct val="100000"/>
              <a:defRPr sz="15700"/>
            </a:lvl4pPr>
            <a:lvl5pPr lvl="4" algn="ctr">
              <a:spcBef>
                <a:spcPts val="0"/>
              </a:spcBef>
              <a:buSzPct val="100000"/>
              <a:defRPr sz="15700"/>
            </a:lvl5pPr>
            <a:lvl6pPr lvl="5" algn="ctr">
              <a:spcBef>
                <a:spcPts val="0"/>
              </a:spcBef>
              <a:buSzPct val="100000"/>
              <a:defRPr sz="15700"/>
            </a:lvl6pPr>
            <a:lvl7pPr lvl="6" algn="ctr">
              <a:spcBef>
                <a:spcPts val="0"/>
              </a:spcBef>
              <a:buSzPct val="100000"/>
              <a:defRPr sz="15700"/>
            </a:lvl7pPr>
            <a:lvl8pPr lvl="7" algn="ctr">
              <a:spcBef>
                <a:spcPts val="0"/>
              </a:spcBef>
              <a:buSzPct val="100000"/>
              <a:defRPr sz="15700"/>
            </a:lvl8pPr>
            <a:lvl9pPr lvl="8" algn="ctr">
              <a:spcBef>
                <a:spcPts val="0"/>
              </a:spcBef>
              <a:buSzPct val="100000"/>
              <a:defRPr sz="15700"/>
            </a:lvl9pPr>
          </a:lstStyle>
          <a:p/>
        </p:txBody>
      </p:sp>
      <p:sp>
        <p:nvSpPr>
          <p:cNvPr id="38" name="Shape 38"/>
          <p:cNvSpPr txBox="1"/>
          <p:nvPr>
            <p:ph idx="1" type="subTitle"/>
          </p:nvPr>
        </p:nvSpPr>
        <p:spPr>
          <a:xfrm>
            <a:off x="955800" y="11959786"/>
            <a:ext cx="14562900" cy="5269800"/>
          </a:xfrm>
          <a:prstGeom prst="rect">
            <a:avLst/>
          </a:prstGeom>
        </p:spPr>
        <p:txBody>
          <a:bodyPr anchorCtr="0" anchor="t" bIns="341325" lIns="341325" rIns="341325" tIns="341325"/>
          <a:lstStyle>
            <a:lvl1pPr lvl="0" algn="ctr">
              <a:lnSpc>
                <a:spcPct val="100000"/>
              </a:lnSpc>
              <a:spcBef>
                <a:spcPts val="0"/>
              </a:spcBef>
              <a:spcAft>
                <a:spcPts val="0"/>
              </a:spcAft>
              <a:buSzPct val="100000"/>
              <a:buNone/>
              <a:defRPr sz="7800"/>
            </a:lvl1pPr>
            <a:lvl2pPr lvl="1" algn="ctr">
              <a:lnSpc>
                <a:spcPct val="100000"/>
              </a:lnSpc>
              <a:spcBef>
                <a:spcPts val="0"/>
              </a:spcBef>
              <a:spcAft>
                <a:spcPts val="0"/>
              </a:spcAft>
              <a:buSzPct val="100000"/>
              <a:buNone/>
              <a:defRPr sz="7800"/>
            </a:lvl2pPr>
            <a:lvl3pPr lvl="2" algn="ctr">
              <a:lnSpc>
                <a:spcPct val="100000"/>
              </a:lnSpc>
              <a:spcBef>
                <a:spcPts val="0"/>
              </a:spcBef>
              <a:spcAft>
                <a:spcPts val="0"/>
              </a:spcAft>
              <a:buSzPct val="100000"/>
              <a:buNone/>
              <a:defRPr sz="7800"/>
            </a:lvl3pPr>
            <a:lvl4pPr lvl="3" algn="ctr">
              <a:lnSpc>
                <a:spcPct val="100000"/>
              </a:lnSpc>
              <a:spcBef>
                <a:spcPts val="0"/>
              </a:spcBef>
              <a:spcAft>
                <a:spcPts val="0"/>
              </a:spcAft>
              <a:buSzPct val="100000"/>
              <a:buNone/>
              <a:defRPr sz="7800"/>
            </a:lvl4pPr>
            <a:lvl5pPr lvl="4" algn="ctr">
              <a:lnSpc>
                <a:spcPct val="100000"/>
              </a:lnSpc>
              <a:spcBef>
                <a:spcPts val="0"/>
              </a:spcBef>
              <a:spcAft>
                <a:spcPts val="0"/>
              </a:spcAft>
              <a:buSzPct val="100000"/>
              <a:buNone/>
              <a:defRPr sz="7800"/>
            </a:lvl5pPr>
            <a:lvl6pPr lvl="5" algn="ctr">
              <a:lnSpc>
                <a:spcPct val="100000"/>
              </a:lnSpc>
              <a:spcBef>
                <a:spcPts val="0"/>
              </a:spcBef>
              <a:spcAft>
                <a:spcPts val="0"/>
              </a:spcAft>
              <a:buSzPct val="100000"/>
              <a:buNone/>
              <a:defRPr sz="7800"/>
            </a:lvl6pPr>
            <a:lvl7pPr lvl="6" algn="ctr">
              <a:lnSpc>
                <a:spcPct val="100000"/>
              </a:lnSpc>
              <a:spcBef>
                <a:spcPts val="0"/>
              </a:spcBef>
              <a:spcAft>
                <a:spcPts val="0"/>
              </a:spcAft>
              <a:buSzPct val="100000"/>
              <a:buNone/>
              <a:defRPr sz="7800"/>
            </a:lvl7pPr>
            <a:lvl8pPr lvl="7" algn="ctr">
              <a:lnSpc>
                <a:spcPct val="100000"/>
              </a:lnSpc>
              <a:spcBef>
                <a:spcPts val="0"/>
              </a:spcBef>
              <a:spcAft>
                <a:spcPts val="0"/>
              </a:spcAft>
              <a:buSzPct val="100000"/>
              <a:buNone/>
              <a:defRPr sz="7800"/>
            </a:lvl8pPr>
            <a:lvl9pPr lvl="8" algn="ctr">
              <a:lnSpc>
                <a:spcPct val="100000"/>
              </a:lnSpc>
              <a:spcBef>
                <a:spcPts val="0"/>
              </a:spcBef>
              <a:spcAft>
                <a:spcPts val="0"/>
              </a:spcAft>
              <a:buSzPct val="100000"/>
              <a:buNone/>
              <a:defRPr sz="7800"/>
            </a:lvl9pPr>
          </a:lstStyle>
          <a:p/>
        </p:txBody>
      </p:sp>
      <p:sp>
        <p:nvSpPr>
          <p:cNvPr id="39" name="Shape 39"/>
          <p:cNvSpPr txBox="1"/>
          <p:nvPr>
            <p:ph idx="2" type="body"/>
          </p:nvPr>
        </p:nvSpPr>
        <p:spPr>
          <a:xfrm>
            <a:off x="17782200" y="3089386"/>
            <a:ext cx="13813200" cy="15765900"/>
          </a:xfrm>
          <a:prstGeom prst="rect">
            <a:avLst/>
          </a:prstGeom>
        </p:spPr>
        <p:txBody>
          <a:bodyPr anchorCtr="0" anchor="ctr" bIns="341325" lIns="341325" rIns="341325" tIns="3413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1122119" y="18050453"/>
            <a:ext cx="21595500" cy="2581800"/>
          </a:xfrm>
          <a:prstGeom prst="rect">
            <a:avLst/>
          </a:prstGeom>
        </p:spPr>
        <p:txBody>
          <a:bodyPr anchorCtr="0" anchor="ctr" bIns="341325" lIns="341325" rIns="341325" tIns="341325"/>
          <a:lstStyle>
            <a:lvl1pPr lvl="0">
              <a:lnSpc>
                <a:spcPct val="100000"/>
              </a:lnSpc>
              <a:spcBef>
                <a:spcPts val="0"/>
              </a:spcBef>
              <a:spcAft>
                <a:spcPts val="0"/>
              </a:spcAft>
              <a:buNone/>
              <a:defRPr/>
            </a:lvl1pPr>
          </a:lstStyle>
          <a:p/>
        </p:txBody>
      </p:sp>
      <p:sp>
        <p:nvSpPr>
          <p:cNvPr id="43" name="Shape 43"/>
          <p:cNvSpPr txBox="1"/>
          <p:nvPr>
            <p:ph idx="12" type="sldNum"/>
          </p:nvPr>
        </p:nvSpPr>
        <p:spPr>
          <a:xfrm>
            <a:off x="30500848" y="19896391"/>
            <a:ext cx="1975500" cy="1679400"/>
          </a:xfrm>
          <a:prstGeom prst="rect">
            <a:avLst/>
          </a:prstGeom>
        </p:spPr>
        <p:txBody>
          <a:bodyPr anchorCtr="0" anchor="ctr" bIns="341325" lIns="341325" rIns="341325" tIns="3413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22120" y="1898773"/>
            <a:ext cx="30674400" cy="2443500"/>
          </a:xfrm>
          <a:prstGeom prst="rect">
            <a:avLst/>
          </a:prstGeom>
          <a:noFill/>
          <a:ln>
            <a:noFill/>
          </a:ln>
        </p:spPr>
        <p:txBody>
          <a:bodyPr anchorCtr="0" anchor="t" bIns="341325" lIns="341325" rIns="341325" tIns="341325"/>
          <a:lstStyle>
            <a:lvl1pPr lvl="0">
              <a:spcBef>
                <a:spcPts val="0"/>
              </a:spcBef>
              <a:buClr>
                <a:schemeClr val="dk1"/>
              </a:buClr>
              <a:buSzPct val="100000"/>
              <a:buNone/>
              <a:defRPr sz="10500">
                <a:solidFill>
                  <a:schemeClr val="dk1"/>
                </a:solidFill>
              </a:defRPr>
            </a:lvl1pPr>
            <a:lvl2pPr lvl="1">
              <a:spcBef>
                <a:spcPts val="0"/>
              </a:spcBef>
              <a:buClr>
                <a:schemeClr val="dk1"/>
              </a:buClr>
              <a:buSzPct val="100000"/>
              <a:buNone/>
              <a:defRPr sz="10500">
                <a:solidFill>
                  <a:schemeClr val="dk1"/>
                </a:solidFill>
              </a:defRPr>
            </a:lvl2pPr>
            <a:lvl3pPr lvl="2">
              <a:spcBef>
                <a:spcPts val="0"/>
              </a:spcBef>
              <a:buClr>
                <a:schemeClr val="dk1"/>
              </a:buClr>
              <a:buSzPct val="100000"/>
              <a:buNone/>
              <a:defRPr sz="10500">
                <a:solidFill>
                  <a:schemeClr val="dk1"/>
                </a:solidFill>
              </a:defRPr>
            </a:lvl3pPr>
            <a:lvl4pPr lvl="3">
              <a:spcBef>
                <a:spcPts val="0"/>
              </a:spcBef>
              <a:buClr>
                <a:schemeClr val="dk1"/>
              </a:buClr>
              <a:buSzPct val="100000"/>
              <a:buNone/>
              <a:defRPr sz="10500">
                <a:solidFill>
                  <a:schemeClr val="dk1"/>
                </a:solidFill>
              </a:defRPr>
            </a:lvl4pPr>
            <a:lvl5pPr lvl="4">
              <a:spcBef>
                <a:spcPts val="0"/>
              </a:spcBef>
              <a:buClr>
                <a:schemeClr val="dk1"/>
              </a:buClr>
              <a:buSzPct val="100000"/>
              <a:buNone/>
              <a:defRPr sz="10500">
                <a:solidFill>
                  <a:schemeClr val="dk1"/>
                </a:solidFill>
              </a:defRPr>
            </a:lvl5pPr>
            <a:lvl6pPr lvl="5">
              <a:spcBef>
                <a:spcPts val="0"/>
              </a:spcBef>
              <a:buClr>
                <a:schemeClr val="dk1"/>
              </a:buClr>
              <a:buSzPct val="100000"/>
              <a:buNone/>
              <a:defRPr sz="10500">
                <a:solidFill>
                  <a:schemeClr val="dk1"/>
                </a:solidFill>
              </a:defRPr>
            </a:lvl6pPr>
            <a:lvl7pPr lvl="6">
              <a:spcBef>
                <a:spcPts val="0"/>
              </a:spcBef>
              <a:buClr>
                <a:schemeClr val="dk1"/>
              </a:buClr>
              <a:buSzPct val="100000"/>
              <a:buNone/>
              <a:defRPr sz="10500">
                <a:solidFill>
                  <a:schemeClr val="dk1"/>
                </a:solidFill>
              </a:defRPr>
            </a:lvl7pPr>
            <a:lvl8pPr lvl="7">
              <a:spcBef>
                <a:spcPts val="0"/>
              </a:spcBef>
              <a:buClr>
                <a:schemeClr val="dk1"/>
              </a:buClr>
              <a:buSzPct val="100000"/>
              <a:buNone/>
              <a:defRPr sz="10500">
                <a:solidFill>
                  <a:schemeClr val="dk1"/>
                </a:solidFill>
              </a:defRPr>
            </a:lvl8pPr>
            <a:lvl9pPr lvl="8">
              <a:spcBef>
                <a:spcPts val="0"/>
              </a:spcBef>
              <a:buClr>
                <a:schemeClr val="dk1"/>
              </a:buClr>
              <a:buSzPct val="100000"/>
              <a:buNone/>
              <a:defRPr sz="10500">
                <a:solidFill>
                  <a:schemeClr val="dk1"/>
                </a:solidFill>
              </a:defRPr>
            </a:lvl9pPr>
          </a:lstStyle>
          <a:p/>
        </p:txBody>
      </p:sp>
      <p:sp>
        <p:nvSpPr>
          <p:cNvPr id="7" name="Shape 7"/>
          <p:cNvSpPr txBox="1"/>
          <p:nvPr>
            <p:ph idx="1" type="body"/>
          </p:nvPr>
        </p:nvSpPr>
        <p:spPr>
          <a:xfrm>
            <a:off x="1122120" y="4917226"/>
            <a:ext cx="30674400" cy="14576700"/>
          </a:xfrm>
          <a:prstGeom prst="rect">
            <a:avLst/>
          </a:prstGeom>
          <a:noFill/>
          <a:ln>
            <a:noFill/>
          </a:ln>
        </p:spPr>
        <p:txBody>
          <a:bodyPr anchorCtr="0" anchor="t" bIns="341325" lIns="341325" rIns="341325" tIns="341325"/>
          <a:lstStyle>
            <a:lvl1pPr lvl="0">
              <a:lnSpc>
                <a:spcPct val="115000"/>
              </a:lnSpc>
              <a:spcBef>
                <a:spcPts val="0"/>
              </a:spcBef>
              <a:spcAft>
                <a:spcPts val="6000"/>
              </a:spcAft>
              <a:buClr>
                <a:schemeClr val="dk2"/>
              </a:buClr>
              <a:buSzPct val="100000"/>
              <a:defRPr sz="6700">
                <a:solidFill>
                  <a:schemeClr val="dk2"/>
                </a:solidFill>
              </a:defRPr>
            </a:lvl1pPr>
            <a:lvl2pPr lvl="1">
              <a:lnSpc>
                <a:spcPct val="115000"/>
              </a:lnSpc>
              <a:spcBef>
                <a:spcPts val="0"/>
              </a:spcBef>
              <a:spcAft>
                <a:spcPts val="6000"/>
              </a:spcAft>
              <a:buClr>
                <a:schemeClr val="dk2"/>
              </a:buClr>
              <a:buSzPct val="100000"/>
              <a:defRPr sz="5200">
                <a:solidFill>
                  <a:schemeClr val="dk2"/>
                </a:solidFill>
              </a:defRPr>
            </a:lvl2pPr>
            <a:lvl3pPr lvl="2">
              <a:lnSpc>
                <a:spcPct val="115000"/>
              </a:lnSpc>
              <a:spcBef>
                <a:spcPts val="0"/>
              </a:spcBef>
              <a:spcAft>
                <a:spcPts val="6000"/>
              </a:spcAft>
              <a:buClr>
                <a:schemeClr val="dk2"/>
              </a:buClr>
              <a:buSzPct val="100000"/>
              <a:defRPr sz="5200">
                <a:solidFill>
                  <a:schemeClr val="dk2"/>
                </a:solidFill>
              </a:defRPr>
            </a:lvl3pPr>
            <a:lvl4pPr lvl="3">
              <a:lnSpc>
                <a:spcPct val="115000"/>
              </a:lnSpc>
              <a:spcBef>
                <a:spcPts val="0"/>
              </a:spcBef>
              <a:spcAft>
                <a:spcPts val="6000"/>
              </a:spcAft>
              <a:buClr>
                <a:schemeClr val="dk2"/>
              </a:buClr>
              <a:buSzPct val="100000"/>
              <a:defRPr sz="5200">
                <a:solidFill>
                  <a:schemeClr val="dk2"/>
                </a:solidFill>
              </a:defRPr>
            </a:lvl4pPr>
            <a:lvl5pPr lvl="4">
              <a:lnSpc>
                <a:spcPct val="115000"/>
              </a:lnSpc>
              <a:spcBef>
                <a:spcPts val="0"/>
              </a:spcBef>
              <a:spcAft>
                <a:spcPts val="6000"/>
              </a:spcAft>
              <a:buClr>
                <a:schemeClr val="dk2"/>
              </a:buClr>
              <a:buSzPct val="100000"/>
              <a:defRPr sz="5200">
                <a:solidFill>
                  <a:schemeClr val="dk2"/>
                </a:solidFill>
              </a:defRPr>
            </a:lvl5pPr>
            <a:lvl6pPr lvl="5">
              <a:lnSpc>
                <a:spcPct val="115000"/>
              </a:lnSpc>
              <a:spcBef>
                <a:spcPts val="0"/>
              </a:spcBef>
              <a:spcAft>
                <a:spcPts val="6000"/>
              </a:spcAft>
              <a:buClr>
                <a:schemeClr val="dk2"/>
              </a:buClr>
              <a:buSzPct val="100000"/>
              <a:defRPr sz="5200">
                <a:solidFill>
                  <a:schemeClr val="dk2"/>
                </a:solidFill>
              </a:defRPr>
            </a:lvl6pPr>
            <a:lvl7pPr lvl="6">
              <a:lnSpc>
                <a:spcPct val="115000"/>
              </a:lnSpc>
              <a:spcBef>
                <a:spcPts val="0"/>
              </a:spcBef>
              <a:spcAft>
                <a:spcPts val="6000"/>
              </a:spcAft>
              <a:buClr>
                <a:schemeClr val="dk2"/>
              </a:buClr>
              <a:buSzPct val="100000"/>
              <a:defRPr sz="5200">
                <a:solidFill>
                  <a:schemeClr val="dk2"/>
                </a:solidFill>
              </a:defRPr>
            </a:lvl7pPr>
            <a:lvl8pPr lvl="7">
              <a:lnSpc>
                <a:spcPct val="115000"/>
              </a:lnSpc>
              <a:spcBef>
                <a:spcPts val="0"/>
              </a:spcBef>
              <a:spcAft>
                <a:spcPts val="6000"/>
              </a:spcAft>
              <a:buClr>
                <a:schemeClr val="dk2"/>
              </a:buClr>
              <a:buSzPct val="100000"/>
              <a:defRPr sz="5200">
                <a:solidFill>
                  <a:schemeClr val="dk2"/>
                </a:solidFill>
              </a:defRPr>
            </a:lvl8pPr>
            <a:lvl9pPr lvl="8">
              <a:lnSpc>
                <a:spcPct val="115000"/>
              </a:lnSpc>
              <a:spcBef>
                <a:spcPts val="0"/>
              </a:spcBef>
              <a:spcAft>
                <a:spcPts val="6000"/>
              </a:spcAft>
              <a:buClr>
                <a:schemeClr val="dk2"/>
              </a:buClr>
              <a:buSzPct val="100000"/>
              <a:defRPr sz="5200">
                <a:solidFill>
                  <a:schemeClr val="dk2"/>
                </a:solidFill>
              </a:defRPr>
            </a:lvl9pPr>
          </a:lstStyle>
          <a:p/>
        </p:txBody>
      </p:sp>
      <p:sp>
        <p:nvSpPr>
          <p:cNvPr id="8" name="Shape 8"/>
          <p:cNvSpPr txBox="1"/>
          <p:nvPr>
            <p:ph idx="12" type="sldNum"/>
          </p:nvPr>
        </p:nvSpPr>
        <p:spPr>
          <a:xfrm>
            <a:off x="30500848" y="19896391"/>
            <a:ext cx="1975500" cy="1679400"/>
          </a:xfrm>
          <a:prstGeom prst="rect">
            <a:avLst/>
          </a:prstGeom>
          <a:noFill/>
          <a:ln>
            <a:noFill/>
          </a:ln>
        </p:spPr>
        <p:txBody>
          <a:bodyPr anchorCtr="0" anchor="ctr" bIns="341325" lIns="341325" rIns="341325" tIns="341325">
            <a:noAutofit/>
          </a:bodyPr>
          <a:lstStyle/>
          <a:p>
            <a:pPr lvl="0" algn="r">
              <a:spcBef>
                <a:spcPts val="0"/>
              </a:spcBef>
              <a:buNone/>
            </a:pPr>
            <a:fld id="{00000000-1234-1234-1234-123412341234}" type="slidenum">
              <a:rPr lang="en" sz="37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20.png"/><Relationship Id="rId21" Type="http://schemas.openxmlformats.org/officeDocument/2006/relationships/image" Target="../media/image18.png"/><Relationship Id="rId24" Type="http://schemas.openxmlformats.org/officeDocument/2006/relationships/image" Target="../media/image21.png"/><Relationship Id="rId23"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png"/><Relationship Id="rId26" Type="http://schemas.openxmlformats.org/officeDocument/2006/relationships/image" Target="../media/image24.png"/><Relationship Id="rId25" Type="http://schemas.openxmlformats.org/officeDocument/2006/relationships/image" Target="../media/image25.png"/><Relationship Id="rId28" Type="http://schemas.openxmlformats.org/officeDocument/2006/relationships/image" Target="../media/image22.png"/><Relationship Id="rId27" Type="http://schemas.openxmlformats.org/officeDocument/2006/relationships/image" Target="../media/image23.jp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15.png"/><Relationship Id="rId8" Type="http://schemas.openxmlformats.org/officeDocument/2006/relationships/image" Target="../media/image6.png"/><Relationship Id="rId11" Type="http://schemas.openxmlformats.org/officeDocument/2006/relationships/image" Target="../media/image7.pn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9.jpg"/><Relationship Id="rId15" Type="http://schemas.openxmlformats.org/officeDocument/2006/relationships/image" Target="../media/image11.png"/><Relationship Id="rId14" Type="http://schemas.openxmlformats.org/officeDocument/2006/relationships/image" Target="../media/image10.png"/><Relationship Id="rId17" Type="http://schemas.openxmlformats.org/officeDocument/2006/relationships/image" Target="../media/image14.png"/><Relationship Id="rId16" Type="http://schemas.openxmlformats.org/officeDocument/2006/relationships/image" Target="../media/image17.png"/><Relationship Id="rId19" Type="http://schemas.openxmlformats.org/officeDocument/2006/relationships/image" Target="../media/image12.png"/><Relationship Id="rId18" Type="http://schemas.openxmlformats.org/officeDocument/2006/relationships/image" Target="../media/image13.png"/></Relationships>
</file>

<file path=ppt/slides/_rels/slide2.xml.rels><?xml version="1.0" encoding="UTF-8" standalone="yes"?><Relationships xmlns="http://schemas.openxmlformats.org/package/2006/relationships"><Relationship Id="rId20" Type="http://schemas.openxmlformats.org/officeDocument/2006/relationships/image" Target="../media/image22.png"/><Relationship Id="rId22" Type="http://schemas.openxmlformats.org/officeDocument/2006/relationships/image" Target="../media/image12.png"/><Relationship Id="rId21" Type="http://schemas.openxmlformats.org/officeDocument/2006/relationships/image" Target="../media/image13.png"/><Relationship Id="rId24" Type="http://schemas.openxmlformats.org/officeDocument/2006/relationships/image" Target="../media/image18.png"/><Relationship Id="rId23"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png"/><Relationship Id="rId26" Type="http://schemas.openxmlformats.org/officeDocument/2006/relationships/image" Target="../media/image19.png"/><Relationship Id="rId25" Type="http://schemas.openxmlformats.org/officeDocument/2006/relationships/image" Target="../media/image20.png"/><Relationship Id="rId28" Type="http://schemas.openxmlformats.org/officeDocument/2006/relationships/image" Target="../media/image25.png"/><Relationship Id="rId27" Type="http://schemas.openxmlformats.org/officeDocument/2006/relationships/image" Target="../media/image21.pn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15.png"/><Relationship Id="rId8" Type="http://schemas.openxmlformats.org/officeDocument/2006/relationships/image" Target="../media/image6.png"/><Relationship Id="rId11" Type="http://schemas.openxmlformats.org/officeDocument/2006/relationships/image" Target="../media/image7.pn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9.jpg"/><Relationship Id="rId15" Type="http://schemas.openxmlformats.org/officeDocument/2006/relationships/image" Target="../media/image14.png"/><Relationship Id="rId14" Type="http://schemas.openxmlformats.org/officeDocument/2006/relationships/image" Target="../media/image10.png"/><Relationship Id="rId17" Type="http://schemas.openxmlformats.org/officeDocument/2006/relationships/image" Target="../media/image26.jpg"/><Relationship Id="rId16" Type="http://schemas.openxmlformats.org/officeDocument/2006/relationships/image" Target="../media/image28.png"/><Relationship Id="rId19" Type="http://schemas.openxmlformats.org/officeDocument/2006/relationships/image" Target="../media/image23.jpg"/><Relationship Id="rId1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nvSpPr>
        <p:spPr>
          <a:xfrm>
            <a:off x="22324125" y="9778875"/>
            <a:ext cx="10196100" cy="6656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FF0000"/>
                </a:solidFill>
                <a:latin typeface="Ubuntu"/>
                <a:ea typeface="Ubuntu"/>
                <a:cs typeface="Ubuntu"/>
                <a:sym typeface="Ubuntu"/>
              </a:rPr>
              <a:t>User Interface</a:t>
            </a:r>
          </a:p>
        </p:txBody>
      </p:sp>
      <p:sp>
        <p:nvSpPr>
          <p:cNvPr id="55" name="Shape 55"/>
          <p:cNvSpPr txBox="1"/>
          <p:nvPr/>
        </p:nvSpPr>
        <p:spPr>
          <a:xfrm>
            <a:off x="376575" y="15484250"/>
            <a:ext cx="10052700" cy="5954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l">
              <a:spcBef>
                <a:spcPts val="0"/>
              </a:spcBef>
              <a:buNone/>
            </a:pPr>
            <a:r>
              <a:rPr lang="en" sz="4800">
                <a:latin typeface="Ubuntu"/>
                <a:ea typeface="Ubuntu"/>
                <a:cs typeface="Ubuntu"/>
                <a:sym typeface="Ubuntu"/>
              </a:rPr>
              <a:t>	              </a:t>
            </a:r>
            <a:r>
              <a:rPr lang="en" sz="4800">
                <a:solidFill>
                  <a:srgbClr val="FF0000"/>
                </a:solidFill>
                <a:latin typeface="Ubuntu"/>
                <a:ea typeface="Ubuntu"/>
                <a:cs typeface="Ubuntu"/>
                <a:sym typeface="Ubuntu"/>
              </a:rPr>
              <a:t>Object Detection</a:t>
            </a:r>
          </a:p>
          <a:p>
            <a:pPr lvl="0" rtl="0" algn="ctr">
              <a:spcBef>
                <a:spcPts val="0"/>
              </a:spcBef>
              <a:buNone/>
            </a:pPr>
            <a:r>
              <a:t/>
            </a:r>
            <a:endParaRPr sz="4800">
              <a:latin typeface="Ubuntu"/>
              <a:ea typeface="Ubuntu"/>
              <a:cs typeface="Ubuntu"/>
              <a:sym typeface="Ubuntu"/>
            </a:endParaRPr>
          </a:p>
          <a:p>
            <a:pPr lvl="0" rtl="0" algn="ctr">
              <a:spcBef>
                <a:spcPts val="0"/>
              </a:spcBef>
              <a:buNone/>
            </a:pPr>
            <a:r>
              <a:t/>
            </a:r>
            <a:endParaRPr sz="4800">
              <a:latin typeface="Ubuntu"/>
              <a:ea typeface="Ubuntu"/>
              <a:cs typeface="Ubuntu"/>
              <a:sym typeface="Ubuntu"/>
            </a:endParaRPr>
          </a:p>
          <a:p>
            <a:pPr lvl="0" rtl="0" algn="ctr">
              <a:spcBef>
                <a:spcPts val="0"/>
              </a:spcBef>
              <a:buNone/>
            </a:pPr>
            <a:r>
              <a:t/>
            </a:r>
            <a:endParaRPr sz="4000">
              <a:latin typeface="Ubuntu"/>
              <a:ea typeface="Ubuntu"/>
              <a:cs typeface="Ubuntu"/>
              <a:sym typeface="Ubuntu"/>
            </a:endParaRPr>
          </a:p>
          <a:p>
            <a:pPr lvl="0" rtl="0" algn="just">
              <a:spcBef>
                <a:spcPts val="0"/>
              </a:spcBef>
              <a:buNone/>
            </a:pPr>
            <a:r>
              <a:t/>
            </a:r>
            <a:endParaRPr sz="4000">
              <a:latin typeface="Ubuntu"/>
              <a:ea typeface="Ubuntu"/>
              <a:cs typeface="Ubuntu"/>
              <a:sym typeface="Ubuntu"/>
            </a:endParaRPr>
          </a:p>
          <a:p>
            <a:pPr lvl="0" rtl="0" algn="just">
              <a:spcBef>
                <a:spcPts val="0"/>
              </a:spcBef>
              <a:buNone/>
            </a:pPr>
            <a:r>
              <a:t/>
            </a:r>
            <a:endParaRPr sz="3300">
              <a:latin typeface="Ubuntu"/>
              <a:ea typeface="Ubuntu"/>
              <a:cs typeface="Ubuntu"/>
              <a:sym typeface="Ubuntu"/>
            </a:endParaRPr>
          </a:p>
          <a:p>
            <a:pPr lvl="0" rtl="0" algn="just">
              <a:spcBef>
                <a:spcPts val="0"/>
              </a:spcBef>
              <a:buNone/>
            </a:pPr>
            <a:r>
              <a:t/>
            </a:r>
            <a:endParaRPr sz="4800">
              <a:latin typeface="Ubuntu"/>
              <a:ea typeface="Ubuntu"/>
              <a:cs typeface="Ubuntu"/>
              <a:sym typeface="Ubuntu"/>
            </a:endParaRPr>
          </a:p>
        </p:txBody>
      </p:sp>
      <p:sp>
        <p:nvSpPr>
          <p:cNvPr id="56" name="Shape 56"/>
          <p:cNvSpPr txBox="1"/>
          <p:nvPr>
            <p:ph type="title"/>
          </p:nvPr>
        </p:nvSpPr>
        <p:spPr>
          <a:xfrm>
            <a:off x="1322345" y="150143"/>
            <a:ext cx="30674400" cy="2443500"/>
          </a:xfrm>
          <a:prstGeom prst="rect">
            <a:avLst/>
          </a:prstGeom>
          <a:ln>
            <a:noFill/>
          </a:ln>
        </p:spPr>
        <p:txBody>
          <a:bodyPr anchorCtr="0" anchor="t" bIns="341325" lIns="341325" rIns="341325" tIns="341325">
            <a:noAutofit/>
          </a:bodyPr>
          <a:lstStyle/>
          <a:p>
            <a:pPr lvl="0" rtl="0" algn="ctr">
              <a:spcBef>
                <a:spcPts val="0"/>
              </a:spcBef>
              <a:buNone/>
            </a:pPr>
            <a:r>
              <a:rPr b="1" lang="en" sz="7200">
                <a:solidFill>
                  <a:srgbClr val="FF0000"/>
                </a:solidFill>
              </a:rPr>
              <a:t>Rescue Drone:</a:t>
            </a:r>
            <a:r>
              <a:rPr lang="en" sz="7200"/>
              <a:t> Increasing Autonomy </a:t>
            </a:r>
          </a:p>
          <a:p>
            <a:pPr lvl="0" rtl="0" algn="ctr">
              <a:spcBef>
                <a:spcPts val="0"/>
              </a:spcBef>
              <a:buNone/>
            </a:pPr>
            <a:r>
              <a:rPr lang="en" sz="7200"/>
              <a:t>and Implementing Computer Vision</a:t>
            </a:r>
          </a:p>
        </p:txBody>
      </p:sp>
      <p:pic>
        <p:nvPicPr>
          <p:cNvPr descr="fsu copy.png" id="57" name="Shape 57"/>
          <p:cNvPicPr preferRelativeResize="0"/>
          <p:nvPr/>
        </p:nvPicPr>
        <p:blipFill rotWithShape="1">
          <a:blip r:embed="rId3">
            <a:alphaModFix/>
          </a:blip>
          <a:srcRect b="0" l="0" r="0" t="0"/>
          <a:stretch/>
        </p:blipFill>
        <p:spPr>
          <a:xfrm>
            <a:off x="251049" y="752399"/>
            <a:ext cx="4657625" cy="3079817"/>
          </a:xfrm>
          <a:prstGeom prst="rect">
            <a:avLst/>
          </a:prstGeom>
          <a:noFill/>
          <a:ln>
            <a:noFill/>
          </a:ln>
        </p:spPr>
      </p:pic>
      <p:sp>
        <p:nvSpPr>
          <p:cNvPr id="58" name="Shape 58"/>
          <p:cNvSpPr txBox="1"/>
          <p:nvPr/>
        </p:nvSpPr>
        <p:spPr>
          <a:xfrm>
            <a:off x="8956750" y="2408975"/>
            <a:ext cx="15405600" cy="1329900"/>
          </a:xfrm>
          <a:prstGeom prst="rect">
            <a:avLst/>
          </a:prstGeom>
          <a:noFill/>
          <a:ln>
            <a:noFill/>
          </a:ln>
        </p:spPr>
        <p:txBody>
          <a:bodyPr anchorCtr="0" anchor="t" bIns="341325" lIns="341325" rIns="341325" tIns="341325">
            <a:noAutofit/>
          </a:bodyPr>
          <a:lstStyle/>
          <a:p>
            <a:pPr lvl="0" rtl="0" algn="ctr">
              <a:spcBef>
                <a:spcPts val="0"/>
              </a:spcBef>
              <a:buNone/>
            </a:pPr>
            <a:r>
              <a:rPr lang="en" sz="3600"/>
              <a:t>Halil Yonter, Cody Campbell, Alexandra Borgesen,</a:t>
            </a:r>
            <a:br>
              <a:rPr lang="en" sz="3600"/>
            </a:br>
            <a:r>
              <a:rPr lang="en" sz="3600"/>
              <a:t>Shawn Cho, Peter Burchell, Sarah Hood</a:t>
            </a:r>
          </a:p>
          <a:p>
            <a:pPr lvl="0" rtl="0" algn="ctr">
              <a:spcBef>
                <a:spcPts val="0"/>
              </a:spcBef>
              <a:buClr>
                <a:schemeClr val="dk1"/>
              </a:buClr>
              <a:buFont typeface="Arial"/>
              <a:buNone/>
            </a:pPr>
            <a:r>
              <a:t/>
            </a:r>
            <a:endParaRPr sz="3600">
              <a:solidFill>
                <a:schemeClr val="dk1"/>
              </a:solidFill>
              <a:latin typeface="Ubuntu"/>
              <a:ea typeface="Ubuntu"/>
              <a:cs typeface="Ubuntu"/>
              <a:sym typeface="Ubuntu"/>
            </a:endParaRPr>
          </a:p>
          <a:p>
            <a:pPr lvl="0" rtl="0" algn="ctr">
              <a:spcBef>
                <a:spcPts val="0"/>
              </a:spcBef>
              <a:buNone/>
            </a:pPr>
            <a:r>
              <a:t/>
            </a:r>
            <a:endParaRPr sz="3600"/>
          </a:p>
          <a:p>
            <a:pPr lvl="0" rtl="0" algn="ctr">
              <a:spcBef>
                <a:spcPts val="0"/>
              </a:spcBef>
              <a:buNone/>
            </a:pPr>
            <a:r>
              <a:t/>
            </a:r>
            <a:endParaRPr sz="3600"/>
          </a:p>
        </p:txBody>
      </p:sp>
      <p:sp>
        <p:nvSpPr>
          <p:cNvPr id="59" name="Shape 59"/>
          <p:cNvSpPr txBox="1"/>
          <p:nvPr/>
        </p:nvSpPr>
        <p:spPr>
          <a:xfrm>
            <a:off x="10777250" y="4239012"/>
            <a:ext cx="11198700" cy="60435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lang="en" sz="6000">
                <a:solidFill>
                  <a:srgbClr val="FF0000"/>
                </a:solidFill>
                <a:latin typeface="Ubuntu"/>
                <a:ea typeface="Ubuntu"/>
                <a:cs typeface="Ubuntu"/>
                <a:sym typeface="Ubuntu"/>
              </a:rPr>
              <a:t>Introduction</a:t>
            </a:r>
          </a:p>
          <a:p>
            <a:pPr lvl="0">
              <a:spcBef>
                <a:spcPts val="0"/>
              </a:spcBef>
              <a:buNone/>
            </a:pPr>
            <a:r>
              <a:t/>
            </a:r>
            <a:endParaRPr sz="4800">
              <a:latin typeface="Ubuntu"/>
              <a:ea typeface="Ubuntu"/>
              <a:cs typeface="Ubuntu"/>
              <a:sym typeface="Ubuntu"/>
            </a:endParaRPr>
          </a:p>
          <a:p>
            <a:pPr lvl="0" rtl="0">
              <a:spcBef>
                <a:spcPts val="0"/>
              </a:spcBef>
              <a:buNone/>
            </a:pPr>
            <a:r>
              <a:t/>
            </a:r>
            <a:endParaRPr sz="4800">
              <a:latin typeface="Ubuntu"/>
              <a:ea typeface="Ubuntu"/>
              <a:cs typeface="Ubuntu"/>
              <a:sym typeface="Ubuntu"/>
            </a:endParaRPr>
          </a:p>
        </p:txBody>
      </p:sp>
      <p:pic>
        <p:nvPicPr>
          <p:cNvPr id="60" name="Shape 60"/>
          <p:cNvPicPr preferRelativeResize="0"/>
          <p:nvPr/>
        </p:nvPicPr>
        <p:blipFill rotWithShape="1">
          <a:blip r:embed="rId4">
            <a:alphaModFix/>
          </a:blip>
          <a:srcRect b="38927" l="0" r="0" t="0"/>
          <a:stretch/>
        </p:blipFill>
        <p:spPr>
          <a:xfrm>
            <a:off x="5667350" y="1071824"/>
            <a:ext cx="2996350" cy="1823850"/>
          </a:xfrm>
          <a:prstGeom prst="rect">
            <a:avLst/>
          </a:prstGeom>
          <a:noFill/>
          <a:ln>
            <a:noFill/>
          </a:ln>
        </p:spPr>
      </p:pic>
      <p:pic>
        <p:nvPicPr>
          <p:cNvPr id="61" name="Shape 61"/>
          <p:cNvPicPr preferRelativeResize="0"/>
          <p:nvPr/>
        </p:nvPicPr>
        <p:blipFill>
          <a:blip r:embed="rId5">
            <a:alphaModFix/>
          </a:blip>
          <a:stretch>
            <a:fillRect/>
          </a:stretch>
        </p:blipFill>
        <p:spPr>
          <a:xfrm>
            <a:off x="4984886" y="2534974"/>
            <a:ext cx="4361278" cy="1329899"/>
          </a:xfrm>
          <a:prstGeom prst="rect">
            <a:avLst/>
          </a:prstGeom>
          <a:noFill/>
          <a:ln>
            <a:noFill/>
          </a:ln>
        </p:spPr>
      </p:pic>
      <p:sp>
        <p:nvSpPr>
          <p:cNvPr id="62" name="Shape 62"/>
          <p:cNvSpPr txBox="1"/>
          <p:nvPr/>
        </p:nvSpPr>
        <p:spPr>
          <a:xfrm>
            <a:off x="376575" y="9778875"/>
            <a:ext cx="10052700" cy="54516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FF0000"/>
                </a:solidFill>
                <a:latin typeface="Ubuntu"/>
                <a:ea typeface="Ubuntu"/>
                <a:cs typeface="Ubuntu"/>
                <a:sym typeface="Ubuntu"/>
              </a:rPr>
              <a:t>Onboard Computer</a:t>
            </a:r>
          </a:p>
        </p:txBody>
      </p:sp>
      <p:cxnSp>
        <p:nvCxnSpPr>
          <p:cNvPr id="63" name="Shape 63"/>
          <p:cNvCxnSpPr/>
          <p:nvPr/>
        </p:nvCxnSpPr>
        <p:spPr>
          <a:xfrm flipH="1" rot="-5400000">
            <a:off x="23549494" y="12137828"/>
            <a:ext cx="600" cy="600"/>
          </a:xfrm>
          <a:prstGeom prst="curvedConnector3">
            <a:avLst>
              <a:gd fmla="val 50000" name="adj1"/>
            </a:avLst>
          </a:prstGeom>
          <a:noFill/>
          <a:ln cap="flat" cmpd="sng" w="9525">
            <a:solidFill>
              <a:srgbClr val="000000"/>
            </a:solidFill>
            <a:prstDash val="solid"/>
            <a:round/>
            <a:headEnd len="lg" w="lg" type="none"/>
            <a:tailEnd len="lg" w="lg" type="none"/>
          </a:ln>
        </p:spPr>
      </p:cxnSp>
      <p:cxnSp>
        <p:nvCxnSpPr>
          <p:cNvPr id="64" name="Shape 64"/>
          <p:cNvCxnSpPr/>
          <p:nvPr/>
        </p:nvCxnSpPr>
        <p:spPr>
          <a:xfrm flipH="1" rot="10800000">
            <a:off x="10429400" y="14711800"/>
            <a:ext cx="3458400" cy="772500"/>
          </a:xfrm>
          <a:prstGeom prst="bentConnector3">
            <a:avLst>
              <a:gd fmla="val 4696" name="adj1"/>
            </a:avLst>
          </a:prstGeom>
          <a:noFill/>
          <a:ln cap="flat" cmpd="sng" w="19050">
            <a:solidFill>
              <a:srgbClr val="CC0000"/>
            </a:solidFill>
            <a:prstDash val="solid"/>
            <a:round/>
            <a:headEnd len="lg" w="lg" type="none"/>
            <a:tailEnd len="lg" w="lg" type="none"/>
          </a:ln>
        </p:spPr>
      </p:cxnSp>
      <p:sp>
        <p:nvSpPr>
          <p:cNvPr id="65" name="Shape 65"/>
          <p:cNvSpPr txBox="1"/>
          <p:nvPr/>
        </p:nvSpPr>
        <p:spPr>
          <a:xfrm>
            <a:off x="10777350" y="15270700"/>
            <a:ext cx="11198700" cy="61683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Font typeface="Arial"/>
              <a:buNone/>
            </a:pPr>
            <a:r>
              <a:t/>
            </a:r>
            <a:endParaRPr sz="3300">
              <a:latin typeface="Ubuntu"/>
              <a:ea typeface="Ubuntu"/>
              <a:cs typeface="Ubuntu"/>
              <a:sym typeface="Ubuntu"/>
            </a:endParaRPr>
          </a:p>
        </p:txBody>
      </p:sp>
      <p:cxnSp>
        <p:nvCxnSpPr>
          <p:cNvPr id="66" name="Shape 66"/>
          <p:cNvCxnSpPr/>
          <p:nvPr/>
        </p:nvCxnSpPr>
        <p:spPr>
          <a:xfrm rot="10800000">
            <a:off x="19333650" y="14710575"/>
            <a:ext cx="3012000" cy="2082000"/>
          </a:xfrm>
          <a:prstGeom prst="bentConnector3">
            <a:avLst>
              <a:gd fmla="val 6305" name="adj1"/>
            </a:avLst>
          </a:prstGeom>
          <a:noFill/>
          <a:ln cap="flat" cmpd="sng" w="19050">
            <a:solidFill>
              <a:srgbClr val="CC0000"/>
            </a:solidFill>
            <a:prstDash val="solid"/>
            <a:round/>
            <a:headEnd len="lg" w="lg" type="none"/>
            <a:tailEnd len="lg" w="lg" type="none"/>
          </a:ln>
        </p:spPr>
      </p:cxnSp>
      <p:cxnSp>
        <p:nvCxnSpPr>
          <p:cNvPr id="67" name="Shape 67"/>
          <p:cNvCxnSpPr/>
          <p:nvPr/>
        </p:nvCxnSpPr>
        <p:spPr>
          <a:xfrm>
            <a:off x="10429400" y="9483625"/>
            <a:ext cx="1993200" cy="1535100"/>
          </a:xfrm>
          <a:prstGeom prst="bentConnector3">
            <a:avLst>
              <a:gd fmla="val 8121" name="adj1"/>
            </a:avLst>
          </a:prstGeom>
          <a:noFill/>
          <a:ln cap="flat" cmpd="sng" w="19050">
            <a:solidFill>
              <a:srgbClr val="CC0000"/>
            </a:solidFill>
            <a:prstDash val="solid"/>
            <a:round/>
            <a:headEnd len="lg" w="lg" type="none"/>
            <a:tailEnd len="lg" w="lg" type="none"/>
          </a:ln>
        </p:spPr>
      </p:cxnSp>
      <p:cxnSp>
        <p:nvCxnSpPr>
          <p:cNvPr id="68" name="Shape 68"/>
          <p:cNvCxnSpPr/>
          <p:nvPr/>
        </p:nvCxnSpPr>
        <p:spPr>
          <a:xfrm>
            <a:off x="10429400" y="12875425"/>
            <a:ext cx="2359500" cy="600"/>
          </a:xfrm>
          <a:prstGeom prst="bentConnector3">
            <a:avLst>
              <a:gd fmla="val 50000" name="adj1"/>
            </a:avLst>
          </a:prstGeom>
          <a:noFill/>
          <a:ln cap="flat" cmpd="sng" w="19050">
            <a:solidFill>
              <a:srgbClr val="CC0000"/>
            </a:solidFill>
            <a:prstDash val="solid"/>
            <a:round/>
            <a:headEnd len="lg" w="lg" type="none"/>
            <a:tailEnd len="lg" w="lg" type="none"/>
          </a:ln>
        </p:spPr>
      </p:cxnSp>
      <p:cxnSp>
        <p:nvCxnSpPr>
          <p:cNvPr id="69" name="Shape 69"/>
          <p:cNvCxnSpPr/>
          <p:nvPr/>
        </p:nvCxnSpPr>
        <p:spPr>
          <a:xfrm>
            <a:off x="20697825" y="12868275"/>
            <a:ext cx="1638300" cy="600"/>
          </a:xfrm>
          <a:prstGeom prst="bentConnector3">
            <a:avLst>
              <a:gd fmla="val 50000" name="adj1"/>
            </a:avLst>
          </a:prstGeom>
          <a:noFill/>
          <a:ln cap="flat" cmpd="sng" w="19050">
            <a:solidFill>
              <a:srgbClr val="CC0000"/>
            </a:solidFill>
            <a:prstDash val="solid"/>
            <a:round/>
            <a:headEnd len="lg" w="lg" type="none"/>
            <a:tailEnd len="lg" w="lg" type="none"/>
          </a:ln>
        </p:spPr>
      </p:cxnSp>
      <p:pic>
        <p:nvPicPr>
          <p:cNvPr id="70" name="Shape 70"/>
          <p:cNvPicPr preferRelativeResize="0"/>
          <p:nvPr/>
        </p:nvPicPr>
        <p:blipFill>
          <a:blip r:embed="rId6">
            <a:alphaModFix/>
          </a:blip>
          <a:stretch>
            <a:fillRect/>
          </a:stretch>
        </p:blipFill>
        <p:spPr>
          <a:xfrm>
            <a:off x="965024" y="10612461"/>
            <a:ext cx="2820299" cy="2810982"/>
          </a:xfrm>
          <a:prstGeom prst="rect">
            <a:avLst/>
          </a:prstGeom>
          <a:noFill/>
          <a:ln>
            <a:noFill/>
          </a:ln>
        </p:spPr>
      </p:pic>
      <p:pic>
        <p:nvPicPr>
          <p:cNvPr id="71" name="Shape 71"/>
          <p:cNvPicPr preferRelativeResize="0"/>
          <p:nvPr/>
        </p:nvPicPr>
        <p:blipFill>
          <a:blip r:embed="rId7">
            <a:alphaModFix/>
          </a:blip>
          <a:stretch>
            <a:fillRect/>
          </a:stretch>
        </p:blipFill>
        <p:spPr>
          <a:xfrm>
            <a:off x="1546037" y="14215012"/>
            <a:ext cx="1658274" cy="833948"/>
          </a:xfrm>
          <a:prstGeom prst="rect">
            <a:avLst/>
          </a:prstGeom>
          <a:noFill/>
          <a:ln>
            <a:noFill/>
          </a:ln>
        </p:spPr>
      </p:pic>
      <p:cxnSp>
        <p:nvCxnSpPr>
          <p:cNvPr id="72" name="Shape 72"/>
          <p:cNvCxnSpPr>
            <a:stCxn id="70" idx="2"/>
            <a:endCxn id="71" idx="0"/>
          </p:cNvCxnSpPr>
          <p:nvPr/>
        </p:nvCxnSpPr>
        <p:spPr>
          <a:xfrm>
            <a:off x="2375174" y="13423444"/>
            <a:ext cx="0" cy="791700"/>
          </a:xfrm>
          <a:prstGeom prst="straightConnector1">
            <a:avLst/>
          </a:prstGeom>
          <a:noFill/>
          <a:ln cap="flat" cmpd="sng" w="38100">
            <a:solidFill>
              <a:schemeClr val="dk2"/>
            </a:solidFill>
            <a:prstDash val="solid"/>
            <a:round/>
            <a:headEnd len="lg" w="lg" type="none"/>
            <a:tailEnd len="lg" w="lg" type="triangle"/>
          </a:ln>
        </p:spPr>
      </p:cxnSp>
      <p:sp>
        <p:nvSpPr>
          <p:cNvPr id="73" name="Shape 73"/>
          <p:cNvSpPr txBox="1"/>
          <p:nvPr/>
        </p:nvSpPr>
        <p:spPr>
          <a:xfrm>
            <a:off x="4221262" y="10824275"/>
            <a:ext cx="6015000" cy="3732900"/>
          </a:xfrm>
          <a:prstGeom prst="rect">
            <a:avLst/>
          </a:prstGeom>
          <a:noFill/>
          <a:ln>
            <a:noFill/>
          </a:ln>
        </p:spPr>
        <p:txBody>
          <a:bodyPr anchorCtr="0" anchor="t" bIns="91425" lIns="91425" rIns="91425" tIns="91425">
            <a:noAutofit/>
          </a:bodyPr>
          <a:lstStyle/>
          <a:p>
            <a:pPr lvl="0" rtl="0" algn="just">
              <a:spcBef>
                <a:spcPts val="0"/>
              </a:spcBef>
              <a:buNone/>
            </a:pPr>
            <a:r>
              <a:rPr lang="en" sz="3300">
                <a:latin typeface="Ubuntu"/>
                <a:ea typeface="Ubuntu"/>
                <a:cs typeface="Ubuntu"/>
                <a:sym typeface="Ubuntu"/>
              </a:rPr>
              <a:t>The TX1 has been removed from the development board and inserted into the Orbitty Carrier Board.</a:t>
            </a:r>
            <a:r>
              <a:rPr lang="en" sz="3300">
                <a:latin typeface="Ubuntu"/>
                <a:ea typeface="Ubuntu"/>
                <a:cs typeface="Ubuntu"/>
                <a:sym typeface="Ubuntu"/>
              </a:rPr>
              <a:t>  This board contains the needed ports to reduce</a:t>
            </a:r>
            <a:r>
              <a:rPr lang="en" sz="3300">
                <a:latin typeface="Ubuntu"/>
                <a:ea typeface="Ubuntu"/>
                <a:cs typeface="Ubuntu"/>
                <a:sym typeface="Ubuntu"/>
              </a:rPr>
              <a:t> the weight, size</a:t>
            </a:r>
            <a:r>
              <a:rPr lang="en" sz="3300">
                <a:latin typeface="Ubuntu"/>
                <a:ea typeface="Ubuntu"/>
                <a:cs typeface="Ubuntu"/>
                <a:sym typeface="Ubuntu"/>
              </a:rPr>
              <a:t>, and power consumption of the processor.</a:t>
            </a:r>
          </a:p>
        </p:txBody>
      </p:sp>
      <p:sp>
        <p:nvSpPr>
          <p:cNvPr id="74" name="Shape 74"/>
          <p:cNvSpPr txBox="1"/>
          <p:nvPr/>
        </p:nvSpPr>
        <p:spPr>
          <a:xfrm>
            <a:off x="23479037" y="16381325"/>
            <a:ext cx="5061300" cy="1071600"/>
          </a:xfrm>
          <a:prstGeom prst="rect">
            <a:avLst/>
          </a:prstGeom>
          <a:noFill/>
          <a:ln>
            <a:noFill/>
          </a:ln>
        </p:spPr>
        <p:txBody>
          <a:bodyPr anchorCtr="0" anchor="t" bIns="91425" lIns="91425" rIns="91425" tIns="91425">
            <a:noAutofit/>
          </a:bodyPr>
          <a:lstStyle/>
          <a:p>
            <a:pPr lvl="0" algn="ctr">
              <a:spcBef>
                <a:spcPts val="0"/>
              </a:spcBef>
              <a:buNone/>
            </a:pPr>
            <a:r>
              <a:t/>
            </a:r>
            <a:endParaRPr sz="3300"/>
          </a:p>
        </p:txBody>
      </p:sp>
      <p:sp>
        <p:nvSpPr>
          <p:cNvPr id="75" name="Shape 75"/>
          <p:cNvSpPr txBox="1"/>
          <p:nvPr/>
        </p:nvSpPr>
        <p:spPr>
          <a:xfrm>
            <a:off x="11116125" y="5452975"/>
            <a:ext cx="10466700" cy="4675500"/>
          </a:xfrm>
          <a:prstGeom prst="rect">
            <a:avLst/>
          </a:prstGeom>
          <a:noFill/>
          <a:ln>
            <a:noFill/>
          </a:ln>
        </p:spPr>
        <p:txBody>
          <a:bodyPr anchorCtr="0" anchor="t" bIns="91425" lIns="91425" rIns="91425" tIns="91425">
            <a:noAutofit/>
          </a:bodyPr>
          <a:lstStyle/>
          <a:p>
            <a:pPr indent="387350" lvl="0" rtl="0" algn="just">
              <a:spcBef>
                <a:spcPts val="0"/>
              </a:spcBef>
              <a:buClr>
                <a:schemeClr val="dk1"/>
              </a:buClr>
              <a:buSzPct val="33333"/>
              <a:buFont typeface="Arial"/>
              <a:buNone/>
            </a:pPr>
            <a:r>
              <a:rPr lang="en" sz="3300">
                <a:latin typeface="Ubuntu"/>
                <a:ea typeface="Ubuntu"/>
                <a:cs typeface="Ubuntu"/>
                <a:sym typeface="Ubuntu"/>
              </a:rPr>
              <a:t>Current methods employed by FSU’s EMHS do not support the desired duration of flight or data transmission method. The shortcomings become apparent </a:t>
            </a:r>
            <a:r>
              <a:rPr lang="en" sz="3300">
                <a:latin typeface="Ubuntu"/>
                <a:ea typeface="Ubuntu"/>
                <a:cs typeface="Ubuntu"/>
                <a:sym typeface="Ubuntu"/>
              </a:rPr>
              <a:t>when handling images transmitted by drones currently in use</a:t>
            </a:r>
            <a:r>
              <a:rPr lang="en" sz="3300">
                <a:latin typeface="Ubuntu"/>
                <a:ea typeface="Ubuntu"/>
                <a:cs typeface="Ubuntu"/>
                <a:sym typeface="Ubuntu"/>
              </a:rPr>
              <a:t>, as these images need to be manually evaluated and important details risk being overlooked. A more advanced and capable drone is necessary to simplify the process.</a:t>
            </a:r>
          </a:p>
          <a:p>
            <a:pPr indent="457200" lvl="0" rtl="0" algn="just">
              <a:spcBef>
                <a:spcPts val="0"/>
              </a:spcBef>
              <a:buNone/>
            </a:pPr>
            <a:r>
              <a:t/>
            </a:r>
            <a:endParaRPr sz="3300">
              <a:latin typeface="Ubuntu"/>
              <a:ea typeface="Ubuntu"/>
              <a:cs typeface="Ubuntu"/>
              <a:sym typeface="Ubuntu"/>
            </a:endParaRPr>
          </a:p>
        </p:txBody>
      </p:sp>
      <p:sp>
        <p:nvSpPr>
          <p:cNvPr id="76" name="Shape 76"/>
          <p:cNvSpPr/>
          <p:nvPr/>
        </p:nvSpPr>
        <p:spPr>
          <a:xfrm>
            <a:off x="23361825" y="17844525"/>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24478425" y="17739562"/>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a:off x="25474700" y="17049387"/>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a:off x="26575950" y="17694862"/>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a:off x="27654350" y="16877062"/>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23004800" y="20753175"/>
            <a:ext cx="5814000" cy="5994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2" name="Shape 82"/>
          <p:cNvSpPr txBox="1"/>
          <p:nvPr/>
        </p:nvSpPr>
        <p:spPr>
          <a:xfrm>
            <a:off x="22324125" y="16790100"/>
            <a:ext cx="10196100" cy="46488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Font typeface="Arial"/>
              <a:buNone/>
            </a:pPr>
            <a:r>
              <a:t/>
            </a:r>
            <a:endParaRPr sz="4800">
              <a:latin typeface="Ubuntu"/>
              <a:ea typeface="Ubuntu"/>
              <a:cs typeface="Ubuntu"/>
              <a:sym typeface="Ubuntu"/>
            </a:endParaRPr>
          </a:p>
        </p:txBody>
      </p:sp>
      <p:sp>
        <p:nvSpPr>
          <p:cNvPr id="83" name="Shape 83"/>
          <p:cNvSpPr txBox="1"/>
          <p:nvPr/>
        </p:nvSpPr>
        <p:spPr>
          <a:xfrm>
            <a:off x="11013950" y="15468925"/>
            <a:ext cx="10569000" cy="5758800"/>
          </a:xfrm>
          <a:prstGeom prst="rect">
            <a:avLst/>
          </a:prstGeom>
          <a:noFill/>
          <a:ln>
            <a:noFill/>
          </a:ln>
        </p:spPr>
        <p:txBody>
          <a:bodyPr anchorCtr="0" anchor="t" bIns="91425" lIns="91425" rIns="91425" tIns="91425">
            <a:noAutofit/>
          </a:bodyPr>
          <a:lstStyle/>
          <a:p>
            <a:pPr lvl="0" rtl="0" algn="ctr">
              <a:spcBef>
                <a:spcPts val="0"/>
              </a:spcBef>
              <a:buClr>
                <a:schemeClr val="dk1"/>
              </a:buClr>
              <a:buSzPct val="25000"/>
              <a:buFont typeface="Arial"/>
              <a:buNone/>
            </a:pPr>
            <a:r>
              <a:rPr b="1" lang="en" sz="4800">
                <a:solidFill>
                  <a:srgbClr val="FF0000"/>
                </a:solidFill>
                <a:latin typeface="Ubuntu"/>
                <a:ea typeface="Ubuntu"/>
                <a:cs typeface="Ubuntu"/>
                <a:sym typeface="Ubuntu"/>
              </a:rPr>
              <a:t>Summary</a:t>
            </a:r>
          </a:p>
          <a:p>
            <a:pPr lvl="0" rtl="0" algn="ctr">
              <a:spcBef>
                <a:spcPts val="0"/>
              </a:spcBef>
              <a:buClr>
                <a:schemeClr val="dk1"/>
              </a:buClr>
              <a:buFont typeface="Arial"/>
              <a:buNone/>
            </a:pPr>
            <a:r>
              <a:t/>
            </a:r>
            <a:endParaRPr b="1" sz="900">
              <a:solidFill>
                <a:schemeClr val="dk1"/>
              </a:solidFill>
              <a:latin typeface="Ubuntu"/>
              <a:ea typeface="Ubuntu"/>
              <a:cs typeface="Ubuntu"/>
              <a:sym typeface="Ubuntu"/>
            </a:endParaRPr>
          </a:p>
          <a:p>
            <a:pPr indent="387350" lvl="0" rtl="0" algn="just">
              <a:spcBef>
                <a:spcPts val="0"/>
              </a:spcBef>
              <a:buClr>
                <a:schemeClr val="dk1"/>
              </a:buClr>
              <a:buSzPct val="33333"/>
              <a:buFont typeface="Arial"/>
              <a:buNone/>
            </a:pPr>
            <a:r>
              <a:rPr lang="en" sz="3300">
                <a:solidFill>
                  <a:schemeClr val="dk1"/>
                </a:solidFill>
                <a:latin typeface="Ubuntu"/>
                <a:ea typeface="Ubuntu"/>
                <a:cs typeface="Ubuntu"/>
                <a:sym typeface="Ubuntu"/>
              </a:rPr>
              <a:t>This project will increase the ability to conduct successful and efficient search and rescue missions. The drone will feature object detection through continuous image data processing. By highlighting unique objects in a monitored video feed, the necessary human effort involved is greatly reduced.</a:t>
            </a:r>
          </a:p>
          <a:p>
            <a:pPr lvl="0" rtl="0">
              <a:spcBef>
                <a:spcPts val="0"/>
              </a:spcBef>
              <a:buClr>
                <a:schemeClr val="dk1"/>
              </a:buClr>
              <a:buFont typeface="Arial"/>
              <a:buNone/>
            </a:pPr>
            <a:r>
              <a:t/>
            </a:r>
            <a:endParaRPr sz="3000">
              <a:solidFill>
                <a:schemeClr val="dk1"/>
              </a:solidFill>
              <a:latin typeface="Ubuntu"/>
              <a:ea typeface="Ubuntu"/>
              <a:cs typeface="Ubuntu"/>
              <a:sym typeface="Ubuntu"/>
            </a:endParaRPr>
          </a:p>
          <a:p>
            <a:pPr lvl="0" rtl="0" algn="ctr">
              <a:spcBef>
                <a:spcPts val="0"/>
              </a:spcBef>
              <a:buClr>
                <a:schemeClr val="dk1"/>
              </a:buClr>
              <a:buSzPct val="25000"/>
              <a:buFont typeface="Arial"/>
              <a:buNone/>
            </a:pPr>
            <a:r>
              <a:rPr b="1" lang="en" sz="4800">
                <a:solidFill>
                  <a:srgbClr val="FF0000"/>
                </a:solidFill>
                <a:latin typeface="Ubuntu"/>
                <a:ea typeface="Ubuntu"/>
                <a:cs typeface="Ubuntu"/>
                <a:sym typeface="Ubuntu"/>
              </a:rPr>
              <a:t>Acknowledgements</a:t>
            </a:r>
          </a:p>
          <a:p>
            <a:pPr lvl="0" rtl="0" algn="ctr">
              <a:spcBef>
                <a:spcPts val="0"/>
              </a:spcBef>
              <a:buClr>
                <a:schemeClr val="dk1"/>
              </a:buClr>
              <a:buSzPct val="35483"/>
              <a:buFont typeface="Arial"/>
              <a:buNone/>
            </a:pPr>
            <a:r>
              <a:rPr lang="en" sz="3100">
                <a:solidFill>
                  <a:schemeClr val="dk1"/>
                </a:solidFill>
                <a:latin typeface="Ubuntu"/>
                <a:ea typeface="Ubuntu"/>
                <a:cs typeface="Ubuntu"/>
                <a:sym typeface="Ubuntu"/>
              </a:rPr>
              <a:t>David Merrick, Dr. Hooker, Dr. Foo, Dr. Harvey, Dr. Roberts</a:t>
            </a:r>
          </a:p>
        </p:txBody>
      </p:sp>
      <p:grpSp>
        <p:nvGrpSpPr>
          <p:cNvPr id="84" name="Shape 84"/>
          <p:cNvGrpSpPr/>
          <p:nvPr/>
        </p:nvGrpSpPr>
        <p:grpSpPr>
          <a:xfrm>
            <a:off x="376575" y="4236312"/>
            <a:ext cx="10052700" cy="5247300"/>
            <a:chOff x="376575" y="4290912"/>
            <a:chExt cx="10052700" cy="5247300"/>
          </a:xfrm>
        </p:grpSpPr>
        <p:sp>
          <p:nvSpPr>
            <p:cNvPr id="85" name="Shape 85"/>
            <p:cNvSpPr txBox="1"/>
            <p:nvPr/>
          </p:nvSpPr>
          <p:spPr>
            <a:xfrm>
              <a:off x="376575" y="4290912"/>
              <a:ext cx="10052700" cy="52473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FF0000"/>
                  </a:solidFill>
                  <a:latin typeface="Ubuntu"/>
                  <a:ea typeface="Ubuntu"/>
                  <a:cs typeface="Ubuntu"/>
                  <a:sym typeface="Ubuntu"/>
                </a:rPr>
                <a:t>Flight Control</a:t>
              </a:r>
            </a:p>
          </p:txBody>
        </p:sp>
        <p:grpSp>
          <p:nvGrpSpPr>
            <p:cNvPr id="86" name="Shape 86"/>
            <p:cNvGrpSpPr/>
            <p:nvPr/>
          </p:nvGrpSpPr>
          <p:grpSpPr>
            <a:xfrm>
              <a:off x="664250" y="5159100"/>
              <a:ext cx="9477600" cy="4286100"/>
              <a:chOff x="683300" y="5182325"/>
              <a:chExt cx="9477600" cy="4286100"/>
            </a:xfrm>
          </p:grpSpPr>
          <p:grpSp>
            <p:nvGrpSpPr>
              <p:cNvPr id="87" name="Shape 87"/>
              <p:cNvGrpSpPr/>
              <p:nvPr/>
            </p:nvGrpSpPr>
            <p:grpSpPr>
              <a:xfrm>
                <a:off x="683300" y="5182325"/>
                <a:ext cx="9477600" cy="4286100"/>
                <a:chOff x="683300" y="5334725"/>
                <a:chExt cx="9477600" cy="4286100"/>
              </a:xfrm>
            </p:grpSpPr>
            <p:grpSp>
              <p:nvGrpSpPr>
                <p:cNvPr id="88" name="Shape 88"/>
                <p:cNvGrpSpPr/>
                <p:nvPr/>
              </p:nvGrpSpPr>
              <p:grpSpPr>
                <a:xfrm>
                  <a:off x="8389624" y="7530450"/>
                  <a:ext cx="1110202" cy="409500"/>
                  <a:chOff x="8371115" y="7596275"/>
                  <a:chExt cx="1105009" cy="409500"/>
                </a:xfrm>
              </p:grpSpPr>
              <p:sp>
                <p:nvSpPr>
                  <p:cNvPr id="89" name="Shape 89"/>
                  <p:cNvSpPr txBox="1"/>
                  <p:nvPr/>
                </p:nvSpPr>
                <p:spPr>
                  <a:xfrm>
                    <a:off x="8918725" y="7664712"/>
                    <a:ext cx="557400" cy="298500"/>
                  </a:xfrm>
                  <a:prstGeom prst="rect">
                    <a:avLst/>
                  </a:prstGeom>
                  <a:solidFill>
                    <a:srgbClr val="EC3B3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700">
                        <a:solidFill>
                          <a:srgbClr val="FFFFFF"/>
                        </a:solidFill>
                        <a:latin typeface="Ubuntu"/>
                        <a:ea typeface="Ubuntu"/>
                        <a:cs typeface="Ubuntu"/>
                        <a:sym typeface="Ubuntu"/>
                      </a:rPr>
                      <a:t>168 MHz</a:t>
                    </a:r>
                  </a:p>
                </p:txBody>
              </p:sp>
              <p:sp>
                <p:nvSpPr>
                  <p:cNvPr id="90" name="Shape 90"/>
                  <p:cNvSpPr txBox="1"/>
                  <p:nvPr/>
                </p:nvSpPr>
                <p:spPr>
                  <a:xfrm>
                    <a:off x="8371115" y="7596275"/>
                    <a:ext cx="513900" cy="4095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666666"/>
                        </a:solidFill>
                        <a:latin typeface="Ubuntu"/>
                        <a:ea typeface="Ubuntu"/>
                        <a:cs typeface="Ubuntu"/>
                        <a:sym typeface="Ubuntu"/>
                      </a:rPr>
                      <a:t>M4F</a:t>
                    </a:r>
                  </a:p>
                </p:txBody>
              </p:sp>
            </p:grpSp>
            <p:grpSp>
              <p:nvGrpSpPr>
                <p:cNvPr id="91" name="Shape 91"/>
                <p:cNvGrpSpPr/>
                <p:nvPr/>
              </p:nvGrpSpPr>
              <p:grpSpPr>
                <a:xfrm>
                  <a:off x="683300" y="5334725"/>
                  <a:ext cx="9477600" cy="4286100"/>
                  <a:chOff x="541375" y="9857900"/>
                  <a:chExt cx="9477600" cy="4286100"/>
                </a:xfrm>
              </p:grpSpPr>
              <p:sp>
                <p:nvSpPr>
                  <p:cNvPr id="92" name="Shape 92"/>
                  <p:cNvSpPr txBox="1"/>
                  <p:nvPr/>
                </p:nvSpPr>
                <p:spPr>
                  <a:xfrm>
                    <a:off x="7943725" y="10888725"/>
                    <a:ext cx="1681500" cy="24435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93" name="Shape 93"/>
                  <p:cNvSpPr txBox="1"/>
                  <p:nvPr/>
                </p:nvSpPr>
                <p:spPr>
                  <a:xfrm>
                    <a:off x="8776800" y="12163837"/>
                    <a:ext cx="557400" cy="298500"/>
                  </a:xfrm>
                  <a:prstGeom prst="rect">
                    <a:avLst/>
                  </a:prstGeom>
                  <a:solidFill>
                    <a:srgbClr val="EC3B3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700">
                        <a:solidFill>
                          <a:srgbClr val="FFFFFF"/>
                        </a:solidFill>
                        <a:latin typeface="Ubuntu"/>
                        <a:ea typeface="Ubuntu"/>
                        <a:cs typeface="Ubuntu"/>
                        <a:sym typeface="Ubuntu"/>
                      </a:rPr>
                      <a:t>168 MHz</a:t>
                    </a:r>
                  </a:p>
                </p:txBody>
              </p:sp>
              <p:sp>
                <p:nvSpPr>
                  <p:cNvPr id="94" name="Shape 94"/>
                  <p:cNvSpPr txBox="1"/>
                  <p:nvPr/>
                </p:nvSpPr>
                <p:spPr>
                  <a:xfrm>
                    <a:off x="8262300" y="12124050"/>
                    <a:ext cx="480900" cy="3810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666666"/>
                        </a:solidFill>
                        <a:latin typeface="Ubuntu"/>
                        <a:ea typeface="Ubuntu"/>
                        <a:cs typeface="Ubuntu"/>
                        <a:sym typeface="Ubuntu"/>
                      </a:rPr>
                      <a:t>M4F</a:t>
                    </a:r>
                  </a:p>
                </p:txBody>
              </p:sp>
              <p:pic>
                <p:nvPicPr>
                  <p:cNvPr id="95" name="Shape 95"/>
                  <p:cNvPicPr preferRelativeResize="0"/>
                  <p:nvPr/>
                </p:nvPicPr>
                <p:blipFill rotWithShape="1">
                  <a:blip r:embed="rId8">
                    <a:alphaModFix/>
                  </a:blip>
                  <a:srcRect b="43149" l="46280" r="59579" t="44967"/>
                  <a:stretch/>
                </p:blipFill>
                <p:spPr>
                  <a:xfrm rot="5400000">
                    <a:off x="5953225" y="10907412"/>
                    <a:ext cx="571500" cy="1509000"/>
                  </a:xfrm>
                  <a:prstGeom prst="rtTriangle">
                    <a:avLst/>
                  </a:prstGeom>
                  <a:noFill/>
                  <a:ln>
                    <a:noFill/>
                  </a:ln>
                </p:spPr>
              </p:pic>
              <p:grpSp>
                <p:nvGrpSpPr>
                  <p:cNvPr id="96" name="Shape 96"/>
                  <p:cNvGrpSpPr/>
                  <p:nvPr/>
                </p:nvGrpSpPr>
                <p:grpSpPr>
                  <a:xfrm>
                    <a:off x="5693125" y="12671175"/>
                    <a:ext cx="1673700" cy="816900"/>
                    <a:chOff x="4337300" y="17400925"/>
                    <a:chExt cx="1673700" cy="816900"/>
                  </a:xfrm>
                </p:grpSpPr>
                <p:sp>
                  <p:nvSpPr>
                    <p:cNvPr id="97" name="Shape 97"/>
                    <p:cNvSpPr txBox="1"/>
                    <p:nvPr/>
                  </p:nvSpPr>
                  <p:spPr>
                    <a:xfrm>
                      <a:off x="4337300" y="17836825"/>
                      <a:ext cx="1673700" cy="381000"/>
                    </a:xfrm>
                    <a:prstGeom prst="rect">
                      <a:avLst/>
                    </a:prstGeom>
                    <a:solidFill>
                      <a:srgbClr val="000000"/>
                    </a:solidFill>
                    <a:ln>
                      <a:noFill/>
                    </a:ln>
                  </p:spPr>
                  <p:txBody>
                    <a:bodyPr anchorCtr="0" anchor="ctr" bIns="91425" lIns="91425" rIns="91425" tIns="91425">
                      <a:noAutofit/>
                    </a:bodyPr>
                    <a:lstStyle/>
                    <a:p>
                      <a:pPr lvl="0" rtl="0" algn="ctr">
                        <a:spcBef>
                          <a:spcPts val="0"/>
                        </a:spcBef>
                        <a:buNone/>
                      </a:pPr>
                      <a:r>
                        <a:rPr b="1" lang="en" sz="2000">
                          <a:solidFill>
                            <a:srgbClr val="FFFFFF"/>
                          </a:solidFill>
                          <a:latin typeface="Ubuntu"/>
                          <a:ea typeface="Ubuntu"/>
                          <a:cs typeface="Ubuntu"/>
                          <a:sym typeface="Ubuntu"/>
                        </a:rPr>
                        <a:t>Hardware</a:t>
                      </a:r>
                    </a:p>
                  </p:txBody>
                </p:sp>
                <p:sp>
                  <p:nvSpPr>
                    <p:cNvPr id="98" name="Shape 98"/>
                    <p:cNvSpPr txBox="1"/>
                    <p:nvPr/>
                  </p:nvSpPr>
                  <p:spPr>
                    <a:xfrm>
                      <a:off x="4337300" y="17400925"/>
                      <a:ext cx="1673700" cy="324000"/>
                    </a:xfrm>
                    <a:prstGeom prst="rect">
                      <a:avLst/>
                    </a:prstGeom>
                    <a:noFill/>
                    <a:ln>
                      <a:noFill/>
                    </a:ln>
                  </p:spPr>
                  <p:txBody>
                    <a:bodyPr anchorCtr="0" anchor="ctr" bIns="91425" lIns="91425" rIns="91425" tIns="91425">
                      <a:noAutofit/>
                    </a:bodyPr>
                    <a:lstStyle/>
                    <a:p>
                      <a:pPr lvl="0" rtl="0" algn="ctr">
                        <a:spcBef>
                          <a:spcPts val="0"/>
                        </a:spcBef>
                        <a:buNone/>
                      </a:pPr>
                      <a:r>
                        <a:rPr b="1" lang="en" sz="1800">
                          <a:solidFill>
                            <a:srgbClr val="EC3B3C"/>
                          </a:solidFill>
                          <a:latin typeface="Ubuntu"/>
                          <a:ea typeface="Ubuntu"/>
                          <a:cs typeface="Ubuntu"/>
                          <a:sym typeface="Ubuntu"/>
                        </a:rPr>
                        <a:t>Pixhawk</a:t>
                      </a:r>
                    </a:p>
                  </p:txBody>
                </p:sp>
              </p:grpSp>
              <p:sp>
                <p:nvSpPr>
                  <p:cNvPr id="99" name="Shape 99"/>
                  <p:cNvSpPr/>
                  <p:nvPr/>
                </p:nvSpPr>
                <p:spPr>
                  <a:xfrm>
                    <a:off x="7744525" y="11445450"/>
                    <a:ext cx="2112600" cy="14202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id="100" name="Shape 100"/>
                  <p:cNvPicPr preferRelativeResize="0"/>
                  <p:nvPr/>
                </p:nvPicPr>
                <p:blipFill rotWithShape="1">
                  <a:blip r:embed="rId9">
                    <a:alphaModFix/>
                  </a:blip>
                  <a:srcRect b="17666" l="63555" r="23211" t="69271"/>
                  <a:stretch/>
                </p:blipFill>
                <p:spPr>
                  <a:xfrm>
                    <a:off x="8136175" y="11698350"/>
                    <a:ext cx="1322099" cy="914400"/>
                  </a:xfrm>
                  <a:prstGeom prst="rect">
                    <a:avLst/>
                  </a:prstGeom>
                  <a:noFill/>
                  <a:ln>
                    <a:noFill/>
                  </a:ln>
                </p:spPr>
              </p:pic>
              <p:sp>
                <p:nvSpPr>
                  <p:cNvPr id="101" name="Shape 101"/>
                  <p:cNvSpPr txBox="1"/>
                  <p:nvPr/>
                </p:nvSpPr>
                <p:spPr>
                  <a:xfrm>
                    <a:off x="7916675" y="10667400"/>
                    <a:ext cx="1673700" cy="914400"/>
                  </a:xfrm>
                  <a:prstGeom prst="rect">
                    <a:avLst/>
                  </a:prstGeom>
                  <a:solidFill>
                    <a:srgbClr val="FFFFFF"/>
                  </a:solidFill>
                  <a:ln>
                    <a:noFill/>
                  </a:ln>
                </p:spPr>
                <p:txBody>
                  <a:bodyPr anchorCtr="0" anchor="t" bIns="91425" lIns="91425" rIns="91425" tIns="91425">
                    <a:noAutofit/>
                  </a:bodyPr>
                  <a:lstStyle/>
                  <a:p>
                    <a:pPr lvl="0" rtl="0">
                      <a:spcBef>
                        <a:spcPts val="0"/>
                      </a:spcBef>
                      <a:buNone/>
                    </a:pPr>
                    <a:r>
                      <a:t/>
                    </a:r>
                    <a:endParaRPr/>
                  </a:p>
                </p:txBody>
              </p:sp>
              <p:pic>
                <p:nvPicPr>
                  <p:cNvPr id="102" name="Shape 102"/>
                  <p:cNvPicPr preferRelativeResize="0"/>
                  <p:nvPr/>
                </p:nvPicPr>
                <p:blipFill rotWithShape="1">
                  <a:blip r:embed="rId9">
                    <a:alphaModFix/>
                  </a:blip>
                  <a:srcRect b="14725" l="56991" r="36792" t="65696"/>
                  <a:stretch/>
                </p:blipFill>
                <p:spPr>
                  <a:xfrm rot="5400000">
                    <a:off x="8518312" y="10709936"/>
                    <a:ext cx="606274" cy="1370550"/>
                  </a:xfrm>
                  <a:prstGeom prst="rect">
                    <a:avLst/>
                  </a:prstGeom>
                  <a:noFill/>
                  <a:ln>
                    <a:noFill/>
                  </a:ln>
                </p:spPr>
              </p:pic>
              <p:sp>
                <p:nvSpPr>
                  <p:cNvPr id="103" name="Shape 103"/>
                  <p:cNvSpPr txBox="1"/>
                  <p:nvPr/>
                </p:nvSpPr>
                <p:spPr>
                  <a:xfrm>
                    <a:off x="7916675" y="12664100"/>
                    <a:ext cx="1673700" cy="914400"/>
                  </a:xfrm>
                  <a:prstGeom prst="rect">
                    <a:avLst/>
                  </a:prstGeom>
                  <a:solidFill>
                    <a:srgbClr val="FFFFFF"/>
                  </a:solidFill>
                  <a:ln>
                    <a:noFill/>
                  </a:ln>
                </p:spPr>
                <p:txBody>
                  <a:bodyPr anchorCtr="0" anchor="t" bIns="91425" lIns="91425" rIns="91425" tIns="91425">
                    <a:noAutofit/>
                  </a:bodyPr>
                  <a:lstStyle/>
                  <a:p>
                    <a:pPr lvl="0" rtl="0">
                      <a:spcBef>
                        <a:spcPts val="0"/>
                      </a:spcBef>
                      <a:buNone/>
                    </a:pPr>
                    <a:r>
                      <a:t/>
                    </a:r>
                    <a:endParaRPr/>
                  </a:p>
                </p:txBody>
              </p:sp>
              <p:pic>
                <p:nvPicPr>
                  <p:cNvPr id="104" name="Shape 104"/>
                  <p:cNvPicPr preferRelativeResize="0"/>
                  <p:nvPr/>
                </p:nvPicPr>
                <p:blipFill rotWithShape="1">
                  <a:blip r:embed="rId9">
                    <a:alphaModFix/>
                  </a:blip>
                  <a:srcRect b="13826" l="56991" r="36792" t="66276"/>
                  <a:stretch/>
                </p:blipFill>
                <p:spPr>
                  <a:xfrm rot="-5400000">
                    <a:off x="8502137" y="12132012"/>
                    <a:ext cx="606274" cy="1392949"/>
                  </a:xfrm>
                  <a:prstGeom prst="rect">
                    <a:avLst/>
                  </a:prstGeom>
                  <a:noFill/>
                  <a:ln>
                    <a:noFill/>
                  </a:ln>
                </p:spPr>
              </p:pic>
              <p:sp>
                <p:nvSpPr>
                  <p:cNvPr id="105" name="Shape 105"/>
                  <p:cNvSpPr txBox="1"/>
                  <p:nvPr/>
                </p:nvSpPr>
                <p:spPr>
                  <a:xfrm>
                    <a:off x="8333400" y="12132050"/>
                    <a:ext cx="338700" cy="298500"/>
                  </a:xfrm>
                  <a:prstGeom prst="rect">
                    <a:avLst/>
                  </a:prstGeom>
                  <a:solidFill>
                    <a:srgbClr val="FFFFFF"/>
                  </a:solidFill>
                  <a:ln>
                    <a:noFill/>
                  </a:ln>
                </p:spPr>
                <p:txBody>
                  <a:bodyPr anchorCtr="0" anchor="t" bIns="91425" lIns="91425" rIns="91425" tIns="91425">
                    <a:noAutofit/>
                  </a:bodyPr>
                  <a:lstStyle/>
                  <a:p>
                    <a:pPr lvl="0" rtl="0">
                      <a:spcBef>
                        <a:spcPts val="0"/>
                      </a:spcBef>
                      <a:buNone/>
                    </a:pPr>
                    <a:r>
                      <a:t/>
                    </a:r>
                    <a:endParaRPr/>
                  </a:p>
                </p:txBody>
              </p:sp>
              <p:pic>
                <p:nvPicPr>
                  <p:cNvPr id="106" name="Shape 106"/>
                  <p:cNvPicPr preferRelativeResize="0"/>
                  <p:nvPr/>
                </p:nvPicPr>
                <p:blipFill rotWithShape="1">
                  <a:blip r:embed="rId10">
                    <a:alphaModFix/>
                  </a:blip>
                  <a:srcRect b="14976" l="80248" r="16967" t="66519"/>
                  <a:stretch/>
                </p:blipFill>
                <p:spPr>
                  <a:xfrm rot="5400000">
                    <a:off x="8661487" y="12308687"/>
                    <a:ext cx="271475" cy="1295400"/>
                  </a:xfrm>
                  <a:prstGeom prst="rect">
                    <a:avLst/>
                  </a:prstGeom>
                  <a:noFill/>
                  <a:ln>
                    <a:noFill/>
                  </a:ln>
                </p:spPr>
              </p:pic>
              <p:pic>
                <p:nvPicPr>
                  <p:cNvPr id="107" name="Shape 107"/>
                  <p:cNvPicPr preferRelativeResize="0"/>
                  <p:nvPr/>
                </p:nvPicPr>
                <p:blipFill rotWithShape="1">
                  <a:blip r:embed="rId8">
                    <a:alphaModFix/>
                  </a:blip>
                  <a:srcRect b="42614" l="46280" r="59579" t="44967"/>
                  <a:stretch/>
                </p:blipFill>
                <p:spPr>
                  <a:xfrm rot="-5400000">
                    <a:off x="6510887" y="11434200"/>
                    <a:ext cx="571500" cy="1681800"/>
                  </a:xfrm>
                  <a:prstGeom prst="rtTriangle">
                    <a:avLst/>
                  </a:prstGeom>
                  <a:noFill/>
                  <a:ln>
                    <a:noFill/>
                  </a:ln>
                </p:spPr>
              </p:pic>
              <p:pic>
                <p:nvPicPr>
                  <p:cNvPr id="108" name="Shape 108"/>
                  <p:cNvPicPr preferRelativeResize="0"/>
                  <p:nvPr/>
                </p:nvPicPr>
                <p:blipFill rotWithShape="1">
                  <a:blip r:embed="rId11">
                    <a:alphaModFix/>
                  </a:blip>
                  <a:srcRect b="41587" l="46785" r="10805" t="7177"/>
                  <a:stretch/>
                </p:blipFill>
                <p:spPr>
                  <a:xfrm>
                    <a:off x="541375" y="9857900"/>
                    <a:ext cx="4943100" cy="4286100"/>
                  </a:xfrm>
                  <a:prstGeom prst="rect">
                    <a:avLst/>
                  </a:prstGeom>
                  <a:noFill/>
                  <a:ln>
                    <a:noFill/>
                  </a:ln>
                </p:spPr>
              </p:pic>
              <p:grpSp>
                <p:nvGrpSpPr>
                  <p:cNvPr id="109" name="Shape 109"/>
                  <p:cNvGrpSpPr/>
                  <p:nvPr/>
                </p:nvGrpSpPr>
                <p:grpSpPr>
                  <a:xfrm>
                    <a:off x="5693125" y="10465012"/>
                    <a:ext cx="1673700" cy="809550"/>
                    <a:chOff x="3443525" y="17778200"/>
                    <a:chExt cx="1673700" cy="809550"/>
                  </a:xfrm>
                </p:grpSpPr>
                <p:sp>
                  <p:nvSpPr>
                    <p:cNvPr id="110" name="Shape 110"/>
                    <p:cNvSpPr txBox="1"/>
                    <p:nvPr/>
                  </p:nvSpPr>
                  <p:spPr>
                    <a:xfrm>
                      <a:off x="3733775" y="18263750"/>
                      <a:ext cx="1093200" cy="324000"/>
                    </a:xfrm>
                    <a:prstGeom prst="rect">
                      <a:avLst/>
                    </a:prstGeom>
                    <a:noFill/>
                    <a:ln>
                      <a:noFill/>
                    </a:ln>
                  </p:spPr>
                  <p:txBody>
                    <a:bodyPr anchorCtr="0" anchor="ctr" bIns="91425" lIns="91425" rIns="91425" tIns="91425">
                      <a:noAutofit/>
                    </a:bodyPr>
                    <a:lstStyle/>
                    <a:p>
                      <a:pPr lvl="0" rtl="0" algn="ctr">
                        <a:spcBef>
                          <a:spcPts val="0"/>
                        </a:spcBef>
                        <a:buNone/>
                      </a:pPr>
                      <a:r>
                        <a:rPr b="1" lang="en" sz="1800">
                          <a:solidFill>
                            <a:srgbClr val="EC3B3C"/>
                          </a:solidFill>
                          <a:latin typeface="Ubuntu"/>
                          <a:ea typeface="Ubuntu"/>
                          <a:cs typeface="Ubuntu"/>
                          <a:sym typeface="Ubuntu"/>
                        </a:rPr>
                        <a:t>Flytos</a:t>
                      </a:r>
                    </a:p>
                  </p:txBody>
                </p:sp>
                <p:sp>
                  <p:nvSpPr>
                    <p:cNvPr id="111" name="Shape 111"/>
                    <p:cNvSpPr txBox="1"/>
                    <p:nvPr/>
                  </p:nvSpPr>
                  <p:spPr>
                    <a:xfrm>
                      <a:off x="3443525" y="17778200"/>
                      <a:ext cx="1673700" cy="381000"/>
                    </a:xfrm>
                    <a:prstGeom prst="rect">
                      <a:avLst/>
                    </a:prstGeom>
                    <a:solidFill>
                      <a:srgbClr val="000000"/>
                    </a:solidFill>
                    <a:ln>
                      <a:noFill/>
                    </a:ln>
                  </p:spPr>
                  <p:txBody>
                    <a:bodyPr anchorCtr="0" anchor="ctr" bIns="91425" lIns="91425" rIns="91425" tIns="91425">
                      <a:noAutofit/>
                    </a:bodyPr>
                    <a:lstStyle/>
                    <a:p>
                      <a:pPr lvl="0" rtl="0" algn="ctr">
                        <a:spcBef>
                          <a:spcPts val="0"/>
                        </a:spcBef>
                        <a:buNone/>
                      </a:pPr>
                      <a:r>
                        <a:rPr b="1" lang="en" sz="2000">
                          <a:solidFill>
                            <a:srgbClr val="FFFFFF"/>
                          </a:solidFill>
                          <a:latin typeface="Ubuntu"/>
                          <a:ea typeface="Ubuntu"/>
                          <a:cs typeface="Ubuntu"/>
                          <a:sym typeface="Ubuntu"/>
                        </a:rPr>
                        <a:t>Software</a:t>
                      </a:r>
                    </a:p>
                  </p:txBody>
                </p:sp>
              </p:grpSp>
              <p:pic>
                <p:nvPicPr>
                  <p:cNvPr id="112" name="Shape 112"/>
                  <p:cNvPicPr preferRelativeResize="0"/>
                  <p:nvPr/>
                </p:nvPicPr>
                <p:blipFill rotWithShape="1">
                  <a:blip r:embed="rId9">
                    <a:alphaModFix/>
                  </a:blip>
                  <a:srcRect b="6284" l="47269" r="9867" t="58368"/>
                  <a:stretch/>
                </p:blipFill>
                <p:spPr>
                  <a:xfrm rot="5400000">
                    <a:off x="6691224" y="10763625"/>
                    <a:ext cx="4180851" cy="2474649"/>
                  </a:xfrm>
                  <a:prstGeom prst="rect">
                    <a:avLst/>
                  </a:prstGeom>
                  <a:noFill/>
                  <a:ln>
                    <a:noFill/>
                  </a:ln>
                </p:spPr>
              </p:pic>
            </p:grpSp>
          </p:grpSp>
          <p:pic>
            <p:nvPicPr>
              <p:cNvPr id="113" name="Shape 113"/>
              <p:cNvPicPr preferRelativeResize="0"/>
              <p:nvPr/>
            </p:nvPicPr>
            <p:blipFill>
              <a:blip r:embed="rId12">
                <a:alphaModFix/>
              </a:blip>
              <a:stretch>
                <a:fillRect/>
              </a:stretch>
            </p:blipFill>
            <p:spPr>
              <a:xfrm>
                <a:off x="7902350" y="5917062"/>
                <a:ext cx="2108225" cy="3045213"/>
              </a:xfrm>
              <a:prstGeom prst="rect">
                <a:avLst/>
              </a:prstGeom>
              <a:noFill/>
              <a:ln>
                <a:noFill/>
              </a:ln>
            </p:spPr>
          </p:pic>
        </p:grpSp>
      </p:grpSp>
      <p:sp>
        <p:nvSpPr>
          <p:cNvPr id="114" name="Shape 114"/>
          <p:cNvSpPr txBox="1"/>
          <p:nvPr/>
        </p:nvSpPr>
        <p:spPr>
          <a:xfrm>
            <a:off x="22466750" y="17844525"/>
            <a:ext cx="5272800" cy="2946900"/>
          </a:xfrm>
          <a:prstGeom prst="rect">
            <a:avLst/>
          </a:prstGeom>
          <a:noFill/>
          <a:ln>
            <a:noFill/>
          </a:ln>
        </p:spPr>
        <p:txBody>
          <a:bodyPr anchorCtr="0" anchor="t" bIns="91425" lIns="91425" rIns="91425" tIns="91425">
            <a:noAutofit/>
          </a:bodyPr>
          <a:lstStyle/>
          <a:p>
            <a:pPr lvl="0" marR="0" rtl="0" algn="l">
              <a:lnSpc>
                <a:spcPct val="100000"/>
              </a:lnSpc>
              <a:spcBef>
                <a:spcPts val="0"/>
              </a:spcBef>
              <a:spcAft>
                <a:spcPts val="0"/>
              </a:spcAft>
              <a:buNone/>
            </a:pPr>
            <a:r>
              <a:rPr lang="en" sz="3300">
                <a:latin typeface="Ubuntu"/>
                <a:ea typeface="Ubuntu"/>
                <a:cs typeface="Ubuntu"/>
                <a:sym typeface="Ubuntu"/>
              </a:rPr>
              <a:t>Quanum 680UC</a:t>
            </a:r>
          </a:p>
          <a:p>
            <a:pPr lvl="0" marR="0" rtl="0" algn="l">
              <a:lnSpc>
                <a:spcPct val="100000"/>
              </a:lnSpc>
              <a:spcBef>
                <a:spcPts val="0"/>
              </a:spcBef>
              <a:spcAft>
                <a:spcPts val="0"/>
              </a:spcAft>
              <a:buNone/>
            </a:pPr>
            <a:r>
              <a:t/>
            </a:r>
            <a:endParaRPr>
              <a:latin typeface="Ubuntu"/>
              <a:ea typeface="Ubuntu"/>
              <a:cs typeface="Ubuntu"/>
              <a:sym typeface="Ubuntu"/>
            </a:endParaRPr>
          </a:p>
          <a:p>
            <a:pPr indent="-438150" lvl="0" marL="914400" rtl="0">
              <a:spcBef>
                <a:spcPts val="0"/>
              </a:spcBef>
              <a:buClr>
                <a:srgbClr val="000000"/>
              </a:buClr>
              <a:buSzPct val="100000"/>
              <a:buFont typeface="Ubuntu"/>
              <a:buChar char="●"/>
            </a:pPr>
            <a:r>
              <a:rPr lang="en" sz="3300">
                <a:latin typeface="Ubuntu"/>
                <a:ea typeface="Ubuntu"/>
                <a:cs typeface="Ubuntu"/>
                <a:sym typeface="Ubuntu"/>
              </a:rPr>
              <a:t>Fits in 50 L backpack</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Payload protection</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Standard materials</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Modular construction</a:t>
            </a:r>
          </a:p>
        </p:txBody>
      </p:sp>
      <p:grpSp>
        <p:nvGrpSpPr>
          <p:cNvPr id="115" name="Shape 115"/>
          <p:cNvGrpSpPr/>
          <p:nvPr/>
        </p:nvGrpSpPr>
        <p:grpSpPr>
          <a:xfrm>
            <a:off x="29379527" y="17620071"/>
            <a:ext cx="3068999" cy="2076453"/>
            <a:chOff x="29035277" y="17159421"/>
            <a:chExt cx="3068999" cy="2076453"/>
          </a:xfrm>
        </p:grpSpPr>
        <p:pic>
          <p:nvPicPr>
            <p:cNvPr descr="open.png" id="116" name="Shape 116"/>
            <p:cNvPicPr preferRelativeResize="0"/>
            <p:nvPr/>
          </p:nvPicPr>
          <p:blipFill>
            <a:blip r:embed="rId13">
              <a:alphaModFix/>
            </a:blip>
            <a:stretch>
              <a:fillRect/>
            </a:stretch>
          </p:blipFill>
          <p:spPr>
            <a:xfrm>
              <a:off x="29035277" y="17159421"/>
              <a:ext cx="3068999" cy="1669367"/>
            </a:xfrm>
            <a:prstGeom prst="rect">
              <a:avLst/>
            </a:prstGeom>
            <a:noFill/>
            <a:ln>
              <a:noFill/>
            </a:ln>
          </p:spPr>
        </p:pic>
        <p:sp>
          <p:nvSpPr>
            <p:cNvPr id="117" name="Shape 117"/>
            <p:cNvSpPr txBox="1"/>
            <p:nvPr/>
          </p:nvSpPr>
          <p:spPr>
            <a:xfrm>
              <a:off x="30026325" y="18493675"/>
              <a:ext cx="1086900" cy="742200"/>
            </a:xfrm>
            <a:prstGeom prst="rect">
              <a:avLst/>
            </a:prstGeom>
            <a:noFill/>
            <a:ln>
              <a:noFill/>
            </a:ln>
          </p:spPr>
          <p:txBody>
            <a:bodyPr anchorCtr="0" anchor="t" bIns="91425" lIns="91425" rIns="91425" tIns="91425">
              <a:noAutofit/>
            </a:bodyPr>
            <a:lstStyle/>
            <a:p>
              <a:pPr lvl="0" rtl="0">
                <a:spcBef>
                  <a:spcPts val="0"/>
                </a:spcBef>
                <a:buNone/>
              </a:pPr>
              <a:r>
                <a:rPr lang="en"/>
                <a:t>680 mm</a:t>
              </a:r>
            </a:p>
          </p:txBody>
        </p:sp>
      </p:grpSp>
      <p:pic>
        <p:nvPicPr>
          <p:cNvPr descr="compsize.png" id="118" name="Shape 118"/>
          <p:cNvPicPr preferRelativeResize="0"/>
          <p:nvPr/>
        </p:nvPicPr>
        <p:blipFill rotWithShape="1">
          <a:blip r:embed="rId14">
            <a:alphaModFix/>
          </a:blip>
          <a:srcRect b="0" l="0" r="42359" t="0"/>
          <a:stretch/>
        </p:blipFill>
        <p:spPr>
          <a:xfrm>
            <a:off x="27786850" y="18493675"/>
            <a:ext cx="1658275" cy="2472100"/>
          </a:xfrm>
          <a:prstGeom prst="rect">
            <a:avLst/>
          </a:prstGeom>
          <a:noFill/>
          <a:ln>
            <a:noFill/>
          </a:ln>
        </p:spPr>
      </p:pic>
      <p:pic>
        <p:nvPicPr>
          <p:cNvPr id="119" name="Shape 119"/>
          <p:cNvPicPr preferRelativeResize="0"/>
          <p:nvPr/>
        </p:nvPicPr>
        <p:blipFill rotWithShape="1">
          <a:blip r:embed="rId15">
            <a:alphaModFix/>
          </a:blip>
          <a:srcRect b="15179" l="14479" r="31632" t="30238"/>
          <a:stretch/>
        </p:blipFill>
        <p:spPr>
          <a:xfrm>
            <a:off x="5799674" y="16435506"/>
            <a:ext cx="3471300" cy="2976418"/>
          </a:xfrm>
          <a:prstGeom prst="rect">
            <a:avLst/>
          </a:prstGeom>
          <a:noFill/>
          <a:ln>
            <a:noFill/>
          </a:ln>
        </p:spPr>
      </p:pic>
      <p:pic>
        <p:nvPicPr>
          <p:cNvPr id="120" name="Shape 120"/>
          <p:cNvPicPr preferRelativeResize="0"/>
          <p:nvPr/>
        </p:nvPicPr>
        <p:blipFill rotWithShape="1">
          <a:blip r:embed="rId16">
            <a:alphaModFix/>
          </a:blip>
          <a:srcRect b="15811" l="13112" r="32227" t="30148"/>
          <a:stretch/>
        </p:blipFill>
        <p:spPr>
          <a:xfrm>
            <a:off x="1471024" y="16480468"/>
            <a:ext cx="3471300" cy="2946781"/>
          </a:xfrm>
          <a:prstGeom prst="rect">
            <a:avLst/>
          </a:prstGeom>
          <a:noFill/>
          <a:ln>
            <a:noFill/>
          </a:ln>
        </p:spPr>
      </p:pic>
      <p:grpSp>
        <p:nvGrpSpPr>
          <p:cNvPr id="121" name="Shape 121"/>
          <p:cNvGrpSpPr/>
          <p:nvPr/>
        </p:nvGrpSpPr>
        <p:grpSpPr>
          <a:xfrm>
            <a:off x="29847562" y="19369597"/>
            <a:ext cx="1444437" cy="1524484"/>
            <a:chOff x="5503283" y="1532150"/>
            <a:chExt cx="2323367" cy="2614000"/>
          </a:xfrm>
        </p:grpSpPr>
        <p:pic>
          <p:nvPicPr>
            <p:cNvPr descr="folded.png" id="122" name="Shape 122"/>
            <p:cNvPicPr preferRelativeResize="0"/>
            <p:nvPr/>
          </p:nvPicPr>
          <p:blipFill>
            <a:blip r:embed="rId17">
              <a:alphaModFix/>
            </a:blip>
            <a:stretch>
              <a:fillRect/>
            </a:stretch>
          </p:blipFill>
          <p:spPr>
            <a:xfrm>
              <a:off x="5503300" y="1532150"/>
              <a:ext cx="2323351" cy="2328949"/>
            </a:xfrm>
            <a:prstGeom prst="rect">
              <a:avLst/>
            </a:prstGeom>
            <a:noFill/>
            <a:ln>
              <a:noFill/>
            </a:ln>
          </p:spPr>
        </p:pic>
        <p:sp>
          <p:nvSpPr>
            <p:cNvPr id="123" name="Shape 123"/>
            <p:cNvSpPr txBox="1"/>
            <p:nvPr/>
          </p:nvSpPr>
          <p:spPr>
            <a:xfrm>
              <a:off x="5503283" y="2730717"/>
              <a:ext cx="855300" cy="656400"/>
            </a:xfrm>
            <a:prstGeom prst="rect">
              <a:avLst/>
            </a:prstGeom>
            <a:noFill/>
            <a:ln>
              <a:noFill/>
            </a:ln>
          </p:spPr>
          <p:txBody>
            <a:bodyPr anchorCtr="0" anchor="t" bIns="91425" lIns="91425" rIns="91425" tIns="91425">
              <a:noAutofit/>
            </a:bodyPr>
            <a:lstStyle/>
            <a:p>
              <a:pPr lvl="0" rtl="0">
                <a:spcBef>
                  <a:spcPts val="0"/>
                </a:spcBef>
                <a:buNone/>
              </a:pPr>
              <a:r>
                <a:rPr lang="en"/>
                <a:t>280 mm</a:t>
              </a:r>
            </a:p>
          </p:txBody>
        </p:sp>
        <p:sp>
          <p:nvSpPr>
            <p:cNvPr id="124" name="Shape 124"/>
            <p:cNvSpPr txBox="1"/>
            <p:nvPr/>
          </p:nvSpPr>
          <p:spPr>
            <a:xfrm>
              <a:off x="6673125" y="3657150"/>
              <a:ext cx="855300" cy="489000"/>
            </a:xfrm>
            <a:prstGeom prst="rect">
              <a:avLst/>
            </a:prstGeom>
            <a:noFill/>
            <a:ln>
              <a:noFill/>
            </a:ln>
          </p:spPr>
          <p:txBody>
            <a:bodyPr anchorCtr="0" anchor="t" bIns="91425" lIns="91425" rIns="91425" tIns="91425">
              <a:noAutofit/>
            </a:bodyPr>
            <a:lstStyle/>
            <a:p>
              <a:pPr lvl="0" rtl="0">
                <a:spcBef>
                  <a:spcPts val="0"/>
                </a:spcBef>
                <a:buNone/>
              </a:pPr>
              <a:r>
                <a:rPr lang="en"/>
                <a:t>260 mm</a:t>
              </a:r>
            </a:p>
          </p:txBody>
        </p:sp>
      </p:grpSp>
      <p:sp>
        <p:nvSpPr>
          <p:cNvPr id="125" name="Shape 125"/>
          <p:cNvSpPr txBox="1"/>
          <p:nvPr/>
        </p:nvSpPr>
        <p:spPr>
          <a:xfrm>
            <a:off x="24671025" y="16966762"/>
            <a:ext cx="5507700" cy="1122000"/>
          </a:xfrm>
          <a:prstGeom prst="rect">
            <a:avLst/>
          </a:prstGeom>
          <a:noFill/>
          <a:ln>
            <a:noFill/>
          </a:ln>
        </p:spPr>
        <p:txBody>
          <a:bodyPr anchorCtr="0" anchor="t" bIns="91425" lIns="91425" rIns="91425" tIns="91425">
            <a:noAutofit/>
          </a:bodyPr>
          <a:lstStyle/>
          <a:p>
            <a:pPr lvl="0" algn="ctr">
              <a:spcBef>
                <a:spcPts val="0"/>
              </a:spcBef>
              <a:buNone/>
            </a:pPr>
            <a:r>
              <a:rPr lang="en" sz="4800">
                <a:solidFill>
                  <a:srgbClr val="FF0000"/>
                </a:solidFill>
                <a:latin typeface="Ubuntu"/>
                <a:ea typeface="Ubuntu"/>
                <a:cs typeface="Ubuntu"/>
                <a:sym typeface="Ubuntu"/>
              </a:rPr>
              <a:t>Airframe</a:t>
            </a:r>
          </a:p>
        </p:txBody>
      </p:sp>
      <p:sp>
        <p:nvSpPr>
          <p:cNvPr id="126" name="Shape 126"/>
          <p:cNvSpPr txBox="1"/>
          <p:nvPr/>
        </p:nvSpPr>
        <p:spPr>
          <a:xfrm>
            <a:off x="546350" y="19544125"/>
            <a:ext cx="9583800" cy="1657800"/>
          </a:xfrm>
          <a:prstGeom prst="rect">
            <a:avLst/>
          </a:prstGeom>
          <a:noFill/>
          <a:ln>
            <a:noFill/>
          </a:ln>
        </p:spPr>
        <p:txBody>
          <a:bodyPr anchorCtr="0" anchor="t" bIns="91425" lIns="91425" rIns="91425" tIns="91425">
            <a:noAutofit/>
          </a:bodyPr>
          <a:lstStyle/>
          <a:p>
            <a:pPr lvl="0" rtl="0" algn="just">
              <a:spcBef>
                <a:spcPts val="0"/>
              </a:spcBef>
              <a:buClr>
                <a:schemeClr val="dk1"/>
              </a:buClr>
              <a:buSzPct val="33333"/>
              <a:buFont typeface="Arial"/>
              <a:buNone/>
            </a:pPr>
            <a:r>
              <a:rPr lang="en" sz="3300">
                <a:solidFill>
                  <a:schemeClr val="dk1"/>
                </a:solidFill>
                <a:latin typeface="Ubuntu"/>
                <a:ea typeface="Ubuntu"/>
                <a:cs typeface="Ubuntu"/>
                <a:sym typeface="Ubuntu"/>
              </a:rPr>
              <a:t>A color filtering  algorithm relies on a range of HSV values to filter out pixels of interest. These localized regions are highlighted in the output.</a:t>
            </a:r>
          </a:p>
        </p:txBody>
      </p:sp>
      <p:cxnSp>
        <p:nvCxnSpPr>
          <p:cNvPr id="127" name="Shape 127"/>
          <p:cNvCxnSpPr/>
          <p:nvPr/>
        </p:nvCxnSpPr>
        <p:spPr>
          <a:xfrm flipH="1">
            <a:off x="20040450" y="9486900"/>
            <a:ext cx="2305200" cy="1533600"/>
          </a:xfrm>
          <a:prstGeom prst="bentConnector3">
            <a:avLst>
              <a:gd fmla="val 7851" name="adj1"/>
            </a:avLst>
          </a:prstGeom>
          <a:noFill/>
          <a:ln cap="flat" cmpd="sng" w="19050">
            <a:solidFill>
              <a:srgbClr val="CC0000"/>
            </a:solidFill>
            <a:prstDash val="solid"/>
            <a:round/>
            <a:headEnd len="lg" w="lg" type="none"/>
            <a:tailEnd len="lg" w="lg" type="none"/>
          </a:ln>
        </p:spPr>
      </p:cxnSp>
      <p:sp>
        <p:nvSpPr>
          <p:cNvPr id="128" name="Shape 128"/>
          <p:cNvSpPr txBox="1"/>
          <p:nvPr/>
        </p:nvSpPr>
        <p:spPr>
          <a:xfrm>
            <a:off x="29641882" y="9115950"/>
            <a:ext cx="1748700" cy="393600"/>
          </a:xfrm>
          <a:prstGeom prst="rect">
            <a:avLst/>
          </a:prstGeom>
          <a:noFill/>
          <a:ln>
            <a:noFill/>
          </a:ln>
        </p:spPr>
        <p:txBody>
          <a:bodyPr anchorCtr="0" anchor="ctr" bIns="91425" lIns="91425" rIns="91425" tIns="91425">
            <a:noAutofit/>
          </a:bodyPr>
          <a:lstStyle/>
          <a:p>
            <a:pPr lvl="0" rtl="0" algn="r">
              <a:spcBef>
                <a:spcPts val="0"/>
              </a:spcBef>
              <a:buNone/>
            </a:pPr>
            <a:r>
              <a:rPr lang="en" sz="1000">
                <a:solidFill>
                  <a:srgbClr val="FFFFFF"/>
                </a:solidFill>
                <a:latin typeface="Roboto"/>
                <a:ea typeface="Roboto"/>
                <a:cs typeface="Roboto"/>
                <a:sym typeface="Roboto"/>
              </a:rPr>
              <a:t>Shawn Cho	</a:t>
            </a:r>
            <a:fld id="{00000000-1234-1234-1234-123412341234}" type="slidenum">
              <a:rPr lang="en" sz="1000">
                <a:solidFill>
                  <a:srgbClr val="FFFFFF"/>
                </a:solidFill>
                <a:latin typeface="Roboto"/>
                <a:ea typeface="Roboto"/>
                <a:cs typeface="Roboto"/>
                <a:sym typeface="Roboto"/>
              </a:rPr>
              <a:t>‹#›</a:t>
            </a:fld>
          </a:p>
        </p:txBody>
      </p:sp>
      <p:sp>
        <p:nvSpPr>
          <p:cNvPr id="129" name="Shape 129"/>
          <p:cNvSpPr txBox="1"/>
          <p:nvPr/>
        </p:nvSpPr>
        <p:spPr>
          <a:xfrm>
            <a:off x="22343925" y="4239025"/>
            <a:ext cx="10161900" cy="52473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FF0000"/>
                </a:solidFill>
                <a:latin typeface="Ubuntu"/>
                <a:ea typeface="Ubuntu"/>
                <a:cs typeface="Ubuntu"/>
                <a:sym typeface="Ubuntu"/>
              </a:rPr>
              <a:t>Communication &amp; Location</a:t>
            </a:r>
          </a:p>
        </p:txBody>
      </p:sp>
      <p:cxnSp>
        <p:nvCxnSpPr>
          <p:cNvPr id="130" name="Shape 130"/>
          <p:cNvCxnSpPr/>
          <p:nvPr/>
        </p:nvCxnSpPr>
        <p:spPr>
          <a:xfrm>
            <a:off x="25210875" y="7889394"/>
            <a:ext cx="0" cy="0"/>
          </a:xfrm>
          <a:prstGeom prst="straightConnector1">
            <a:avLst/>
          </a:prstGeom>
          <a:noFill/>
          <a:ln cap="flat" cmpd="sng" w="9525">
            <a:solidFill>
              <a:srgbClr val="004065"/>
            </a:solidFill>
            <a:prstDash val="solid"/>
            <a:round/>
            <a:headEnd len="lg" w="lg" type="none"/>
            <a:tailEnd len="lg" w="lg" type="none"/>
          </a:ln>
        </p:spPr>
      </p:cxnSp>
      <p:sp>
        <p:nvSpPr>
          <p:cNvPr id="131" name="Shape 131"/>
          <p:cNvSpPr/>
          <p:nvPr/>
        </p:nvSpPr>
        <p:spPr>
          <a:xfrm>
            <a:off x="22475775" y="7660211"/>
            <a:ext cx="3248700" cy="1657800"/>
          </a:xfrm>
          <a:prstGeom prst="roundRect">
            <a:avLst>
              <a:gd fmla="val 16667" name="adj"/>
            </a:avLst>
          </a:prstGeom>
          <a:no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32" name="Shape 132"/>
          <p:cNvCxnSpPr/>
          <p:nvPr/>
        </p:nvCxnSpPr>
        <p:spPr>
          <a:xfrm>
            <a:off x="23778730" y="8440459"/>
            <a:ext cx="789600" cy="428700"/>
          </a:xfrm>
          <a:prstGeom prst="bentConnector3">
            <a:avLst>
              <a:gd fmla="val 50000" name="adj1"/>
            </a:avLst>
          </a:prstGeom>
          <a:noFill/>
          <a:ln cap="flat" cmpd="sng" w="9525">
            <a:solidFill>
              <a:srgbClr val="595959"/>
            </a:solidFill>
            <a:prstDash val="solid"/>
            <a:round/>
            <a:headEnd len="lg" w="lg" type="none"/>
            <a:tailEnd len="lg" w="lg" type="none"/>
          </a:ln>
        </p:spPr>
      </p:cxnSp>
      <p:sp>
        <p:nvSpPr>
          <p:cNvPr id="133" name="Shape 133"/>
          <p:cNvSpPr txBox="1"/>
          <p:nvPr/>
        </p:nvSpPr>
        <p:spPr>
          <a:xfrm>
            <a:off x="26071192" y="8447937"/>
            <a:ext cx="1558499" cy="465600"/>
          </a:xfrm>
          <a:prstGeom prst="rect">
            <a:avLst/>
          </a:prstGeom>
          <a:noFill/>
          <a:ln>
            <a:noFill/>
          </a:ln>
        </p:spPr>
        <p:txBody>
          <a:bodyPr anchorCtr="0" anchor="t" bIns="91425" lIns="91425" rIns="91425" tIns="91425">
            <a:noAutofit/>
          </a:bodyPr>
          <a:lstStyle/>
          <a:p>
            <a:pPr lvl="0" rtl="0" algn="ctr">
              <a:spcBef>
                <a:spcPts val="0"/>
              </a:spcBef>
              <a:buNone/>
            </a:pPr>
            <a:r>
              <a:rPr lang="en" sz="2400"/>
              <a:t>Ground Station</a:t>
            </a:r>
          </a:p>
        </p:txBody>
      </p:sp>
      <p:pic>
        <p:nvPicPr>
          <p:cNvPr id="134" name="Shape 134"/>
          <p:cNvPicPr preferRelativeResize="0"/>
          <p:nvPr/>
        </p:nvPicPr>
        <p:blipFill>
          <a:blip r:embed="rId18">
            <a:alphaModFix/>
          </a:blip>
          <a:stretch>
            <a:fillRect/>
          </a:stretch>
        </p:blipFill>
        <p:spPr>
          <a:xfrm>
            <a:off x="25782959" y="4792108"/>
            <a:ext cx="1558644" cy="1571252"/>
          </a:xfrm>
          <a:prstGeom prst="rect">
            <a:avLst/>
          </a:prstGeom>
          <a:noFill/>
          <a:ln>
            <a:noFill/>
          </a:ln>
        </p:spPr>
      </p:pic>
      <p:sp>
        <p:nvSpPr>
          <p:cNvPr id="135" name="Shape 135"/>
          <p:cNvSpPr/>
          <p:nvPr/>
        </p:nvSpPr>
        <p:spPr>
          <a:xfrm>
            <a:off x="22755212" y="5204587"/>
            <a:ext cx="2689800" cy="1643100"/>
          </a:xfrm>
          <a:prstGeom prst="roundRect">
            <a:avLst>
              <a:gd fmla="val 16667" name="adj"/>
            </a:avLst>
          </a:prstGeom>
          <a:noFill/>
          <a:ln cap="flat" cmpd="sng" w="9525">
            <a:solidFill>
              <a:srgbClr val="00406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6" name="Shape 136"/>
          <p:cNvPicPr preferRelativeResize="0"/>
          <p:nvPr/>
        </p:nvPicPr>
        <p:blipFill rotWithShape="1">
          <a:blip r:embed="rId19">
            <a:alphaModFix/>
          </a:blip>
          <a:srcRect b="0" l="0" r="45613" t="0"/>
          <a:stretch/>
        </p:blipFill>
        <p:spPr>
          <a:xfrm>
            <a:off x="24231076" y="5451613"/>
            <a:ext cx="1095025" cy="272774"/>
          </a:xfrm>
          <a:prstGeom prst="rect">
            <a:avLst/>
          </a:prstGeom>
          <a:noFill/>
          <a:ln>
            <a:noFill/>
          </a:ln>
        </p:spPr>
      </p:pic>
      <p:pic>
        <p:nvPicPr>
          <p:cNvPr id="137" name="Shape 137"/>
          <p:cNvPicPr preferRelativeResize="0"/>
          <p:nvPr/>
        </p:nvPicPr>
        <p:blipFill rotWithShape="1">
          <a:blip r:embed="rId20">
            <a:alphaModFix/>
          </a:blip>
          <a:srcRect b="38927" l="0" r="0" t="0"/>
          <a:stretch/>
        </p:blipFill>
        <p:spPr>
          <a:xfrm>
            <a:off x="23576519" y="6027200"/>
            <a:ext cx="1047213" cy="599275"/>
          </a:xfrm>
          <a:prstGeom prst="rect">
            <a:avLst/>
          </a:prstGeom>
          <a:noFill/>
          <a:ln>
            <a:noFill/>
          </a:ln>
        </p:spPr>
      </p:pic>
      <p:cxnSp>
        <p:nvCxnSpPr>
          <p:cNvPr id="138" name="Shape 138"/>
          <p:cNvCxnSpPr/>
          <p:nvPr/>
        </p:nvCxnSpPr>
        <p:spPr>
          <a:xfrm>
            <a:off x="24006885" y="6345341"/>
            <a:ext cx="0" cy="0"/>
          </a:xfrm>
          <a:prstGeom prst="straightConnector1">
            <a:avLst/>
          </a:prstGeom>
          <a:noFill/>
          <a:ln cap="flat" cmpd="sng" w="9525">
            <a:solidFill>
              <a:srgbClr val="004065"/>
            </a:solidFill>
            <a:prstDash val="solid"/>
            <a:round/>
            <a:headEnd len="lg" w="lg" type="none"/>
            <a:tailEnd len="lg" w="lg" type="none"/>
          </a:ln>
        </p:spPr>
      </p:cxnSp>
      <p:pic>
        <p:nvPicPr>
          <p:cNvPr id="139" name="Shape 139"/>
          <p:cNvPicPr preferRelativeResize="0"/>
          <p:nvPr/>
        </p:nvPicPr>
        <p:blipFill>
          <a:blip r:embed="rId21">
            <a:alphaModFix/>
          </a:blip>
          <a:stretch>
            <a:fillRect/>
          </a:stretch>
        </p:blipFill>
        <p:spPr>
          <a:xfrm>
            <a:off x="22866175" y="5386337"/>
            <a:ext cx="1313325" cy="382796"/>
          </a:xfrm>
          <a:prstGeom prst="rect">
            <a:avLst/>
          </a:prstGeom>
          <a:noFill/>
          <a:ln>
            <a:noFill/>
          </a:ln>
        </p:spPr>
      </p:pic>
      <p:cxnSp>
        <p:nvCxnSpPr>
          <p:cNvPr id="140" name="Shape 140"/>
          <p:cNvCxnSpPr/>
          <p:nvPr/>
        </p:nvCxnSpPr>
        <p:spPr>
          <a:xfrm flipH="1" rot="10800000">
            <a:off x="25445017" y="5514451"/>
            <a:ext cx="673800" cy="539400"/>
          </a:xfrm>
          <a:prstGeom prst="bentConnector3">
            <a:avLst>
              <a:gd fmla="val 50000" name="adj1"/>
            </a:avLst>
          </a:prstGeom>
          <a:noFill/>
          <a:ln cap="flat" cmpd="sng" w="9525">
            <a:solidFill>
              <a:srgbClr val="595959"/>
            </a:solidFill>
            <a:prstDash val="solid"/>
            <a:round/>
            <a:headEnd len="lg" w="lg" type="none"/>
            <a:tailEnd len="lg" w="lg" type="none"/>
          </a:ln>
        </p:spPr>
      </p:cxnSp>
      <p:pic>
        <p:nvPicPr>
          <p:cNvPr id="141" name="Shape 141"/>
          <p:cNvPicPr preferRelativeResize="0"/>
          <p:nvPr/>
        </p:nvPicPr>
        <p:blipFill>
          <a:blip r:embed="rId22">
            <a:alphaModFix/>
          </a:blip>
          <a:stretch>
            <a:fillRect/>
          </a:stretch>
        </p:blipFill>
        <p:spPr>
          <a:xfrm flipH="1">
            <a:off x="22450740" y="7768622"/>
            <a:ext cx="1510169" cy="1419865"/>
          </a:xfrm>
          <a:prstGeom prst="rect">
            <a:avLst/>
          </a:prstGeom>
          <a:noFill/>
          <a:ln>
            <a:noFill/>
          </a:ln>
        </p:spPr>
      </p:pic>
      <p:pic>
        <p:nvPicPr>
          <p:cNvPr id="142" name="Shape 142"/>
          <p:cNvPicPr preferRelativeResize="0"/>
          <p:nvPr/>
        </p:nvPicPr>
        <p:blipFill>
          <a:blip r:embed="rId23">
            <a:alphaModFix/>
          </a:blip>
          <a:stretch>
            <a:fillRect/>
          </a:stretch>
        </p:blipFill>
        <p:spPr>
          <a:xfrm>
            <a:off x="24480715" y="8016705"/>
            <a:ext cx="1268784" cy="1192875"/>
          </a:xfrm>
          <a:prstGeom prst="rect">
            <a:avLst/>
          </a:prstGeom>
          <a:noFill/>
          <a:ln>
            <a:noFill/>
          </a:ln>
        </p:spPr>
      </p:pic>
      <p:cxnSp>
        <p:nvCxnSpPr>
          <p:cNvPr id="143" name="Shape 143"/>
          <p:cNvCxnSpPr/>
          <p:nvPr/>
        </p:nvCxnSpPr>
        <p:spPr>
          <a:xfrm flipH="1" rot="-5400000">
            <a:off x="22760825" y="7304875"/>
            <a:ext cx="609600" cy="600"/>
          </a:xfrm>
          <a:prstGeom prst="bentConnector3">
            <a:avLst>
              <a:gd fmla="val 50000" name="adj1"/>
            </a:avLst>
          </a:prstGeom>
          <a:noFill/>
          <a:ln cap="flat" cmpd="sng" w="28575">
            <a:solidFill>
              <a:schemeClr val="dk2"/>
            </a:solidFill>
            <a:prstDash val="solid"/>
            <a:round/>
            <a:headEnd len="lg" w="lg" type="stealth"/>
            <a:tailEnd len="lg" w="lg" type="none"/>
          </a:ln>
        </p:spPr>
      </p:cxnSp>
      <p:cxnSp>
        <p:nvCxnSpPr>
          <p:cNvPr id="144" name="Shape 144"/>
          <p:cNvCxnSpPr/>
          <p:nvPr/>
        </p:nvCxnSpPr>
        <p:spPr>
          <a:xfrm rot="-5400000">
            <a:off x="22625050" y="7304875"/>
            <a:ext cx="609600" cy="600"/>
          </a:xfrm>
          <a:prstGeom prst="bentConnector3">
            <a:avLst>
              <a:gd fmla="val 50000" name="adj1"/>
            </a:avLst>
          </a:prstGeom>
          <a:noFill/>
          <a:ln cap="flat" cmpd="sng" w="28575">
            <a:solidFill>
              <a:schemeClr val="dk2"/>
            </a:solidFill>
            <a:prstDash val="solid"/>
            <a:round/>
            <a:headEnd len="lg" w="lg" type="stealth"/>
            <a:tailEnd len="lg" w="lg" type="none"/>
          </a:ln>
        </p:spPr>
      </p:cxnSp>
      <p:sp>
        <p:nvSpPr>
          <p:cNvPr id="145" name="Shape 145"/>
          <p:cNvSpPr txBox="1"/>
          <p:nvPr/>
        </p:nvSpPr>
        <p:spPr>
          <a:xfrm>
            <a:off x="23184712" y="6929287"/>
            <a:ext cx="2175300" cy="599400"/>
          </a:xfrm>
          <a:prstGeom prst="rect">
            <a:avLst/>
          </a:prstGeom>
          <a:noFill/>
          <a:ln>
            <a:noFill/>
          </a:ln>
        </p:spPr>
        <p:txBody>
          <a:bodyPr anchorCtr="0" anchor="t" bIns="91425" lIns="91425" rIns="91425" tIns="91425">
            <a:noAutofit/>
          </a:bodyPr>
          <a:lstStyle/>
          <a:p>
            <a:pPr lvl="0" rtl="0">
              <a:spcBef>
                <a:spcPts val="0"/>
              </a:spcBef>
              <a:buNone/>
            </a:pPr>
            <a:r>
              <a:rPr lang="en" sz="3000">
                <a:latin typeface="Ubuntu"/>
                <a:ea typeface="Ubuntu"/>
                <a:cs typeface="Ubuntu"/>
                <a:sym typeface="Ubuntu"/>
              </a:rPr>
              <a:t>IP Network</a:t>
            </a:r>
          </a:p>
        </p:txBody>
      </p:sp>
      <p:cxnSp>
        <p:nvCxnSpPr>
          <p:cNvPr id="146" name="Shape 146"/>
          <p:cNvCxnSpPr/>
          <p:nvPr/>
        </p:nvCxnSpPr>
        <p:spPr>
          <a:xfrm rot="10800000">
            <a:off x="25724479" y="8374151"/>
            <a:ext cx="673800" cy="539400"/>
          </a:xfrm>
          <a:prstGeom prst="bentConnector3">
            <a:avLst>
              <a:gd fmla="val 50000" name="adj1"/>
            </a:avLst>
          </a:prstGeom>
          <a:noFill/>
          <a:ln cap="flat" cmpd="sng" w="9525">
            <a:solidFill>
              <a:srgbClr val="595959"/>
            </a:solidFill>
            <a:prstDash val="solid"/>
            <a:round/>
            <a:headEnd len="lg" w="lg" type="none"/>
            <a:tailEnd len="lg" w="lg" type="none"/>
          </a:ln>
        </p:spPr>
      </p:cxnSp>
      <p:pic>
        <p:nvPicPr>
          <p:cNvPr id="147" name="Shape 147"/>
          <p:cNvPicPr preferRelativeResize="0"/>
          <p:nvPr/>
        </p:nvPicPr>
        <p:blipFill>
          <a:blip r:embed="rId24">
            <a:alphaModFix/>
          </a:blip>
          <a:stretch>
            <a:fillRect/>
          </a:stretch>
        </p:blipFill>
        <p:spPr>
          <a:xfrm>
            <a:off x="28071344" y="8287239"/>
            <a:ext cx="4361299" cy="911560"/>
          </a:xfrm>
          <a:prstGeom prst="rect">
            <a:avLst/>
          </a:prstGeom>
          <a:noFill/>
          <a:ln>
            <a:noFill/>
          </a:ln>
        </p:spPr>
      </p:pic>
      <p:pic>
        <p:nvPicPr>
          <p:cNvPr id="148" name="Shape 148"/>
          <p:cNvPicPr preferRelativeResize="0"/>
          <p:nvPr/>
        </p:nvPicPr>
        <p:blipFill>
          <a:blip r:embed="rId25">
            <a:alphaModFix/>
          </a:blip>
          <a:stretch>
            <a:fillRect/>
          </a:stretch>
        </p:blipFill>
        <p:spPr>
          <a:xfrm>
            <a:off x="28915150" y="5202275"/>
            <a:ext cx="2507399" cy="2507399"/>
          </a:xfrm>
          <a:prstGeom prst="rect">
            <a:avLst/>
          </a:prstGeom>
          <a:noFill/>
          <a:ln>
            <a:noFill/>
          </a:ln>
        </p:spPr>
      </p:pic>
      <p:cxnSp>
        <p:nvCxnSpPr>
          <p:cNvPr id="149" name="Shape 149"/>
          <p:cNvCxnSpPr/>
          <p:nvPr/>
        </p:nvCxnSpPr>
        <p:spPr>
          <a:xfrm>
            <a:off x="27763475" y="5273050"/>
            <a:ext cx="38100" cy="3772200"/>
          </a:xfrm>
          <a:prstGeom prst="straightConnector1">
            <a:avLst/>
          </a:prstGeom>
          <a:noFill/>
          <a:ln cap="flat" cmpd="sng" w="38100">
            <a:solidFill>
              <a:schemeClr val="dk2"/>
            </a:solidFill>
            <a:prstDash val="solid"/>
            <a:round/>
            <a:headEnd len="lg" w="lg" type="none"/>
            <a:tailEnd len="lg" w="lg" type="none"/>
          </a:ln>
        </p:spPr>
      </p:cxnSp>
      <p:cxnSp>
        <p:nvCxnSpPr>
          <p:cNvPr id="150" name="Shape 150"/>
          <p:cNvCxnSpPr/>
          <p:nvPr/>
        </p:nvCxnSpPr>
        <p:spPr>
          <a:xfrm rot="-5400000">
            <a:off x="29947200" y="8193900"/>
            <a:ext cx="609600" cy="600"/>
          </a:xfrm>
          <a:prstGeom prst="bentConnector3">
            <a:avLst>
              <a:gd fmla="val 50000" name="adj1"/>
            </a:avLst>
          </a:prstGeom>
          <a:noFill/>
          <a:ln cap="flat" cmpd="sng" w="28575">
            <a:solidFill>
              <a:schemeClr val="dk2"/>
            </a:solidFill>
            <a:prstDash val="solid"/>
            <a:round/>
            <a:headEnd len="lg" w="lg" type="stealth"/>
            <a:tailEnd len="lg" w="lg" type="none"/>
          </a:ln>
        </p:spPr>
      </p:cxnSp>
      <p:pic>
        <p:nvPicPr>
          <p:cNvPr descr="dronetop2.png" id="151" name="Shape 151"/>
          <p:cNvPicPr preferRelativeResize="0"/>
          <p:nvPr/>
        </p:nvPicPr>
        <p:blipFill>
          <a:blip r:embed="rId26">
            <a:alphaModFix/>
          </a:blip>
          <a:stretch>
            <a:fillRect/>
          </a:stretch>
        </p:blipFill>
        <p:spPr>
          <a:xfrm>
            <a:off x="12405260" y="9795174"/>
            <a:ext cx="8247674" cy="5791106"/>
          </a:xfrm>
          <a:prstGeom prst="rect">
            <a:avLst/>
          </a:prstGeom>
          <a:noFill/>
          <a:ln>
            <a:noFill/>
          </a:ln>
        </p:spPr>
      </p:pic>
      <p:pic>
        <p:nvPicPr>
          <p:cNvPr descr="shawn.JPG" id="152" name="Shape 152"/>
          <p:cNvPicPr preferRelativeResize="0"/>
          <p:nvPr/>
        </p:nvPicPr>
        <p:blipFill rotWithShape="1">
          <a:blip r:embed="rId27">
            <a:alphaModFix/>
          </a:blip>
          <a:srcRect b="0" l="7877" r="15116" t="12854"/>
          <a:stretch/>
        </p:blipFill>
        <p:spPr>
          <a:xfrm>
            <a:off x="23224700" y="10741952"/>
            <a:ext cx="8400300" cy="5283899"/>
          </a:xfrm>
          <a:prstGeom prst="roundRect">
            <a:avLst>
              <a:gd fmla="val 16667" name="adj"/>
            </a:avLst>
          </a:prstGeom>
          <a:noFill/>
          <a:ln cap="flat" cmpd="sng" w="9525">
            <a:solidFill>
              <a:srgbClr val="000000"/>
            </a:solidFill>
            <a:prstDash val="solid"/>
            <a:round/>
            <a:headEnd len="med" w="med" type="none"/>
            <a:tailEnd len="med" w="med" type="none"/>
          </a:ln>
        </p:spPr>
      </p:pic>
      <p:grpSp>
        <p:nvGrpSpPr>
          <p:cNvPr id="153" name="Shape 153"/>
          <p:cNvGrpSpPr/>
          <p:nvPr/>
        </p:nvGrpSpPr>
        <p:grpSpPr>
          <a:xfrm>
            <a:off x="24231063" y="350209"/>
            <a:ext cx="8400198" cy="3596277"/>
            <a:chOff x="5705713" y="15425375"/>
            <a:chExt cx="6956686" cy="2883250"/>
          </a:xfrm>
        </p:grpSpPr>
        <p:pic>
          <p:nvPicPr>
            <p:cNvPr id="154" name="Shape 154"/>
            <p:cNvPicPr preferRelativeResize="0"/>
            <p:nvPr/>
          </p:nvPicPr>
          <p:blipFill rotWithShape="1">
            <a:blip r:embed="rId28">
              <a:alphaModFix/>
            </a:blip>
            <a:srcRect b="0" l="0" r="71079" t="0"/>
            <a:stretch/>
          </p:blipFill>
          <p:spPr>
            <a:xfrm>
              <a:off x="5705713" y="15425375"/>
              <a:ext cx="2385300" cy="2883250"/>
            </a:xfrm>
            <a:prstGeom prst="rect">
              <a:avLst/>
            </a:prstGeom>
            <a:noFill/>
            <a:ln>
              <a:noFill/>
            </a:ln>
          </p:spPr>
        </p:pic>
        <p:pic>
          <p:nvPicPr>
            <p:cNvPr id="155" name="Shape 155"/>
            <p:cNvPicPr preferRelativeResize="0"/>
            <p:nvPr/>
          </p:nvPicPr>
          <p:blipFill rotWithShape="1">
            <a:blip r:embed="rId28">
              <a:alphaModFix/>
            </a:blip>
            <a:srcRect b="0" l="35355" r="35723" t="0"/>
            <a:stretch/>
          </p:blipFill>
          <p:spPr>
            <a:xfrm>
              <a:off x="7925519" y="15425375"/>
              <a:ext cx="2385300" cy="2883250"/>
            </a:xfrm>
            <a:prstGeom prst="rect">
              <a:avLst/>
            </a:prstGeom>
            <a:noFill/>
            <a:ln>
              <a:noFill/>
            </a:ln>
          </p:spPr>
        </p:pic>
        <p:pic>
          <p:nvPicPr>
            <p:cNvPr id="156" name="Shape 156"/>
            <p:cNvPicPr preferRelativeResize="0"/>
            <p:nvPr/>
          </p:nvPicPr>
          <p:blipFill rotWithShape="1">
            <a:blip r:embed="rId28">
              <a:alphaModFix/>
            </a:blip>
            <a:srcRect b="0" l="71079" r="0" t="0"/>
            <a:stretch/>
          </p:blipFill>
          <p:spPr>
            <a:xfrm>
              <a:off x="10277100" y="15425375"/>
              <a:ext cx="2385300" cy="288325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p:nvPr/>
        </p:nvSpPr>
        <p:spPr>
          <a:xfrm>
            <a:off x="376575" y="371050"/>
            <a:ext cx="32143800" cy="3596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2" name="Shape 162"/>
          <p:cNvSpPr txBox="1"/>
          <p:nvPr/>
        </p:nvSpPr>
        <p:spPr>
          <a:xfrm>
            <a:off x="22343925" y="4257650"/>
            <a:ext cx="10196100" cy="6354900"/>
          </a:xfrm>
          <a:prstGeom prst="rect">
            <a:avLst/>
          </a:prstGeom>
          <a:solidFill>
            <a:srgbClr val="EFEFEF"/>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User Interface</a:t>
            </a:r>
          </a:p>
        </p:txBody>
      </p:sp>
      <p:sp>
        <p:nvSpPr>
          <p:cNvPr id="163" name="Shape 163"/>
          <p:cNvSpPr txBox="1"/>
          <p:nvPr/>
        </p:nvSpPr>
        <p:spPr>
          <a:xfrm>
            <a:off x="376575" y="15484250"/>
            <a:ext cx="10052700" cy="5954700"/>
          </a:xfrm>
          <a:prstGeom prst="rect">
            <a:avLst/>
          </a:prstGeom>
          <a:solidFill>
            <a:srgbClr val="EFEFEF"/>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l">
              <a:spcBef>
                <a:spcPts val="0"/>
              </a:spcBef>
              <a:buNone/>
            </a:pPr>
            <a:r>
              <a:rPr lang="en" sz="4800">
                <a:latin typeface="Ubuntu"/>
                <a:ea typeface="Ubuntu"/>
                <a:cs typeface="Ubuntu"/>
                <a:sym typeface="Ubuntu"/>
              </a:rPr>
              <a:t>	             </a:t>
            </a:r>
            <a:r>
              <a:rPr lang="en" sz="4800">
                <a:solidFill>
                  <a:srgbClr val="CC0000"/>
                </a:solidFill>
                <a:latin typeface="Ubuntu"/>
                <a:ea typeface="Ubuntu"/>
                <a:cs typeface="Ubuntu"/>
                <a:sym typeface="Ubuntu"/>
              </a:rPr>
              <a:t> Object Detection</a:t>
            </a:r>
          </a:p>
          <a:p>
            <a:pPr lvl="0" rtl="0" algn="ctr">
              <a:spcBef>
                <a:spcPts val="0"/>
              </a:spcBef>
              <a:buNone/>
            </a:pPr>
            <a:r>
              <a:t/>
            </a:r>
            <a:endParaRPr sz="4800">
              <a:latin typeface="Ubuntu"/>
              <a:ea typeface="Ubuntu"/>
              <a:cs typeface="Ubuntu"/>
              <a:sym typeface="Ubuntu"/>
            </a:endParaRPr>
          </a:p>
          <a:p>
            <a:pPr lvl="0" rtl="0" algn="ctr">
              <a:spcBef>
                <a:spcPts val="0"/>
              </a:spcBef>
              <a:buNone/>
            </a:pPr>
            <a:r>
              <a:t/>
            </a:r>
            <a:endParaRPr sz="4800">
              <a:latin typeface="Ubuntu"/>
              <a:ea typeface="Ubuntu"/>
              <a:cs typeface="Ubuntu"/>
              <a:sym typeface="Ubuntu"/>
            </a:endParaRPr>
          </a:p>
          <a:p>
            <a:pPr lvl="0" rtl="0" algn="ctr">
              <a:spcBef>
                <a:spcPts val="0"/>
              </a:spcBef>
              <a:buNone/>
            </a:pPr>
            <a:r>
              <a:t/>
            </a:r>
            <a:endParaRPr sz="4000">
              <a:latin typeface="Ubuntu"/>
              <a:ea typeface="Ubuntu"/>
              <a:cs typeface="Ubuntu"/>
              <a:sym typeface="Ubuntu"/>
            </a:endParaRPr>
          </a:p>
          <a:p>
            <a:pPr lvl="0" rtl="0" algn="just">
              <a:spcBef>
                <a:spcPts val="0"/>
              </a:spcBef>
              <a:buNone/>
            </a:pPr>
            <a:r>
              <a:t/>
            </a:r>
            <a:endParaRPr sz="4000">
              <a:latin typeface="Ubuntu"/>
              <a:ea typeface="Ubuntu"/>
              <a:cs typeface="Ubuntu"/>
              <a:sym typeface="Ubuntu"/>
            </a:endParaRPr>
          </a:p>
          <a:p>
            <a:pPr lvl="0" rtl="0" algn="just">
              <a:spcBef>
                <a:spcPts val="0"/>
              </a:spcBef>
              <a:buNone/>
            </a:pPr>
            <a:r>
              <a:t/>
            </a:r>
            <a:endParaRPr sz="3300">
              <a:latin typeface="Ubuntu"/>
              <a:ea typeface="Ubuntu"/>
              <a:cs typeface="Ubuntu"/>
              <a:sym typeface="Ubuntu"/>
            </a:endParaRPr>
          </a:p>
          <a:p>
            <a:pPr lvl="0" rtl="0" algn="just">
              <a:spcBef>
                <a:spcPts val="0"/>
              </a:spcBef>
              <a:buNone/>
            </a:pPr>
            <a:r>
              <a:t/>
            </a:r>
            <a:endParaRPr sz="4800">
              <a:latin typeface="Ubuntu"/>
              <a:ea typeface="Ubuntu"/>
              <a:cs typeface="Ubuntu"/>
              <a:sym typeface="Ubuntu"/>
            </a:endParaRPr>
          </a:p>
        </p:txBody>
      </p:sp>
      <p:sp>
        <p:nvSpPr>
          <p:cNvPr id="164" name="Shape 164"/>
          <p:cNvSpPr txBox="1"/>
          <p:nvPr>
            <p:ph type="title"/>
          </p:nvPr>
        </p:nvSpPr>
        <p:spPr>
          <a:xfrm>
            <a:off x="1322345" y="150143"/>
            <a:ext cx="30674400" cy="2443500"/>
          </a:xfrm>
          <a:prstGeom prst="rect">
            <a:avLst/>
          </a:prstGeom>
          <a:ln>
            <a:noFill/>
          </a:ln>
        </p:spPr>
        <p:txBody>
          <a:bodyPr anchorCtr="0" anchor="t" bIns="341325" lIns="341325" rIns="341325" tIns="341325">
            <a:noAutofit/>
          </a:bodyPr>
          <a:lstStyle/>
          <a:p>
            <a:pPr lvl="0" rtl="0" algn="ctr">
              <a:spcBef>
                <a:spcPts val="0"/>
              </a:spcBef>
              <a:buNone/>
            </a:pPr>
            <a:r>
              <a:rPr b="1" lang="en" sz="7200">
                <a:solidFill>
                  <a:srgbClr val="990000"/>
                </a:solidFill>
              </a:rPr>
              <a:t>Rescue Drone:</a:t>
            </a:r>
            <a:r>
              <a:rPr lang="en" sz="7200"/>
              <a:t> Increasing Autonomy </a:t>
            </a:r>
          </a:p>
          <a:p>
            <a:pPr lvl="0" rtl="0" algn="ctr">
              <a:spcBef>
                <a:spcPts val="0"/>
              </a:spcBef>
              <a:buNone/>
            </a:pPr>
            <a:r>
              <a:rPr lang="en" sz="7200"/>
              <a:t>and Implementing Computer Vision</a:t>
            </a:r>
          </a:p>
        </p:txBody>
      </p:sp>
      <p:pic>
        <p:nvPicPr>
          <p:cNvPr descr="fsu copy.png" id="165" name="Shape 165"/>
          <p:cNvPicPr preferRelativeResize="0"/>
          <p:nvPr/>
        </p:nvPicPr>
        <p:blipFill rotWithShape="1">
          <a:blip r:embed="rId3">
            <a:alphaModFix/>
          </a:blip>
          <a:srcRect b="0" l="0" r="0" t="0"/>
          <a:stretch/>
        </p:blipFill>
        <p:spPr>
          <a:xfrm>
            <a:off x="376574" y="730362"/>
            <a:ext cx="4657625" cy="3079817"/>
          </a:xfrm>
          <a:prstGeom prst="rect">
            <a:avLst/>
          </a:prstGeom>
          <a:noFill/>
          <a:ln>
            <a:noFill/>
          </a:ln>
        </p:spPr>
      </p:pic>
      <p:sp>
        <p:nvSpPr>
          <p:cNvPr id="166" name="Shape 166"/>
          <p:cNvSpPr txBox="1"/>
          <p:nvPr/>
        </p:nvSpPr>
        <p:spPr>
          <a:xfrm>
            <a:off x="8956750" y="2408975"/>
            <a:ext cx="15405600" cy="1329900"/>
          </a:xfrm>
          <a:prstGeom prst="rect">
            <a:avLst/>
          </a:prstGeom>
          <a:noFill/>
          <a:ln>
            <a:noFill/>
          </a:ln>
        </p:spPr>
        <p:txBody>
          <a:bodyPr anchorCtr="0" anchor="t" bIns="341325" lIns="341325" rIns="341325" tIns="341325">
            <a:noAutofit/>
          </a:bodyPr>
          <a:lstStyle/>
          <a:p>
            <a:pPr lvl="0" rtl="0" algn="ctr">
              <a:spcBef>
                <a:spcPts val="0"/>
              </a:spcBef>
              <a:buNone/>
            </a:pPr>
            <a:r>
              <a:rPr lang="en" sz="3600"/>
              <a:t>Halil Yonter, Cody Campbell, Alexandra Borgesen,</a:t>
            </a:r>
            <a:br>
              <a:rPr lang="en" sz="3600"/>
            </a:br>
            <a:r>
              <a:rPr lang="en" sz="3600"/>
              <a:t>Shawn Cho, Peter Burchell, Sarah Hood</a:t>
            </a:r>
          </a:p>
          <a:p>
            <a:pPr lvl="0" rtl="0" algn="ctr">
              <a:spcBef>
                <a:spcPts val="0"/>
              </a:spcBef>
              <a:buClr>
                <a:schemeClr val="dk1"/>
              </a:buClr>
              <a:buFont typeface="Arial"/>
              <a:buNone/>
            </a:pPr>
            <a:r>
              <a:t/>
            </a:r>
            <a:endParaRPr sz="3600">
              <a:solidFill>
                <a:schemeClr val="dk1"/>
              </a:solidFill>
              <a:latin typeface="Ubuntu"/>
              <a:ea typeface="Ubuntu"/>
              <a:cs typeface="Ubuntu"/>
              <a:sym typeface="Ubuntu"/>
            </a:endParaRPr>
          </a:p>
          <a:p>
            <a:pPr lvl="0" rtl="0" algn="ctr">
              <a:spcBef>
                <a:spcPts val="0"/>
              </a:spcBef>
              <a:buNone/>
            </a:pPr>
            <a:r>
              <a:t/>
            </a:r>
            <a:endParaRPr sz="3600"/>
          </a:p>
          <a:p>
            <a:pPr lvl="0" rtl="0" algn="ctr">
              <a:spcBef>
                <a:spcPts val="0"/>
              </a:spcBef>
              <a:buNone/>
            </a:pPr>
            <a:r>
              <a:t/>
            </a:r>
            <a:endParaRPr sz="3600"/>
          </a:p>
        </p:txBody>
      </p:sp>
      <p:sp>
        <p:nvSpPr>
          <p:cNvPr id="167" name="Shape 167"/>
          <p:cNvSpPr txBox="1"/>
          <p:nvPr/>
        </p:nvSpPr>
        <p:spPr>
          <a:xfrm>
            <a:off x="376575" y="4200575"/>
            <a:ext cx="10052700" cy="5247300"/>
          </a:xfrm>
          <a:prstGeom prst="rect">
            <a:avLst/>
          </a:prstGeom>
          <a:solidFill>
            <a:srgbClr val="EFEFEF"/>
          </a:solidFill>
          <a:ln cap="flat" cmpd="sng" w="19050">
            <a:solidFill>
              <a:srgbClr val="B7B7B7"/>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Introduction</a:t>
            </a:r>
          </a:p>
          <a:p>
            <a:pPr lvl="0" rtl="0">
              <a:spcBef>
                <a:spcPts val="0"/>
              </a:spcBef>
              <a:buNone/>
            </a:pPr>
            <a:r>
              <a:t/>
            </a:r>
            <a:endParaRPr sz="4800">
              <a:latin typeface="Ubuntu"/>
              <a:ea typeface="Ubuntu"/>
              <a:cs typeface="Ubuntu"/>
              <a:sym typeface="Ubuntu"/>
            </a:endParaRPr>
          </a:p>
          <a:p>
            <a:pPr lvl="0" rtl="0">
              <a:spcBef>
                <a:spcPts val="0"/>
              </a:spcBef>
              <a:buNone/>
            </a:pPr>
            <a:r>
              <a:t/>
            </a:r>
            <a:endParaRPr sz="4800">
              <a:latin typeface="Ubuntu"/>
              <a:ea typeface="Ubuntu"/>
              <a:cs typeface="Ubuntu"/>
              <a:sym typeface="Ubuntu"/>
            </a:endParaRPr>
          </a:p>
        </p:txBody>
      </p:sp>
      <p:pic>
        <p:nvPicPr>
          <p:cNvPr id="168" name="Shape 168"/>
          <p:cNvPicPr preferRelativeResize="0"/>
          <p:nvPr/>
        </p:nvPicPr>
        <p:blipFill rotWithShape="1">
          <a:blip r:embed="rId4">
            <a:alphaModFix/>
          </a:blip>
          <a:srcRect b="38927" l="0" r="0" t="0"/>
          <a:stretch/>
        </p:blipFill>
        <p:spPr>
          <a:xfrm>
            <a:off x="5667350" y="1071824"/>
            <a:ext cx="2996350" cy="1823850"/>
          </a:xfrm>
          <a:prstGeom prst="rect">
            <a:avLst/>
          </a:prstGeom>
          <a:noFill/>
          <a:ln>
            <a:noFill/>
          </a:ln>
        </p:spPr>
      </p:pic>
      <p:pic>
        <p:nvPicPr>
          <p:cNvPr id="169" name="Shape 169"/>
          <p:cNvPicPr preferRelativeResize="0"/>
          <p:nvPr/>
        </p:nvPicPr>
        <p:blipFill>
          <a:blip r:embed="rId5">
            <a:alphaModFix/>
          </a:blip>
          <a:stretch>
            <a:fillRect/>
          </a:stretch>
        </p:blipFill>
        <p:spPr>
          <a:xfrm>
            <a:off x="4984886" y="2534974"/>
            <a:ext cx="4361278" cy="1329899"/>
          </a:xfrm>
          <a:prstGeom prst="rect">
            <a:avLst/>
          </a:prstGeom>
          <a:noFill/>
          <a:ln>
            <a:noFill/>
          </a:ln>
        </p:spPr>
      </p:pic>
      <p:sp>
        <p:nvSpPr>
          <p:cNvPr id="170" name="Shape 170"/>
          <p:cNvSpPr txBox="1"/>
          <p:nvPr/>
        </p:nvSpPr>
        <p:spPr>
          <a:xfrm>
            <a:off x="376575" y="9778875"/>
            <a:ext cx="10052700" cy="5451600"/>
          </a:xfrm>
          <a:prstGeom prst="rect">
            <a:avLst/>
          </a:prstGeom>
          <a:solidFill>
            <a:srgbClr val="EFEFEF"/>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Onboard Computer</a:t>
            </a:r>
          </a:p>
        </p:txBody>
      </p:sp>
      <p:cxnSp>
        <p:nvCxnSpPr>
          <p:cNvPr id="171" name="Shape 171"/>
          <p:cNvCxnSpPr/>
          <p:nvPr/>
        </p:nvCxnSpPr>
        <p:spPr>
          <a:xfrm flipH="1" rot="-5400000">
            <a:off x="23549494" y="12137828"/>
            <a:ext cx="600" cy="600"/>
          </a:xfrm>
          <a:prstGeom prst="curvedConnector3">
            <a:avLst>
              <a:gd fmla="val 50000" name="adj1"/>
            </a:avLst>
          </a:prstGeom>
          <a:noFill/>
          <a:ln cap="flat" cmpd="sng" w="9525">
            <a:solidFill>
              <a:srgbClr val="000000"/>
            </a:solidFill>
            <a:prstDash val="solid"/>
            <a:round/>
            <a:headEnd len="lg" w="lg" type="none"/>
            <a:tailEnd len="lg" w="lg" type="none"/>
          </a:ln>
        </p:spPr>
      </p:cxnSp>
      <p:cxnSp>
        <p:nvCxnSpPr>
          <p:cNvPr id="172" name="Shape 172"/>
          <p:cNvCxnSpPr/>
          <p:nvPr/>
        </p:nvCxnSpPr>
        <p:spPr>
          <a:xfrm flipH="1" rot="10800000">
            <a:off x="10429400" y="14711800"/>
            <a:ext cx="3458400" cy="772500"/>
          </a:xfrm>
          <a:prstGeom prst="bentConnector3">
            <a:avLst>
              <a:gd fmla="val 4696" name="adj1"/>
            </a:avLst>
          </a:prstGeom>
          <a:noFill/>
          <a:ln cap="flat" cmpd="sng" w="38100">
            <a:solidFill>
              <a:srgbClr val="CC0000"/>
            </a:solidFill>
            <a:prstDash val="solid"/>
            <a:round/>
            <a:headEnd len="lg" w="lg" type="none"/>
            <a:tailEnd len="lg" w="lg" type="none"/>
          </a:ln>
        </p:spPr>
      </p:cxnSp>
      <p:cxnSp>
        <p:nvCxnSpPr>
          <p:cNvPr id="173" name="Shape 173"/>
          <p:cNvCxnSpPr/>
          <p:nvPr/>
        </p:nvCxnSpPr>
        <p:spPr>
          <a:xfrm rot="10800000">
            <a:off x="19333525" y="14710600"/>
            <a:ext cx="3138000" cy="1115100"/>
          </a:xfrm>
          <a:prstGeom prst="bentConnector3">
            <a:avLst>
              <a:gd fmla="val 7618" name="adj1"/>
            </a:avLst>
          </a:prstGeom>
          <a:noFill/>
          <a:ln cap="flat" cmpd="sng" w="38100">
            <a:solidFill>
              <a:srgbClr val="CC0000"/>
            </a:solidFill>
            <a:prstDash val="solid"/>
            <a:round/>
            <a:headEnd len="lg" w="lg" type="none"/>
            <a:tailEnd len="lg" w="lg" type="none"/>
          </a:ln>
        </p:spPr>
      </p:cxnSp>
      <p:cxnSp>
        <p:nvCxnSpPr>
          <p:cNvPr id="174" name="Shape 174"/>
          <p:cNvCxnSpPr/>
          <p:nvPr/>
        </p:nvCxnSpPr>
        <p:spPr>
          <a:xfrm>
            <a:off x="10429400" y="9483625"/>
            <a:ext cx="1993200" cy="1535100"/>
          </a:xfrm>
          <a:prstGeom prst="bentConnector3">
            <a:avLst>
              <a:gd fmla="val 8121" name="adj1"/>
            </a:avLst>
          </a:prstGeom>
          <a:noFill/>
          <a:ln cap="flat" cmpd="sng" w="38100">
            <a:solidFill>
              <a:srgbClr val="CC0000"/>
            </a:solidFill>
            <a:prstDash val="solid"/>
            <a:round/>
            <a:headEnd len="lg" w="lg" type="none"/>
            <a:tailEnd len="lg" w="lg" type="none"/>
          </a:ln>
        </p:spPr>
      </p:cxnSp>
      <p:cxnSp>
        <p:nvCxnSpPr>
          <p:cNvPr id="175" name="Shape 175"/>
          <p:cNvCxnSpPr/>
          <p:nvPr/>
        </p:nvCxnSpPr>
        <p:spPr>
          <a:xfrm>
            <a:off x="10429400" y="12875425"/>
            <a:ext cx="2359500" cy="600"/>
          </a:xfrm>
          <a:prstGeom prst="bentConnector3">
            <a:avLst>
              <a:gd fmla="val 50000" name="adj1"/>
            </a:avLst>
          </a:prstGeom>
          <a:noFill/>
          <a:ln cap="flat" cmpd="sng" w="38100">
            <a:solidFill>
              <a:srgbClr val="CC0000"/>
            </a:solidFill>
            <a:prstDash val="solid"/>
            <a:round/>
            <a:headEnd len="lg" w="lg" type="none"/>
            <a:tailEnd len="lg" w="lg" type="none"/>
          </a:ln>
        </p:spPr>
      </p:cxnSp>
      <p:cxnSp>
        <p:nvCxnSpPr>
          <p:cNvPr id="176" name="Shape 176"/>
          <p:cNvCxnSpPr/>
          <p:nvPr/>
        </p:nvCxnSpPr>
        <p:spPr>
          <a:xfrm>
            <a:off x="20697825" y="12868275"/>
            <a:ext cx="1638300" cy="600"/>
          </a:xfrm>
          <a:prstGeom prst="bentConnector3">
            <a:avLst>
              <a:gd fmla="val 50000" name="adj1"/>
            </a:avLst>
          </a:prstGeom>
          <a:noFill/>
          <a:ln cap="flat" cmpd="sng" w="38100">
            <a:solidFill>
              <a:srgbClr val="CC0000"/>
            </a:solidFill>
            <a:prstDash val="solid"/>
            <a:round/>
            <a:headEnd len="lg" w="lg" type="none"/>
            <a:tailEnd len="lg" w="lg" type="none"/>
          </a:ln>
        </p:spPr>
      </p:cxnSp>
      <p:pic>
        <p:nvPicPr>
          <p:cNvPr id="177" name="Shape 177"/>
          <p:cNvPicPr preferRelativeResize="0"/>
          <p:nvPr/>
        </p:nvPicPr>
        <p:blipFill>
          <a:blip r:embed="rId6">
            <a:alphaModFix/>
          </a:blip>
          <a:stretch>
            <a:fillRect/>
          </a:stretch>
        </p:blipFill>
        <p:spPr>
          <a:xfrm>
            <a:off x="965024" y="10612461"/>
            <a:ext cx="2820299" cy="2810982"/>
          </a:xfrm>
          <a:prstGeom prst="rect">
            <a:avLst/>
          </a:prstGeom>
          <a:noFill/>
          <a:ln>
            <a:noFill/>
          </a:ln>
        </p:spPr>
      </p:pic>
      <p:pic>
        <p:nvPicPr>
          <p:cNvPr id="178" name="Shape 178"/>
          <p:cNvPicPr preferRelativeResize="0"/>
          <p:nvPr/>
        </p:nvPicPr>
        <p:blipFill>
          <a:blip r:embed="rId7">
            <a:alphaModFix/>
          </a:blip>
          <a:stretch>
            <a:fillRect/>
          </a:stretch>
        </p:blipFill>
        <p:spPr>
          <a:xfrm>
            <a:off x="1546037" y="14215012"/>
            <a:ext cx="1658274" cy="833948"/>
          </a:xfrm>
          <a:prstGeom prst="rect">
            <a:avLst/>
          </a:prstGeom>
          <a:noFill/>
          <a:ln>
            <a:noFill/>
          </a:ln>
        </p:spPr>
      </p:pic>
      <p:cxnSp>
        <p:nvCxnSpPr>
          <p:cNvPr id="179" name="Shape 179"/>
          <p:cNvCxnSpPr>
            <a:stCxn id="177" idx="2"/>
            <a:endCxn id="178" idx="0"/>
          </p:cNvCxnSpPr>
          <p:nvPr/>
        </p:nvCxnSpPr>
        <p:spPr>
          <a:xfrm>
            <a:off x="2375174" y="13423444"/>
            <a:ext cx="0" cy="791700"/>
          </a:xfrm>
          <a:prstGeom prst="straightConnector1">
            <a:avLst/>
          </a:prstGeom>
          <a:noFill/>
          <a:ln cap="flat" cmpd="sng" w="38100">
            <a:solidFill>
              <a:schemeClr val="dk2"/>
            </a:solidFill>
            <a:prstDash val="solid"/>
            <a:round/>
            <a:headEnd len="lg" w="lg" type="none"/>
            <a:tailEnd len="lg" w="lg" type="triangle"/>
          </a:ln>
        </p:spPr>
      </p:cxnSp>
      <p:sp>
        <p:nvSpPr>
          <p:cNvPr id="180" name="Shape 180"/>
          <p:cNvSpPr txBox="1"/>
          <p:nvPr/>
        </p:nvSpPr>
        <p:spPr>
          <a:xfrm>
            <a:off x="4221262" y="10824275"/>
            <a:ext cx="6015000" cy="3732900"/>
          </a:xfrm>
          <a:prstGeom prst="rect">
            <a:avLst/>
          </a:prstGeom>
          <a:noFill/>
          <a:ln>
            <a:noFill/>
          </a:ln>
        </p:spPr>
        <p:txBody>
          <a:bodyPr anchorCtr="0" anchor="t" bIns="91425" lIns="91425" rIns="91425" tIns="91425">
            <a:noAutofit/>
          </a:bodyPr>
          <a:lstStyle/>
          <a:p>
            <a:pPr lvl="0" rtl="0" algn="just">
              <a:spcBef>
                <a:spcPts val="0"/>
              </a:spcBef>
              <a:buNone/>
            </a:pPr>
            <a:r>
              <a:rPr lang="en" sz="3300">
                <a:latin typeface="Ubuntu"/>
                <a:ea typeface="Ubuntu"/>
                <a:cs typeface="Ubuntu"/>
                <a:sym typeface="Ubuntu"/>
              </a:rPr>
              <a:t>The TX1 has been removed from the development board and inserted into the Orbitty Carrier Board.  This board contains the needed ports to reduce the weight, size, and power consumption of the processor.</a:t>
            </a:r>
          </a:p>
        </p:txBody>
      </p:sp>
      <p:sp>
        <p:nvSpPr>
          <p:cNvPr id="181" name="Shape 181"/>
          <p:cNvSpPr txBox="1"/>
          <p:nvPr/>
        </p:nvSpPr>
        <p:spPr>
          <a:xfrm>
            <a:off x="23549487" y="11204550"/>
            <a:ext cx="5061300" cy="1071600"/>
          </a:xfrm>
          <a:prstGeom prst="rect">
            <a:avLst/>
          </a:prstGeom>
          <a:noFill/>
          <a:ln>
            <a:noFill/>
          </a:ln>
        </p:spPr>
        <p:txBody>
          <a:bodyPr anchorCtr="0" anchor="t" bIns="91425" lIns="91425" rIns="91425" tIns="91425">
            <a:noAutofit/>
          </a:bodyPr>
          <a:lstStyle/>
          <a:p>
            <a:pPr lvl="0" rtl="0" algn="ctr">
              <a:spcBef>
                <a:spcPts val="0"/>
              </a:spcBef>
              <a:buNone/>
            </a:pPr>
            <a:r>
              <a:t/>
            </a:r>
            <a:endParaRPr sz="3300"/>
          </a:p>
        </p:txBody>
      </p:sp>
      <p:sp>
        <p:nvSpPr>
          <p:cNvPr id="182" name="Shape 182"/>
          <p:cNvSpPr txBox="1"/>
          <p:nvPr/>
        </p:nvSpPr>
        <p:spPr>
          <a:xfrm>
            <a:off x="376575" y="5202275"/>
            <a:ext cx="9583800" cy="4357800"/>
          </a:xfrm>
          <a:prstGeom prst="rect">
            <a:avLst/>
          </a:prstGeom>
          <a:noFill/>
          <a:ln>
            <a:noFill/>
          </a:ln>
        </p:spPr>
        <p:txBody>
          <a:bodyPr anchorCtr="0" anchor="t" bIns="91425" lIns="91425" rIns="91425" tIns="91425">
            <a:noAutofit/>
          </a:bodyPr>
          <a:lstStyle/>
          <a:p>
            <a:pPr indent="387350" lvl="0" rtl="0" algn="just">
              <a:spcBef>
                <a:spcPts val="0"/>
              </a:spcBef>
              <a:buClr>
                <a:schemeClr val="dk1"/>
              </a:buClr>
              <a:buSzPct val="33333"/>
              <a:buFont typeface="Arial"/>
              <a:buNone/>
            </a:pPr>
            <a:r>
              <a:rPr lang="en" sz="3300">
                <a:latin typeface="Ubuntu"/>
                <a:ea typeface="Ubuntu"/>
                <a:cs typeface="Ubuntu"/>
                <a:sym typeface="Ubuntu"/>
              </a:rPr>
              <a:t>Current methods employed by FSU’s EMHS do not support the desired duration of flight or data transmission method. The shortcomings become apparent in the image processing phase, as these images need to be manually evaluated and important details risk being overlooked. A more advanced and capable drone is necessary to simplify the process.</a:t>
            </a:r>
          </a:p>
          <a:p>
            <a:pPr indent="457200" lvl="0" rtl="0" algn="just">
              <a:spcBef>
                <a:spcPts val="0"/>
              </a:spcBef>
              <a:buNone/>
            </a:pPr>
            <a:r>
              <a:t/>
            </a:r>
            <a:endParaRPr sz="3300">
              <a:latin typeface="Ubuntu"/>
              <a:ea typeface="Ubuntu"/>
              <a:cs typeface="Ubuntu"/>
              <a:sym typeface="Ubuntu"/>
            </a:endParaRPr>
          </a:p>
        </p:txBody>
      </p:sp>
      <p:sp>
        <p:nvSpPr>
          <p:cNvPr id="183" name="Shape 183"/>
          <p:cNvSpPr/>
          <p:nvPr/>
        </p:nvSpPr>
        <p:spPr>
          <a:xfrm>
            <a:off x="23361825" y="17844525"/>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24478425" y="17739562"/>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25474700" y="17049387"/>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26646400" y="12518087"/>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27724800" y="11700287"/>
            <a:ext cx="417000" cy="384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23004800" y="20753175"/>
            <a:ext cx="5814000" cy="5994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9" name="Shape 189"/>
          <p:cNvSpPr txBox="1"/>
          <p:nvPr/>
        </p:nvSpPr>
        <p:spPr>
          <a:xfrm>
            <a:off x="22381025" y="10902749"/>
            <a:ext cx="10196100" cy="4357800"/>
          </a:xfrm>
          <a:prstGeom prst="rect">
            <a:avLst/>
          </a:prstGeom>
          <a:solidFill>
            <a:srgbClr val="EFEFEF"/>
          </a:solidFill>
          <a:ln cap="flat" cmpd="sng" w="19050">
            <a:solidFill>
              <a:srgbClr val="B7B7B7"/>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Font typeface="Arial"/>
              <a:buNone/>
            </a:pPr>
            <a:r>
              <a:t/>
            </a:r>
            <a:endParaRPr sz="4800">
              <a:latin typeface="Ubuntu"/>
              <a:ea typeface="Ubuntu"/>
              <a:cs typeface="Ubuntu"/>
              <a:sym typeface="Ubuntu"/>
            </a:endParaRPr>
          </a:p>
        </p:txBody>
      </p:sp>
      <p:grpSp>
        <p:nvGrpSpPr>
          <p:cNvPr id="190" name="Shape 190"/>
          <p:cNvGrpSpPr/>
          <p:nvPr/>
        </p:nvGrpSpPr>
        <p:grpSpPr>
          <a:xfrm>
            <a:off x="10830476" y="4257650"/>
            <a:ext cx="11112254" cy="5247300"/>
            <a:chOff x="376575" y="4290912"/>
            <a:chExt cx="10052700" cy="5247300"/>
          </a:xfrm>
        </p:grpSpPr>
        <p:sp>
          <p:nvSpPr>
            <p:cNvPr id="191" name="Shape 191"/>
            <p:cNvSpPr txBox="1"/>
            <p:nvPr/>
          </p:nvSpPr>
          <p:spPr>
            <a:xfrm>
              <a:off x="376575" y="4290912"/>
              <a:ext cx="10052700" cy="5247300"/>
            </a:xfrm>
            <a:prstGeom prst="rect">
              <a:avLst/>
            </a:prstGeom>
            <a:solidFill>
              <a:srgbClr val="EFEFEF"/>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Flight Control</a:t>
              </a:r>
            </a:p>
          </p:txBody>
        </p:sp>
        <p:grpSp>
          <p:nvGrpSpPr>
            <p:cNvPr id="192" name="Shape 192"/>
            <p:cNvGrpSpPr/>
            <p:nvPr/>
          </p:nvGrpSpPr>
          <p:grpSpPr>
            <a:xfrm>
              <a:off x="664250" y="5159100"/>
              <a:ext cx="9477600" cy="4286100"/>
              <a:chOff x="683300" y="5182325"/>
              <a:chExt cx="9477600" cy="4286100"/>
            </a:xfrm>
          </p:grpSpPr>
          <p:grpSp>
            <p:nvGrpSpPr>
              <p:cNvPr id="193" name="Shape 193"/>
              <p:cNvGrpSpPr/>
              <p:nvPr/>
            </p:nvGrpSpPr>
            <p:grpSpPr>
              <a:xfrm>
                <a:off x="683300" y="5182325"/>
                <a:ext cx="9477600" cy="4286100"/>
                <a:chOff x="683300" y="5334725"/>
                <a:chExt cx="9477600" cy="4286100"/>
              </a:xfrm>
            </p:grpSpPr>
            <p:grpSp>
              <p:nvGrpSpPr>
                <p:cNvPr id="194" name="Shape 194"/>
                <p:cNvGrpSpPr/>
                <p:nvPr/>
              </p:nvGrpSpPr>
              <p:grpSpPr>
                <a:xfrm>
                  <a:off x="8389624" y="7530450"/>
                  <a:ext cx="1110202" cy="409500"/>
                  <a:chOff x="8371115" y="7596275"/>
                  <a:chExt cx="1105009" cy="409500"/>
                </a:xfrm>
              </p:grpSpPr>
              <p:sp>
                <p:nvSpPr>
                  <p:cNvPr id="195" name="Shape 195"/>
                  <p:cNvSpPr txBox="1"/>
                  <p:nvPr/>
                </p:nvSpPr>
                <p:spPr>
                  <a:xfrm>
                    <a:off x="8918725" y="7664712"/>
                    <a:ext cx="557400" cy="298500"/>
                  </a:xfrm>
                  <a:prstGeom prst="rect">
                    <a:avLst/>
                  </a:prstGeom>
                  <a:solidFill>
                    <a:srgbClr val="EC3B3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700">
                        <a:solidFill>
                          <a:srgbClr val="FFFFFF"/>
                        </a:solidFill>
                        <a:latin typeface="Ubuntu"/>
                        <a:ea typeface="Ubuntu"/>
                        <a:cs typeface="Ubuntu"/>
                        <a:sym typeface="Ubuntu"/>
                      </a:rPr>
                      <a:t>168 MHz</a:t>
                    </a:r>
                  </a:p>
                </p:txBody>
              </p:sp>
              <p:sp>
                <p:nvSpPr>
                  <p:cNvPr id="196" name="Shape 196"/>
                  <p:cNvSpPr txBox="1"/>
                  <p:nvPr/>
                </p:nvSpPr>
                <p:spPr>
                  <a:xfrm>
                    <a:off x="8371115" y="7596275"/>
                    <a:ext cx="513900" cy="409500"/>
                  </a:xfrm>
                  <a:prstGeom prst="rect">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666666"/>
                        </a:solidFill>
                        <a:latin typeface="Ubuntu"/>
                        <a:ea typeface="Ubuntu"/>
                        <a:cs typeface="Ubuntu"/>
                        <a:sym typeface="Ubuntu"/>
                      </a:rPr>
                      <a:t>M4F</a:t>
                    </a:r>
                  </a:p>
                </p:txBody>
              </p:sp>
            </p:grpSp>
            <p:grpSp>
              <p:nvGrpSpPr>
                <p:cNvPr id="197" name="Shape 197"/>
                <p:cNvGrpSpPr/>
                <p:nvPr/>
              </p:nvGrpSpPr>
              <p:grpSpPr>
                <a:xfrm>
                  <a:off x="683300" y="5334725"/>
                  <a:ext cx="9477600" cy="4286100"/>
                  <a:chOff x="541375" y="9857900"/>
                  <a:chExt cx="9477600" cy="4286100"/>
                </a:xfrm>
              </p:grpSpPr>
              <p:sp>
                <p:nvSpPr>
                  <p:cNvPr id="198" name="Shape 198"/>
                  <p:cNvSpPr txBox="1"/>
                  <p:nvPr/>
                </p:nvSpPr>
                <p:spPr>
                  <a:xfrm>
                    <a:off x="7943725" y="10888725"/>
                    <a:ext cx="1681500" cy="2443500"/>
                  </a:xfrm>
                  <a:prstGeom prst="rect">
                    <a:avLst/>
                  </a:prstGeom>
                  <a:noFill/>
                  <a:ln cap="flat" cmpd="sng" w="9525">
                    <a:solidFill>
                      <a:srgbClr val="999999"/>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p:txBody>
              </p:sp>
              <p:sp>
                <p:nvSpPr>
                  <p:cNvPr id="199" name="Shape 199"/>
                  <p:cNvSpPr txBox="1"/>
                  <p:nvPr/>
                </p:nvSpPr>
                <p:spPr>
                  <a:xfrm>
                    <a:off x="8776800" y="12163837"/>
                    <a:ext cx="557400" cy="298500"/>
                  </a:xfrm>
                  <a:prstGeom prst="rect">
                    <a:avLst/>
                  </a:prstGeom>
                  <a:solidFill>
                    <a:srgbClr val="EC3B3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700">
                        <a:solidFill>
                          <a:srgbClr val="FFFFFF"/>
                        </a:solidFill>
                        <a:latin typeface="Ubuntu"/>
                        <a:ea typeface="Ubuntu"/>
                        <a:cs typeface="Ubuntu"/>
                        <a:sym typeface="Ubuntu"/>
                      </a:rPr>
                      <a:t>168 MHz</a:t>
                    </a:r>
                  </a:p>
                </p:txBody>
              </p:sp>
              <p:sp>
                <p:nvSpPr>
                  <p:cNvPr id="200" name="Shape 200"/>
                  <p:cNvSpPr txBox="1"/>
                  <p:nvPr/>
                </p:nvSpPr>
                <p:spPr>
                  <a:xfrm>
                    <a:off x="8262300" y="12124050"/>
                    <a:ext cx="480900" cy="381000"/>
                  </a:xfrm>
                  <a:prstGeom prst="rect">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666666"/>
                        </a:solidFill>
                        <a:latin typeface="Ubuntu"/>
                        <a:ea typeface="Ubuntu"/>
                        <a:cs typeface="Ubuntu"/>
                        <a:sym typeface="Ubuntu"/>
                      </a:rPr>
                      <a:t>M4F</a:t>
                    </a:r>
                  </a:p>
                </p:txBody>
              </p:sp>
              <p:pic>
                <p:nvPicPr>
                  <p:cNvPr id="201" name="Shape 201"/>
                  <p:cNvPicPr preferRelativeResize="0"/>
                  <p:nvPr/>
                </p:nvPicPr>
                <p:blipFill rotWithShape="1">
                  <a:blip r:embed="rId8">
                    <a:alphaModFix/>
                  </a:blip>
                  <a:srcRect b="43149" l="46280" r="59579" t="44967"/>
                  <a:stretch/>
                </p:blipFill>
                <p:spPr>
                  <a:xfrm rot="5400000">
                    <a:off x="5953225" y="10907412"/>
                    <a:ext cx="571500" cy="1509000"/>
                  </a:xfrm>
                  <a:prstGeom prst="rtTriangle">
                    <a:avLst/>
                  </a:prstGeom>
                  <a:noFill/>
                  <a:ln cap="flat" cmpd="sng" w="9525">
                    <a:solidFill>
                      <a:srgbClr val="999999"/>
                    </a:solidFill>
                    <a:prstDash val="solid"/>
                    <a:round/>
                    <a:headEnd len="med" w="med" type="none"/>
                    <a:tailEnd len="med" w="med" type="none"/>
                  </a:ln>
                </p:spPr>
              </p:pic>
              <p:grpSp>
                <p:nvGrpSpPr>
                  <p:cNvPr id="202" name="Shape 202"/>
                  <p:cNvGrpSpPr/>
                  <p:nvPr/>
                </p:nvGrpSpPr>
                <p:grpSpPr>
                  <a:xfrm>
                    <a:off x="5693125" y="12671175"/>
                    <a:ext cx="1673700" cy="816900"/>
                    <a:chOff x="4337300" y="17400925"/>
                    <a:chExt cx="1673700" cy="816900"/>
                  </a:xfrm>
                </p:grpSpPr>
                <p:sp>
                  <p:nvSpPr>
                    <p:cNvPr id="203" name="Shape 203"/>
                    <p:cNvSpPr txBox="1"/>
                    <p:nvPr/>
                  </p:nvSpPr>
                  <p:spPr>
                    <a:xfrm>
                      <a:off x="4337300" y="17836825"/>
                      <a:ext cx="1673700" cy="381000"/>
                    </a:xfrm>
                    <a:prstGeom prst="rect">
                      <a:avLst/>
                    </a:prstGeom>
                    <a:solidFill>
                      <a:srgbClr val="000000"/>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solidFill>
                            <a:srgbClr val="FFFFFF"/>
                          </a:solidFill>
                          <a:latin typeface="Ubuntu"/>
                          <a:ea typeface="Ubuntu"/>
                          <a:cs typeface="Ubuntu"/>
                          <a:sym typeface="Ubuntu"/>
                        </a:rPr>
                        <a:t>Hardware</a:t>
                      </a:r>
                    </a:p>
                  </p:txBody>
                </p:sp>
                <p:sp>
                  <p:nvSpPr>
                    <p:cNvPr id="204" name="Shape 204"/>
                    <p:cNvSpPr txBox="1"/>
                    <p:nvPr/>
                  </p:nvSpPr>
                  <p:spPr>
                    <a:xfrm>
                      <a:off x="4337300" y="17400925"/>
                      <a:ext cx="1673700" cy="324000"/>
                    </a:xfrm>
                    <a:prstGeom prst="rect">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rgbClr val="EC3B3C"/>
                          </a:solidFill>
                          <a:latin typeface="Ubuntu"/>
                          <a:ea typeface="Ubuntu"/>
                          <a:cs typeface="Ubuntu"/>
                          <a:sym typeface="Ubuntu"/>
                        </a:rPr>
                        <a:t>Pixhawk</a:t>
                      </a:r>
                    </a:p>
                  </p:txBody>
                </p:sp>
              </p:grpSp>
              <p:sp>
                <p:nvSpPr>
                  <p:cNvPr id="205" name="Shape 205"/>
                  <p:cNvSpPr/>
                  <p:nvPr/>
                </p:nvSpPr>
                <p:spPr>
                  <a:xfrm>
                    <a:off x="7744525" y="11445450"/>
                    <a:ext cx="2112600" cy="1420200"/>
                  </a:xfrm>
                  <a:prstGeom prst="rect">
                    <a:avLst/>
                  </a:prstGeom>
                  <a:solidFill>
                    <a:srgbClr val="FFFFFF"/>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06" name="Shape 206"/>
                  <p:cNvPicPr preferRelativeResize="0"/>
                  <p:nvPr/>
                </p:nvPicPr>
                <p:blipFill rotWithShape="1">
                  <a:blip r:embed="rId9">
                    <a:alphaModFix/>
                  </a:blip>
                  <a:srcRect b="17666" l="63555" r="23211" t="69271"/>
                  <a:stretch/>
                </p:blipFill>
                <p:spPr>
                  <a:xfrm>
                    <a:off x="8136175" y="11698350"/>
                    <a:ext cx="1322099" cy="914400"/>
                  </a:xfrm>
                  <a:prstGeom prst="rect">
                    <a:avLst/>
                  </a:prstGeom>
                  <a:noFill/>
                  <a:ln cap="flat" cmpd="sng" w="9525">
                    <a:solidFill>
                      <a:srgbClr val="999999"/>
                    </a:solidFill>
                    <a:prstDash val="solid"/>
                    <a:round/>
                    <a:headEnd len="med" w="med" type="none"/>
                    <a:tailEnd len="med" w="med" type="none"/>
                  </a:ln>
                </p:spPr>
              </p:pic>
              <p:sp>
                <p:nvSpPr>
                  <p:cNvPr id="207" name="Shape 207"/>
                  <p:cNvSpPr txBox="1"/>
                  <p:nvPr/>
                </p:nvSpPr>
                <p:spPr>
                  <a:xfrm>
                    <a:off x="7916675" y="10667400"/>
                    <a:ext cx="1673700" cy="914400"/>
                  </a:xfrm>
                  <a:prstGeom prst="rect">
                    <a:avLst/>
                  </a:prstGeom>
                  <a:solidFill>
                    <a:srgbClr val="FFFFFF"/>
                  </a:solidFill>
                  <a:ln cap="flat" cmpd="sng" w="9525">
                    <a:solidFill>
                      <a:srgbClr val="999999"/>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p:txBody>
              </p:sp>
              <p:pic>
                <p:nvPicPr>
                  <p:cNvPr id="208" name="Shape 208"/>
                  <p:cNvPicPr preferRelativeResize="0"/>
                  <p:nvPr/>
                </p:nvPicPr>
                <p:blipFill rotWithShape="1">
                  <a:blip r:embed="rId9">
                    <a:alphaModFix/>
                  </a:blip>
                  <a:srcRect b="14725" l="56991" r="36792" t="65696"/>
                  <a:stretch/>
                </p:blipFill>
                <p:spPr>
                  <a:xfrm rot="5400000">
                    <a:off x="8518312" y="10709936"/>
                    <a:ext cx="606274" cy="1370550"/>
                  </a:xfrm>
                  <a:prstGeom prst="rect">
                    <a:avLst/>
                  </a:prstGeom>
                  <a:noFill/>
                  <a:ln cap="flat" cmpd="sng" w="9525">
                    <a:solidFill>
                      <a:srgbClr val="999999"/>
                    </a:solidFill>
                    <a:prstDash val="solid"/>
                    <a:round/>
                    <a:headEnd len="med" w="med" type="none"/>
                    <a:tailEnd len="med" w="med" type="none"/>
                  </a:ln>
                </p:spPr>
              </p:pic>
              <p:sp>
                <p:nvSpPr>
                  <p:cNvPr id="209" name="Shape 209"/>
                  <p:cNvSpPr txBox="1"/>
                  <p:nvPr/>
                </p:nvSpPr>
                <p:spPr>
                  <a:xfrm>
                    <a:off x="7916675" y="12664100"/>
                    <a:ext cx="1673700" cy="914400"/>
                  </a:xfrm>
                  <a:prstGeom prst="rect">
                    <a:avLst/>
                  </a:prstGeom>
                  <a:solidFill>
                    <a:srgbClr val="FFFFFF"/>
                  </a:solidFill>
                  <a:ln cap="flat" cmpd="sng" w="9525">
                    <a:solidFill>
                      <a:srgbClr val="999999"/>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p:txBody>
              </p:sp>
              <p:pic>
                <p:nvPicPr>
                  <p:cNvPr id="210" name="Shape 210"/>
                  <p:cNvPicPr preferRelativeResize="0"/>
                  <p:nvPr/>
                </p:nvPicPr>
                <p:blipFill rotWithShape="1">
                  <a:blip r:embed="rId9">
                    <a:alphaModFix/>
                  </a:blip>
                  <a:srcRect b="13826" l="56991" r="36792" t="66276"/>
                  <a:stretch/>
                </p:blipFill>
                <p:spPr>
                  <a:xfrm rot="-5400000">
                    <a:off x="8502137" y="12132012"/>
                    <a:ext cx="606274" cy="1392949"/>
                  </a:xfrm>
                  <a:prstGeom prst="rect">
                    <a:avLst/>
                  </a:prstGeom>
                  <a:noFill/>
                  <a:ln cap="flat" cmpd="sng" w="9525">
                    <a:solidFill>
                      <a:srgbClr val="999999"/>
                    </a:solidFill>
                    <a:prstDash val="solid"/>
                    <a:round/>
                    <a:headEnd len="med" w="med" type="none"/>
                    <a:tailEnd len="med" w="med" type="none"/>
                  </a:ln>
                </p:spPr>
              </p:pic>
              <p:sp>
                <p:nvSpPr>
                  <p:cNvPr id="211" name="Shape 211"/>
                  <p:cNvSpPr txBox="1"/>
                  <p:nvPr/>
                </p:nvSpPr>
                <p:spPr>
                  <a:xfrm>
                    <a:off x="8333400" y="12132050"/>
                    <a:ext cx="338700" cy="298500"/>
                  </a:xfrm>
                  <a:prstGeom prst="rect">
                    <a:avLst/>
                  </a:prstGeom>
                  <a:solidFill>
                    <a:srgbClr val="FFFFFF"/>
                  </a:solidFill>
                  <a:ln cap="flat" cmpd="sng" w="9525">
                    <a:solidFill>
                      <a:srgbClr val="999999"/>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p:txBody>
              </p:sp>
              <p:pic>
                <p:nvPicPr>
                  <p:cNvPr id="212" name="Shape 212"/>
                  <p:cNvPicPr preferRelativeResize="0"/>
                  <p:nvPr/>
                </p:nvPicPr>
                <p:blipFill rotWithShape="1">
                  <a:blip r:embed="rId10">
                    <a:alphaModFix/>
                  </a:blip>
                  <a:srcRect b="14976" l="80248" r="16967" t="66519"/>
                  <a:stretch/>
                </p:blipFill>
                <p:spPr>
                  <a:xfrm rot="5400000">
                    <a:off x="8661487" y="12308687"/>
                    <a:ext cx="271475" cy="1295400"/>
                  </a:xfrm>
                  <a:prstGeom prst="rect">
                    <a:avLst/>
                  </a:prstGeom>
                  <a:noFill/>
                  <a:ln cap="flat" cmpd="sng" w="9525">
                    <a:solidFill>
                      <a:srgbClr val="999999"/>
                    </a:solidFill>
                    <a:prstDash val="solid"/>
                    <a:round/>
                    <a:headEnd len="med" w="med" type="none"/>
                    <a:tailEnd len="med" w="med" type="none"/>
                  </a:ln>
                </p:spPr>
              </p:pic>
              <p:pic>
                <p:nvPicPr>
                  <p:cNvPr id="213" name="Shape 213"/>
                  <p:cNvPicPr preferRelativeResize="0"/>
                  <p:nvPr/>
                </p:nvPicPr>
                <p:blipFill rotWithShape="1">
                  <a:blip r:embed="rId8">
                    <a:alphaModFix/>
                  </a:blip>
                  <a:srcRect b="42614" l="46280" r="59579" t="44967"/>
                  <a:stretch/>
                </p:blipFill>
                <p:spPr>
                  <a:xfrm rot="-5400000">
                    <a:off x="6510887" y="11434200"/>
                    <a:ext cx="571500" cy="1681800"/>
                  </a:xfrm>
                  <a:prstGeom prst="rtTriangle">
                    <a:avLst/>
                  </a:prstGeom>
                  <a:noFill/>
                  <a:ln cap="flat" cmpd="sng" w="9525">
                    <a:solidFill>
                      <a:srgbClr val="999999"/>
                    </a:solidFill>
                    <a:prstDash val="solid"/>
                    <a:round/>
                    <a:headEnd len="med" w="med" type="none"/>
                    <a:tailEnd len="med" w="med" type="none"/>
                  </a:ln>
                </p:spPr>
              </p:pic>
              <p:pic>
                <p:nvPicPr>
                  <p:cNvPr id="214" name="Shape 214"/>
                  <p:cNvPicPr preferRelativeResize="0"/>
                  <p:nvPr/>
                </p:nvPicPr>
                <p:blipFill rotWithShape="1">
                  <a:blip r:embed="rId11">
                    <a:alphaModFix/>
                  </a:blip>
                  <a:srcRect b="41587" l="46785" r="10805" t="7177"/>
                  <a:stretch/>
                </p:blipFill>
                <p:spPr>
                  <a:xfrm>
                    <a:off x="541375" y="9857900"/>
                    <a:ext cx="4943100" cy="4286100"/>
                  </a:xfrm>
                  <a:prstGeom prst="rect">
                    <a:avLst/>
                  </a:prstGeom>
                  <a:noFill/>
                  <a:ln cap="flat" cmpd="sng" w="9525">
                    <a:solidFill>
                      <a:srgbClr val="999999"/>
                    </a:solidFill>
                    <a:prstDash val="solid"/>
                    <a:round/>
                    <a:headEnd len="med" w="med" type="none"/>
                    <a:tailEnd len="med" w="med" type="none"/>
                  </a:ln>
                </p:spPr>
              </p:pic>
              <p:grpSp>
                <p:nvGrpSpPr>
                  <p:cNvPr id="215" name="Shape 215"/>
                  <p:cNvGrpSpPr/>
                  <p:nvPr/>
                </p:nvGrpSpPr>
                <p:grpSpPr>
                  <a:xfrm>
                    <a:off x="5693125" y="10465012"/>
                    <a:ext cx="1673700" cy="809550"/>
                    <a:chOff x="3443525" y="17778200"/>
                    <a:chExt cx="1673700" cy="809550"/>
                  </a:xfrm>
                </p:grpSpPr>
                <p:sp>
                  <p:nvSpPr>
                    <p:cNvPr id="216" name="Shape 216"/>
                    <p:cNvSpPr txBox="1"/>
                    <p:nvPr/>
                  </p:nvSpPr>
                  <p:spPr>
                    <a:xfrm>
                      <a:off x="3733775" y="18263750"/>
                      <a:ext cx="1093200" cy="324000"/>
                    </a:xfrm>
                    <a:prstGeom prst="rect">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rgbClr val="EC3B3C"/>
                          </a:solidFill>
                          <a:latin typeface="Ubuntu"/>
                          <a:ea typeface="Ubuntu"/>
                          <a:cs typeface="Ubuntu"/>
                          <a:sym typeface="Ubuntu"/>
                        </a:rPr>
                        <a:t>Flytos</a:t>
                      </a:r>
                    </a:p>
                  </p:txBody>
                </p:sp>
                <p:sp>
                  <p:nvSpPr>
                    <p:cNvPr id="217" name="Shape 217"/>
                    <p:cNvSpPr txBox="1"/>
                    <p:nvPr/>
                  </p:nvSpPr>
                  <p:spPr>
                    <a:xfrm>
                      <a:off x="3443525" y="17778200"/>
                      <a:ext cx="1673700" cy="381000"/>
                    </a:xfrm>
                    <a:prstGeom prst="rect">
                      <a:avLst/>
                    </a:prstGeom>
                    <a:solidFill>
                      <a:srgbClr val="000000"/>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solidFill>
                            <a:srgbClr val="FFFFFF"/>
                          </a:solidFill>
                          <a:latin typeface="Ubuntu"/>
                          <a:ea typeface="Ubuntu"/>
                          <a:cs typeface="Ubuntu"/>
                          <a:sym typeface="Ubuntu"/>
                        </a:rPr>
                        <a:t>Software</a:t>
                      </a:r>
                    </a:p>
                  </p:txBody>
                </p:sp>
              </p:grpSp>
              <p:pic>
                <p:nvPicPr>
                  <p:cNvPr id="218" name="Shape 218"/>
                  <p:cNvPicPr preferRelativeResize="0"/>
                  <p:nvPr/>
                </p:nvPicPr>
                <p:blipFill rotWithShape="1">
                  <a:blip r:embed="rId9">
                    <a:alphaModFix/>
                  </a:blip>
                  <a:srcRect b="6284" l="47269" r="9867" t="58368"/>
                  <a:stretch/>
                </p:blipFill>
                <p:spPr>
                  <a:xfrm rot="5400000">
                    <a:off x="6691224" y="10763625"/>
                    <a:ext cx="4180851" cy="2474649"/>
                  </a:xfrm>
                  <a:prstGeom prst="rect">
                    <a:avLst/>
                  </a:prstGeom>
                  <a:noFill/>
                  <a:ln cap="flat" cmpd="sng" w="9525">
                    <a:solidFill>
                      <a:srgbClr val="999999"/>
                    </a:solidFill>
                    <a:prstDash val="solid"/>
                    <a:round/>
                    <a:headEnd len="med" w="med" type="none"/>
                    <a:tailEnd len="med" w="med" type="none"/>
                  </a:ln>
                </p:spPr>
              </p:pic>
            </p:grpSp>
          </p:grpSp>
          <p:pic>
            <p:nvPicPr>
              <p:cNvPr id="219" name="Shape 219"/>
              <p:cNvPicPr preferRelativeResize="0"/>
              <p:nvPr/>
            </p:nvPicPr>
            <p:blipFill>
              <a:blip r:embed="rId12">
                <a:alphaModFix/>
              </a:blip>
              <a:stretch>
                <a:fillRect/>
              </a:stretch>
            </p:blipFill>
            <p:spPr>
              <a:xfrm>
                <a:off x="7902350" y="5917062"/>
                <a:ext cx="2108225" cy="3045213"/>
              </a:xfrm>
              <a:prstGeom prst="rect">
                <a:avLst/>
              </a:prstGeom>
              <a:noFill/>
              <a:ln cap="flat" cmpd="sng" w="9525">
                <a:solidFill>
                  <a:srgbClr val="999999"/>
                </a:solidFill>
                <a:prstDash val="solid"/>
                <a:round/>
                <a:headEnd len="med" w="med" type="none"/>
                <a:tailEnd len="med" w="med" type="none"/>
              </a:ln>
            </p:spPr>
          </p:pic>
        </p:grpSp>
      </p:grpSp>
      <p:sp>
        <p:nvSpPr>
          <p:cNvPr id="220" name="Shape 220"/>
          <p:cNvSpPr txBox="1"/>
          <p:nvPr/>
        </p:nvSpPr>
        <p:spPr>
          <a:xfrm>
            <a:off x="22624137" y="11729525"/>
            <a:ext cx="5272800" cy="2946900"/>
          </a:xfrm>
          <a:prstGeom prst="rect">
            <a:avLst/>
          </a:prstGeom>
          <a:noFill/>
          <a:ln>
            <a:noFill/>
          </a:ln>
        </p:spPr>
        <p:txBody>
          <a:bodyPr anchorCtr="0" anchor="t" bIns="91425" lIns="91425" rIns="91425" tIns="91425">
            <a:noAutofit/>
          </a:bodyPr>
          <a:lstStyle/>
          <a:p>
            <a:pPr lvl="0" marR="0" rtl="0" algn="l">
              <a:lnSpc>
                <a:spcPct val="100000"/>
              </a:lnSpc>
              <a:spcBef>
                <a:spcPts val="0"/>
              </a:spcBef>
              <a:spcAft>
                <a:spcPts val="0"/>
              </a:spcAft>
              <a:buNone/>
            </a:pPr>
            <a:r>
              <a:rPr lang="en" sz="3300">
                <a:latin typeface="Ubuntu"/>
                <a:ea typeface="Ubuntu"/>
                <a:cs typeface="Ubuntu"/>
                <a:sym typeface="Ubuntu"/>
              </a:rPr>
              <a:t>Quanum 680UC</a:t>
            </a:r>
          </a:p>
          <a:p>
            <a:pPr lvl="0" marR="0" rtl="0" algn="l">
              <a:lnSpc>
                <a:spcPct val="100000"/>
              </a:lnSpc>
              <a:spcBef>
                <a:spcPts val="0"/>
              </a:spcBef>
              <a:spcAft>
                <a:spcPts val="0"/>
              </a:spcAft>
              <a:buNone/>
            </a:pPr>
            <a:r>
              <a:t/>
            </a:r>
            <a:endParaRPr>
              <a:latin typeface="Ubuntu"/>
              <a:ea typeface="Ubuntu"/>
              <a:cs typeface="Ubuntu"/>
              <a:sym typeface="Ubuntu"/>
            </a:endParaRPr>
          </a:p>
          <a:p>
            <a:pPr indent="-438150" lvl="0" marL="914400" rtl="0">
              <a:spcBef>
                <a:spcPts val="0"/>
              </a:spcBef>
              <a:buClr>
                <a:srgbClr val="000000"/>
              </a:buClr>
              <a:buSzPct val="100000"/>
              <a:buFont typeface="Ubuntu"/>
              <a:buChar char="●"/>
            </a:pPr>
            <a:r>
              <a:rPr lang="en" sz="3300">
                <a:latin typeface="Ubuntu"/>
                <a:ea typeface="Ubuntu"/>
                <a:cs typeface="Ubuntu"/>
                <a:sym typeface="Ubuntu"/>
              </a:rPr>
              <a:t>Fits in 50 L backpack</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Payload protection</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Standard materials</a:t>
            </a:r>
          </a:p>
          <a:p>
            <a:pPr indent="-438150" lvl="0" marL="914400" rtl="0">
              <a:spcBef>
                <a:spcPts val="0"/>
              </a:spcBef>
              <a:buClr>
                <a:srgbClr val="000000"/>
              </a:buClr>
              <a:buSzPct val="100000"/>
              <a:buFont typeface="Ubuntu"/>
              <a:buChar char="●"/>
            </a:pPr>
            <a:r>
              <a:rPr lang="en" sz="3300">
                <a:latin typeface="Ubuntu"/>
                <a:ea typeface="Ubuntu"/>
                <a:cs typeface="Ubuntu"/>
                <a:sym typeface="Ubuntu"/>
              </a:rPr>
              <a:t>Modular construction</a:t>
            </a:r>
          </a:p>
        </p:txBody>
      </p:sp>
      <p:grpSp>
        <p:nvGrpSpPr>
          <p:cNvPr id="221" name="Shape 221"/>
          <p:cNvGrpSpPr/>
          <p:nvPr/>
        </p:nvGrpSpPr>
        <p:grpSpPr>
          <a:xfrm>
            <a:off x="29272852" y="11210259"/>
            <a:ext cx="3068999" cy="2076453"/>
            <a:chOff x="29035277" y="17159421"/>
            <a:chExt cx="3068999" cy="2076453"/>
          </a:xfrm>
        </p:grpSpPr>
        <p:pic>
          <p:nvPicPr>
            <p:cNvPr descr="open.png" id="222" name="Shape 222"/>
            <p:cNvPicPr preferRelativeResize="0"/>
            <p:nvPr/>
          </p:nvPicPr>
          <p:blipFill>
            <a:blip r:embed="rId13">
              <a:alphaModFix/>
            </a:blip>
            <a:stretch>
              <a:fillRect/>
            </a:stretch>
          </p:blipFill>
          <p:spPr>
            <a:xfrm>
              <a:off x="29035277" y="17159421"/>
              <a:ext cx="3068999" cy="1669367"/>
            </a:xfrm>
            <a:prstGeom prst="rect">
              <a:avLst/>
            </a:prstGeom>
            <a:noFill/>
            <a:ln>
              <a:noFill/>
            </a:ln>
          </p:spPr>
        </p:pic>
        <p:sp>
          <p:nvSpPr>
            <p:cNvPr id="223" name="Shape 223"/>
            <p:cNvSpPr txBox="1"/>
            <p:nvPr/>
          </p:nvSpPr>
          <p:spPr>
            <a:xfrm>
              <a:off x="30026325" y="18493675"/>
              <a:ext cx="1086900" cy="742200"/>
            </a:xfrm>
            <a:prstGeom prst="rect">
              <a:avLst/>
            </a:prstGeom>
            <a:noFill/>
            <a:ln>
              <a:noFill/>
            </a:ln>
          </p:spPr>
          <p:txBody>
            <a:bodyPr anchorCtr="0" anchor="t" bIns="91425" lIns="91425" rIns="91425" tIns="91425">
              <a:noAutofit/>
            </a:bodyPr>
            <a:lstStyle/>
            <a:p>
              <a:pPr lvl="0" rtl="0">
                <a:spcBef>
                  <a:spcPts val="0"/>
                </a:spcBef>
                <a:buNone/>
              </a:pPr>
              <a:r>
                <a:rPr lang="en"/>
                <a:t>680 mm</a:t>
              </a:r>
            </a:p>
          </p:txBody>
        </p:sp>
      </p:grpSp>
      <p:pic>
        <p:nvPicPr>
          <p:cNvPr descr="compsize.png" id="224" name="Shape 224"/>
          <p:cNvPicPr preferRelativeResize="0"/>
          <p:nvPr/>
        </p:nvPicPr>
        <p:blipFill rotWithShape="1">
          <a:blip r:embed="rId14">
            <a:alphaModFix/>
          </a:blip>
          <a:srcRect b="0" l="0" r="42359" t="0"/>
          <a:stretch/>
        </p:blipFill>
        <p:spPr>
          <a:xfrm>
            <a:off x="28161900" y="12518087"/>
            <a:ext cx="1658275" cy="2472100"/>
          </a:xfrm>
          <a:prstGeom prst="rect">
            <a:avLst/>
          </a:prstGeom>
          <a:noFill/>
          <a:ln>
            <a:noFill/>
          </a:ln>
        </p:spPr>
      </p:pic>
      <p:grpSp>
        <p:nvGrpSpPr>
          <p:cNvPr id="225" name="Shape 225"/>
          <p:cNvGrpSpPr/>
          <p:nvPr/>
        </p:nvGrpSpPr>
        <p:grpSpPr>
          <a:xfrm>
            <a:off x="30085137" y="13346097"/>
            <a:ext cx="1444437" cy="1524484"/>
            <a:chOff x="5503283" y="1532150"/>
            <a:chExt cx="2323367" cy="2614000"/>
          </a:xfrm>
        </p:grpSpPr>
        <p:pic>
          <p:nvPicPr>
            <p:cNvPr descr="folded.png" id="226" name="Shape 226"/>
            <p:cNvPicPr preferRelativeResize="0"/>
            <p:nvPr/>
          </p:nvPicPr>
          <p:blipFill>
            <a:blip r:embed="rId15">
              <a:alphaModFix/>
            </a:blip>
            <a:stretch>
              <a:fillRect/>
            </a:stretch>
          </p:blipFill>
          <p:spPr>
            <a:xfrm>
              <a:off x="5503300" y="1532150"/>
              <a:ext cx="2323351" cy="2328949"/>
            </a:xfrm>
            <a:prstGeom prst="rect">
              <a:avLst/>
            </a:prstGeom>
            <a:noFill/>
            <a:ln>
              <a:noFill/>
            </a:ln>
          </p:spPr>
        </p:pic>
        <p:sp>
          <p:nvSpPr>
            <p:cNvPr id="227" name="Shape 227"/>
            <p:cNvSpPr txBox="1"/>
            <p:nvPr/>
          </p:nvSpPr>
          <p:spPr>
            <a:xfrm>
              <a:off x="5503283" y="2730717"/>
              <a:ext cx="855300" cy="656400"/>
            </a:xfrm>
            <a:prstGeom prst="rect">
              <a:avLst/>
            </a:prstGeom>
            <a:noFill/>
            <a:ln>
              <a:noFill/>
            </a:ln>
          </p:spPr>
          <p:txBody>
            <a:bodyPr anchorCtr="0" anchor="t" bIns="91425" lIns="91425" rIns="91425" tIns="91425">
              <a:noAutofit/>
            </a:bodyPr>
            <a:lstStyle/>
            <a:p>
              <a:pPr lvl="0" rtl="0">
                <a:spcBef>
                  <a:spcPts val="0"/>
                </a:spcBef>
                <a:buNone/>
              </a:pPr>
              <a:r>
                <a:rPr lang="en"/>
                <a:t>280 mm</a:t>
              </a:r>
            </a:p>
          </p:txBody>
        </p:sp>
        <p:sp>
          <p:nvSpPr>
            <p:cNvPr id="228" name="Shape 228"/>
            <p:cNvSpPr txBox="1"/>
            <p:nvPr/>
          </p:nvSpPr>
          <p:spPr>
            <a:xfrm>
              <a:off x="6673125" y="3657150"/>
              <a:ext cx="855300" cy="489000"/>
            </a:xfrm>
            <a:prstGeom prst="rect">
              <a:avLst/>
            </a:prstGeom>
            <a:noFill/>
            <a:ln>
              <a:noFill/>
            </a:ln>
          </p:spPr>
          <p:txBody>
            <a:bodyPr anchorCtr="0" anchor="t" bIns="91425" lIns="91425" rIns="91425" tIns="91425">
              <a:noAutofit/>
            </a:bodyPr>
            <a:lstStyle/>
            <a:p>
              <a:pPr lvl="0" rtl="0">
                <a:spcBef>
                  <a:spcPts val="0"/>
                </a:spcBef>
                <a:buNone/>
              </a:pPr>
              <a:r>
                <a:rPr lang="en"/>
                <a:t>260 mm</a:t>
              </a:r>
            </a:p>
          </p:txBody>
        </p:sp>
      </p:grpSp>
      <p:sp>
        <p:nvSpPr>
          <p:cNvPr id="229" name="Shape 229"/>
          <p:cNvSpPr txBox="1"/>
          <p:nvPr/>
        </p:nvSpPr>
        <p:spPr>
          <a:xfrm>
            <a:off x="24725225" y="11004325"/>
            <a:ext cx="5507700" cy="1122000"/>
          </a:xfrm>
          <a:prstGeom prst="rect">
            <a:avLst/>
          </a:prstGeom>
          <a:noFill/>
          <a:ln>
            <a:noFill/>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Airframe</a:t>
            </a:r>
          </a:p>
        </p:txBody>
      </p:sp>
      <p:sp>
        <p:nvSpPr>
          <p:cNvPr id="230" name="Shape 230"/>
          <p:cNvSpPr txBox="1"/>
          <p:nvPr/>
        </p:nvSpPr>
        <p:spPr>
          <a:xfrm>
            <a:off x="546350" y="19544125"/>
            <a:ext cx="9583800" cy="1657800"/>
          </a:xfrm>
          <a:prstGeom prst="rect">
            <a:avLst/>
          </a:prstGeom>
          <a:noFill/>
          <a:ln>
            <a:noFill/>
          </a:ln>
        </p:spPr>
        <p:txBody>
          <a:bodyPr anchorCtr="0" anchor="t" bIns="91425" lIns="91425" rIns="91425" tIns="91425">
            <a:noAutofit/>
          </a:bodyPr>
          <a:lstStyle/>
          <a:p>
            <a:pPr lvl="0" rtl="0" algn="just">
              <a:spcBef>
                <a:spcPts val="0"/>
              </a:spcBef>
              <a:buClr>
                <a:schemeClr val="dk1"/>
              </a:buClr>
              <a:buSzPct val="33333"/>
              <a:buFont typeface="Arial"/>
              <a:buNone/>
            </a:pPr>
            <a:r>
              <a:rPr lang="en" sz="3300">
                <a:solidFill>
                  <a:schemeClr val="dk1"/>
                </a:solidFill>
                <a:latin typeface="Ubuntu"/>
                <a:ea typeface="Ubuntu"/>
                <a:cs typeface="Ubuntu"/>
                <a:sym typeface="Ubuntu"/>
              </a:rPr>
              <a:t>A color filtering  algorithm relies on a range of HSV values to filter out pixels of interest. These localized regions are highlighted in the output.</a:t>
            </a:r>
          </a:p>
        </p:txBody>
      </p:sp>
      <p:cxnSp>
        <p:nvCxnSpPr>
          <p:cNvPr id="231" name="Shape 231"/>
          <p:cNvCxnSpPr/>
          <p:nvPr/>
        </p:nvCxnSpPr>
        <p:spPr>
          <a:xfrm flipH="1">
            <a:off x="20040450" y="9486900"/>
            <a:ext cx="2305200" cy="1533600"/>
          </a:xfrm>
          <a:prstGeom prst="bentConnector3">
            <a:avLst>
              <a:gd fmla="val 7851" name="adj1"/>
            </a:avLst>
          </a:prstGeom>
          <a:noFill/>
          <a:ln cap="flat" cmpd="sng" w="19050">
            <a:solidFill>
              <a:srgbClr val="CC0000"/>
            </a:solidFill>
            <a:prstDash val="solid"/>
            <a:round/>
            <a:headEnd len="lg" w="lg" type="none"/>
            <a:tailEnd len="lg" w="lg" type="none"/>
          </a:ln>
        </p:spPr>
      </p:cxnSp>
      <p:pic>
        <p:nvPicPr>
          <p:cNvPr id="232" name="Shape 232"/>
          <p:cNvPicPr preferRelativeResize="0"/>
          <p:nvPr/>
        </p:nvPicPr>
        <p:blipFill>
          <a:blip r:embed="rId16">
            <a:alphaModFix/>
          </a:blip>
          <a:stretch>
            <a:fillRect/>
          </a:stretch>
        </p:blipFill>
        <p:spPr>
          <a:xfrm>
            <a:off x="5567974" y="16353750"/>
            <a:ext cx="4488600" cy="3366450"/>
          </a:xfrm>
          <a:prstGeom prst="rect">
            <a:avLst/>
          </a:prstGeom>
          <a:noFill/>
          <a:ln>
            <a:noFill/>
          </a:ln>
        </p:spPr>
      </p:pic>
      <p:pic>
        <p:nvPicPr>
          <p:cNvPr descr="peter_standing.JPG" id="233" name="Shape 233"/>
          <p:cNvPicPr preferRelativeResize="0"/>
          <p:nvPr/>
        </p:nvPicPr>
        <p:blipFill rotWithShape="1">
          <a:blip r:embed="rId17">
            <a:alphaModFix/>
          </a:blip>
          <a:srcRect b="25584" l="48778" r="25206" t="41598"/>
          <a:stretch/>
        </p:blipFill>
        <p:spPr>
          <a:xfrm>
            <a:off x="1012050" y="16458575"/>
            <a:ext cx="4058700" cy="2946900"/>
          </a:xfrm>
          <a:prstGeom prst="roundRect">
            <a:avLst>
              <a:gd fmla="val 16667" name="adj"/>
            </a:avLst>
          </a:prstGeom>
          <a:noFill/>
          <a:ln>
            <a:noFill/>
          </a:ln>
        </p:spPr>
      </p:pic>
      <p:cxnSp>
        <p:nvCxnSpPr>
          <p:cNvPr id="234" name="Shape 234"/>
          <p:cNvCxnSpPr/>
          <p:nvPr/>
        </p:nvCxnSpPr>
        <p:spPr>
          <a:xfrm flipH="1">
            <a:off x="20040450" y="9486900"/>
            <a:ext cx="2305200" cy="1533600"/>
          </a:xfrm>
          <a:prstGeom prst="bentConnector3">
            <a:avLst>
              <a:gd fmla="val 7851" name="adj1"/>
            </a:avLst>
          </a:prstGeom>
          <a:noFill/>
          <a:ln cap="flat" cmpd="sng" w="38100">
            <a:solidFill>
              <a:srgbClr val="CC0000"/>
            </a:solidFill>
            <a:prstDash val="solid"/>
            <a:round/>
            <a:headEnd len="lg" w="lg" type="none"/>
            <a:tailEnd len="lg" w="lg" type="none"/>
          </a:ln>
        </p:spPr>
      </p:cxnSp>
      <p:pic>
        <p:nvPicPr>
          <p:cNvPr descr="dronetop2.png" id="235" name="Shape 235"/>
          <p:cNvPicPr preferRelativeResize="0"/>
          <p:nvPr/>
        </p:nvPicPr>
        <p:blipFill>
          <a:blip r:embed="rId18">
            <a:alphaModFix/>
          </a:blip>
          <a:stretch>
            <a:fillRect/>
          </a:stretch>
        </p:blipFill>
        <p:spPr>
          <a:xfrm>
            <a:off x="12405260" y="9795174"/>
            <a:ext cx="8247674" cy="5791106"/>
          </a:xfrm>
          <a:prstGeom prst="rect">
            <a:avLst/>
          </a:prstGeom>
          <a:noFill/>
          <a:ln>
            <a:noFill/>
          </a:ln>
        </p:spPr>
      </p:pic>
      <p:pic>
        <p:nvPicPr>
          <p:cNvPr descr="shawn.JPG" id="236" name="Shape 236"/>
          <p:cNvPicPr preferRelativeResize="0"/>
          <p:nvPr/>
        </p:nvPicPr>
        <p:blipFill rotWithShape="1">
          <a:blip r:embed="rId19">
            <a:alphaModFix/>
          </a:blip>
          <a:srcRect b="0" l="7877" r="15116" t="12854"/>
          <a:stretch/>
        </p:blipFill>
        <p:spPr>
          <a:xfrm>
            <a:off x="23298375" y="5127698"/>
            <a:ext cx="8247600" cy="5187900"/>
          </a:xfrm>
          <a:prstGeom prst="roundRect">
            <a:avLst>
              <a:gd fmla="val 16667" name="adj"/>
            </a:avLst>
          </a:prstGeom>
          <a:noFill/>
          <a:ln cap="flat" cmpd="sng" w="9525">
            <a:solidFill>
              <a:srgbClr val="000000"/>
            </a:solidFill>
            <a:prstDash val="solid"/>
            <a:round/>
            <a:headEnd len="med" w="med" type="none"/>
            <a:tailEnd len="med" w="med" type="none"/>
          </a:ln>
        </p:spPr>
      </p:pic>
      <p:grpSp>
        <p:nvGrpSpPr>
          <p:cNvPr id="237" name="Shape 237"/>
          <p:cNvGrpSpPr/>
          <p:nvPr/>
        </p:nvGrpSpPr>
        <p:grpSpPr>
          <a:xfrm>
            <a:off x="24231063" y="350209"/>
            <a:ext cx="8400198" cy="3596277"/>
            <a:chOff x="5705713" y="15425375"/>
            <a:chExt cx="6956686" cy="2883250"/>
          </a:xfrm>
        </p:grpSpPr>
        <p:pic>
          <p:nvPicPr>
            <p:cNvPr id="238" name="Shape 238"/>
            <p:cNvPicPr preferRelativeResize="0"/>
            <p:nvPr/>
          </p:nvPicPr>
          <p:blipFill rotWithShape="1">
            <a:blip r:embed="rId20">
              <a:alphaModFix/>
            </a:blip>
            <a:srcRect b="0" l="0" r="71079" t="0"/>
            <a:stretch/>
          </p:blipFill>
          <p:spPr>
            <a:xfrm>
              <a:off x="5705713" y="15425375"/>
              <a:ext cx="2385300" cy="2883250"/>
            </a:xfrm>
            <a:prstGeom prst="rect">
              <a:avLst/>
            </a:prstGeom>
            <a:noFill/>
            <a:ln>
              <a:noFill/>
            </a:ln>
          </p:spPr>
        </p:pic>
        <p:pic>
          <p:nvPicPr>
            <p:cNvPr id="239" name="Shape 239"/>
            <p:cNvPicPr preferRelativeResize="0"/>
            <p:nvPr/>
          </p:nvPicPr>
          <p:blipFill rotWithShape="1">
            <a:blip r:embed="rId20">
              <a:alphaModFix/>
            </a:blip>
            <a:srcRect b="0" l="35355" r="35723" t="0"/>
            <a:stretch/>
          </p:blipFill>
          <p:spPr>
            <a:xfrm>
              <a:off x="7925519" y="15425375"/>
              <a:ext cx="2385300" cy="2883250"/>
            </a:xfrm>
            <a:prstGeom prst="rect">
              <a:avLst/>
            </a:prstGeom>
            <a:noFill/>
            <a:ln>
              <a:noFill/>
            </a:ln>
          </p:spPr>
        </p:pic>
        <p:pic>
          <p:nvPicPr>
            <p:cNvPr id="240" name="Shape 240"/>
            <p:cNvPicPr preferRelativeResize="0"/>
            <p:nvPr/>
          </p:nvPicPr>
          <p:blipFill rotWithShape="1">
            <a:blip r:embed="rId20">
              <a:alphaModFix/>
            </a:blip>
            <a:srcRect b="0" l="71079" r="0" t="0"/>
            <a:stretch/>
          </p:blipFill>
          <p:spPr>
            <a:xfrm>
              <a:off x="10277100" y="15425375"/>
              <a:ext cx="2385300" cy="2883250"/>
            </a:xfrm>
            <a:prstGeom prst="rect">
              <a:avLst/>
            </a:prstGeom>
            <a:noFill/>
            <a:ln>
              <a:noFill/>
            </a:ln>
          </p:spPr>
        </p:pic>
      </p:grpSp>
      <p:sp>
        <p:nvSpPr>
          <p:cNvPr id="241" name="Shape 241"/>
          <p:cNvSpPr txBox="1"/>
          <p:nvPr/>
        </p:nvSpPr>
        <p:spPr>
          <a:xfrm>
            <a:off x="18669837" y="20920977"/>
            <a:ext cx="1808700" cy="407100"/>
          </a:xfrm>
          <a:prstGeom prst="rect">
            <a:avLst/>
          </a:prstGeom>
          <a:noFill/>
          <a:ln>
            <a:noFill/>
          </a:ln>
        </p:spPr>
        <p:txBody>
          <a:bodyPr anchorCtr="0" anchor="ctr" bIns="91425" lIns="91425" rIns="91425" tIns="91425">
            <a:noAutofit/>
          </a:bodyPr>
          <a:lstStyle/>
          <a:p>
            <a:pPr lvl="0" rtl="0" algn="r">
              <a:spcBef>
                <a:spcPts val="0"/>
              </a:spcBef>
              <a:buNone/>
            </a:pPr>
            <a:r>
              <a:rPr lang="en" sz="1000">
                <a:solidFill>
                  <a:srgbClr val="FFFFFF"/>
                </a:solidFill>
                <a:latin typeface="Roboto"/>
                <a:ea typeface="Roboto"/>
                <a:cs typeface="Roboto"/>
                <a:sym typeface="Roboto"/>
              </a:rPr>
              <a:t>Shawn Cho	</a:t>
            </a:r>
            <a:fld id="{00000000-1234-1234-1234-123412341234}" type="slidenum">
              <a:rPr lang="en" sz="1000">
                <a:solidFill>
                  <a:srgbClr val="FFFFFF"/>
                </a:solidFill>
                <a:latin typeface="Roboto"/>
                <a:ea typeface="Roboto"/>
                <a:cs typeface="Roboto"/>
                <a:sym typeface="Roboto"/>
              </a:rPr>
              <a:t>‹#›</a:t>
            </a:fld>
          </a:p>
        </p:txBody>
      </p:sp>
      <p:sp>
        <p:nvSpPr>
          <p:cNvPr id="242" name="Shape 242"/>
          <p:cNvSpPr txBox="1"/>
          <p:nvPr/>
        </p:nvSpPr>
        <p:spPr>
          <a:xfrm>
            <a:off x="10830500" y="15876500"/>
            <a:ext cx="11112300" cy="5451600"/>
          </a:xfrm>
          <a:prstGeom prst="rect">
            <a:avLst/>
          </a:prstGeom>
          <a:solidFill>
            <a:srgbClr val="EFEFEF"/>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CC0000"/>
                </a:solidFill>
                <a:latin typeface="Ubuntu"/>
                <a:ea typeface="Ubuntu"/>
                <a:cs typeface="Ubuntu"/>
                <a:sym typeface="Ubuntu"/>
              </a:rPr>
              <a:t>Communication &amp; Location</a:t>
            </a:r>
          </a:p>
        </p:txBody>
      </p:sp>
      <p:cxnSp>
        <p:nvCxnSpPr>
          <p:cNvPr id="243" name="Shape 243"/>
          <p:cNvCxnSpPr/>
          <p:nvPr/>
        </p:nvCxnSpPr>
        <p:spPr>
          <a:xfrm>
            <a:off x="14086597" y="19652281"/>
            <a:ext cx="0" cy="0"/>
          </a:xfrm>
          <a:prstGeom prst="straightConnector1">
            <a:avLst/>
          </a:prstGeom>
          <a:noFill/>
          <a:ln cap="flat" cmpd="sng" w="9525">
            <a:solidFill>
              <a:srgbClr val="004065"/>
            </a:solidFill>
            <a:prstDash val="solid"/>
            <a:round/>
            <a:headEnd len="lg" w="lg" type="none"/>
            <a:tailEnd len="lg" w="lg" type="none"/>
          </a:ln>
        </p:spPr>
      </p:cxnSp>
      <p:sp>
        <p:nvSpPr>
          <p:cNvPr id="244" name="Shape 244"/>
          <p:cNvSpPr/>
          <p:nvPr/>
        </p:nvSpPr>
        <p:spPr>
          <a:xfrm>
            <a:off x="11257530" y="19415225"/>
            <a:ext cx="3360300" cy="1714800"/>
          </a:xfrm>
          <a:prstGeom prst="roundRect">
            <a:avLst>
              <a:gd fmla="val 16667" name="adj"/>
            </a:avLst>
          </a:prstGeom>
          <a:no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45" name="Shape 245"/>
          <p:cNvCxnSpPr/>
          <p:nvPr/>
        </p:nvCxnSpPr>
        <p:spPr>
          <a:xfrm>
            <a:off x="12605249" y="20222279"/>
            <a:ext cx="816600" cy="443400"/>
          </a:xfrm>
          <a:prstGeom prst="bentConnector3">
            <a:avLst>
              <a:gd fmla="val 50000" name="adj1"/>
            </a:avLst>
          </a:prstGeom>
          <a:noFill/>
          <a:ln cap="flat" cmpd="sng" w="9525">
            <a:solidFill>
              <a:srgbClr val="595959"/>
            </a:solidFill>
            <a:prstDash val="solid"/>
            <a:round/>
            <a:headEnd len="lg" w="lg" type="none"/>
            <a:tailEnd len="lg" w="lg" type="none"/>
          </a:ln>
        </p:spPr>
      </p:cxnSp>
      <p:sp>
        <p:nvSpPr>
          <p:cNvPr id="246" name="Shape 246"/>
          <p:cNvSpPr txBox="1"/>
          <p:nvPr/>
        </p:nvSpPr>
        <p:spPr>
          <a:xfrm>
            <a:off x="14976472" y="20230014"/>
            <a:ext cx="1611900" cy="481500"/>
          </a:xfrm>
          <a:prstGeom prst="rect">
            <a:avLst/>
          </a:prstGeom>
          <a:noFill/>
          <a:ln>
            <a:noFill/>
          </a:ln>
        </p:spPr>
        <p:txBody>
          <a:bodyPr anchorCtr="0" anchor="t" bIns="91425" lIns="91425" rIns="91425" tIns="91425">
            <a:noAutofit/>
          </a:bodyPr>
          <a:lstStyle/>
          <a:p>
            <a:pPr lvl="0" rtl="0" algn="ctr">
              <a:spcBef>
                <a:spcPts val="0"/>
              </a:spcBef>
              <a:buNone/>
            </a:pPr>
            <a:r>
              <a:rPr lang="en" sz="2400"/>
              <a:t>Ground Station</a:t>
            </a:r>
          </a:p>
        </p:txBody>
      </p:sp>
      <p:pic>
        <p:nvPicPr>
          <p:cNvPr id="247" name="Shape 247"/>
          <p:cNvPicPr preferRelativeResize="0"/>
          <p:nvPr/>
        </p:nvPicPr>
        <p:blipFill>
          <a:blip r:embed="rId21">
            <a:alphaModFix/>
          </a:blip>
          <a:stretch>
            <a:fillRect/>
          </a:stretch>
        </p:blipFill>
        <p:spPr>
          <a:xfrm>
            <a:off x="14678336" y="16448585"/>
            <a:ext cx="1612192" cy="1625235"/>
          </a:xfrm>
          <a:prstGeom prst="rect">
            <a:avLst/>
          </a:prstGeom>
          <a:noFill/>
          <a:ln>
            <a:noFill/>
          </a:ln>
        </p:spPr>
      </p:pic>
      <p:sp>
        <p:nvSpPr>
          <p:cNvPr id="248" name="Shape 248"/>
          <p:cNvSpPr/>
          <p:nvPr/>
        </p:nvSpPr>
        <p:spPr>
          <a:xfrm>
            <a:off x="11546567" y="16875235"/>
            <a:ext cx="2782200" cy="1699500"/>
          </a:xfrm>
          <a:prstGeom prst="roundRect">
            <a:avLst>
              <a:gd fmla="val 16667" name="adj"/>
            </a:avLst>
          </a:prstGeom>
          <a:noFill/>
          <a:ln cap="flat" cmpd="sng" w="9525">
            <a:solidFill>
              <a:srgbClr val="00406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49" name="Shape 249"/>
          <p:cNvPicPr preferRelativeResize="0"/>
          <p:nvPr/>
        </p:nvPicPr>
        <p:blipFill rotWithShape="1">
          <a:blip r:embed="rId22">
            <a:alphaModFix/>
          </a:blip>
          <a:srcRect b="0" l="0" r="45613" t="0"/>
          <a:stretch/>
        </p:blipFill>
        <p:spPr>
          <a:xfrm>
            <a:off x="13073136" y="17130748"/>
            <a:ext cx="1132645" cy="282146"/>
          </a:xfrm>
          <a:prstGeom prst="rect">
            <a:avLst/>
          </a:prstGeom>
          <a:noFill/>
          <a:ln>
            <a:noFill/>
          </a:ln>
        </p:spPr>
      </p:pic>
      <p:pic>
        <p:nvPicPr>
          <p:cNvPr id="250" name="Shape 250"/>
          <p:cNvPicPr preferRelativeResize="0"/>
          <p:nvPr/>
        </p:nvPicPr>
        <p:blipFill rotWithShape="1">
          <a:blip r:embed="rId23">
            <a:alphaModFix/>
          </a:blip>
          <a:srcRect b="38927" l="0" r="0" t="0"/>
          <a:stretch/>
        </p:blipFill>
        <p:spPr>
          <a:xfrm>
            <a:off x="12396091" y="17726110"/>
            <a:ext cx="1083190" cy="619864"/>
          </a:xfrm>
          <a:prstGeom prst="rect">
            <a:avLst/>
          </a:prstGeom>
          <a:noFill/>
          <a:ln>
            <a:noFill/>
          </a:ln>
        </p:spPr>
      </p:pic>
      <p:cxnSp>
        <p:nvCxnSpPr>
          <p:cNvPr id="251" name="Shape 251"/>
          <p:cNvCxnSpPr/>
          <p:nvPr/>
        </p:nvCxnSpPr>
        <p:spPr>
          <a:xfrm>
            <a:off x="12841243" y="18055181"/>
            <a:ext cx="0" cy="0"/>
          </a:xfrm>
          <a:prstGeom prst="straightConnector1">
            <a:avLst/>
          </a:prstGeom>
          <a:noFill/>
          <a:ln cap="flat" cmpd="sng" w="9525">
            <a:solidFill>
              <a:srgbClr val="004065"/>
            </a:solidFill>
            <a:prstDash val="solid"/>
            <a:round/>
            <a:headEnd len="lg" w="lg" type="none"/>
            <a:tailEnd len="lg" w="lg" type="none"/>
          </a:ln>
        </p:spPr>
      </p:cxnSp>
      <p:pic>
        <p:nvPicPr>
          <p:cNvPr id="252" name="Shape 252"/>
          <p:cNvPicPr preferRelativeResize="0"/>
          <p:nvPr/>
        </p:nvPicPr>
        <p:blipFill>
          <a:blip r:embed="rId24">
            <a:alphaModFix/>
          </a:blip>
          <a:stretch>
            <a:fillRect/>
          </a:stretch>
        </p:blipFill>
        <p:spPr>
          <a:xfrm>
            <a:off x="11661342" y="17063229"/>
            <a:ext cx="1358444" cy="395948"/>
          </a:xfrm>
          <a:prstGeom prst="rect">
            <a:avLst/>
          </a:prstGeom>
          <a:noFill/>
          <a:ln>
            <a:noFill/>
          </a:ln>
        </p:spPr>
      </p:pic>
      <p:cxnSp>
        <p:nvCxnSpPr>
          <p:cNvPr id="253" name="Shape 253"/>
          <p:cNvCxnSpPr/>
          <p:nvPr/>
        </p:nvCxnSpPr>
        <p:spPr>
          <a:xfrm flipH="1" rot="10800000">
            <a:off x="14328783" y="17195676"/>
            <a:ext cx="696900" cy="558000"/>
          </a:xfrm>
          <a:prstGeom prst="bentConnector3">
            <a:avLst>
              <a:gd fmla="val 50000" name="adj1"/>
            </a:avLst>
          </a:prstGeom>
          <a:noFill/>
          <a:ln cap="flat" cmpd="sng" w="9525">
            <a:solidFill>
              <a:srgbClr val="595959"/>
            </a:solidFill>
            <a:prstDash val="solid"/>
            <a:round/>
            <a:headEnd len="lg" w="lg" type="none"/>
            <a:tailEnd len="lg" w="lg" type="none"/>
          </a:ln>
        </p:spPr>
      </p:cxnSp>
      <p:pic>
        <p:nvPicPr>
          <p:cNvPr id="254" name="Shape 254"/>
          <p:cNvPicPr preferRelativeResize="0"/>
          <p:nvPr/>
        </p:nvPicPr>
        <p:blipFill>
          <a:blip r:embed="rId25">
            <a:alphaModFix/>
          </a:blip>
          <a:stretch>
            <a:fillRect/>
          </a:stretch>
        </p:blipFill>
        <p:spPr>
          <a:xfrm flipH="1">
            <a:off x="11231635" y="19527360"/>
            <a:ext cx="1562053" cy="1468646"/>
          </a:xfrm>
          <a:prstGeom prst="rect">
            <a:avLst/>
          </a:prstGeom>
          <a:noFill/>
          <a:ln>
            <a:noFill/>
          </a:ln>
        </p:spPr>
      </p:pic>
      <p:pic>
        <p:nvPicPr>
          <p:cNvPr id="255" name="Shape 255"/>
          <p:cNvPicPr preferRelativeResize="0"/>
          <p:nvPr/>
        </p:nvPicPr>
        <p:blipFill>
          <a:blip r:embed="rId26">
            <a:alphaModFix/>
          </a:blip>
          <a:stretch>
            <a:fillRect/>
          </a:stretch>
        </p:blipFill>
        <p:spPr>
          <a:xfrm>
            <a:off x="13331352" y="19783967"/>
            <a:ext cx="1312375" cy="1233858"/>
          </a:xfrm>
          <a:prstGeom prst="rect">
            <a:avLst/>
          </a:prstGeom>
          <a:noFill/>
          <a:ln>
            <a:noFill/>
          </a:ln>
        </p:spPr>
      </p:pic>
      <p:cxnSp>
        <p:nvCxnSpPr>
          <p:cNvPr id="256" name="Shape 256"/>
          <p:cNvCxnSpPr/>
          <p:nvPr/>
        </p:nvCxnSpPr>
        <p:spPr>
          <a:xfrm flipH="1" rot="-5400000">
            <a:off x="11552334" y="19047719"/>
            <a:ext cx="630600" cy="600"/>
          </a:xfrm>
          <a:prstGeom prst="bentConnector3">
            <a:avLst>
              <a:gd fmla="val 50000" name="adj1"/>
            </a:avLst>
          </a:prstGeom>
          <a:noFill/>
          <a:ln cap="flat" cmpd="sng" w="28575">
            <a:solidFill>
              <a:schemeClr val="dk2"/>
            </a:solidFill>
            <a:prstDash val="solid"/>
            <a:round/>
            <a:headEnd len="lg" w="lg" type="stealth"/>
            <a:tailEnd len="lg" w="lg" type="none"/>
          </a:ln>
        </p:spPr>
      </p:cxnSp>
      <p:cxnSp>
        <p:nvCxnSpPr>
          <p:cNvPr id="257" name="Shape 257"/>
          <p:cNvCxnSpPr/>
          <p:nvPr/>
        </p:nvCxnSpPr>
        <p:spPr>
          <a:xfrm rot="-5400000">
            <a:off x="11411894" y="19047662"/>
            <a:ext cx="630600" cy="600"/>
          </a:xfrm>
          <a:prstGeom prst="bentConnector3">
            <a:avLst>
              <a:gd fmla="val 50000" name="adj1"/>
            </a:avLst>
          </a:prstGeom>
          <a:noFill/>
          <a:ln cap="flat" cmpd="sng" w="28575">
            <a:solidFill>
              <a:schemeClr val="dk2"/>
            </a:solidFill>
            <a:prstDash val="solid"/>
            <a:round/>
            <a:headEnd len="lg" w="lg" type="stealth"/>
            <a:tailEnd len="lg" w="lg" type="none"/>
          </a:ln>
        </p:spPr>
      </p:cxnSp>
      <p:sp>
        <p:nvSpPr>
          <p:cNvPr id="258" name="Shape 258"/>
          <p:cNvSpPr txBox="1"/>
          <p:nvPr/>
        </p:nvSpPr>
        <p:spPr>
          <a:xfrm>
            <a:off x="11990823" y="18659189"/>
            <a:ext cx="2249999" cy="620100"/>
          </a:xfrm>
          <a:prstGeom prst="rect">
            <a:avLst/>
          </a:prstGeom>
          <a:noFill/>
          <a:ln>
            <a:noFill/>
          </a:ln>
        </p:spPr>
        <p:txBody>
          <a:bodyPr anchorCtr="0" anchor="t" bIns="91425" lIns="91425" rIns="91425" tIns="91425">
            <a:noAutofit/>
          </a:bodyPr>
          <a:lstStyle/>
          <a:p>
            <a:pPr lvl="0" rtl="0">
              <a:spcBef>
                <a:spcPts val="0"/>
              </a:spcBef>
              <a:buNone/>
            </a:pPr>
            <a:r>
              <a:rPr lang="en" sz="3000">
                <a:latin typeface="Ubuntu"/>
                <a:ea typeface="Ubuntu"/>
                <a:cs typeface="Ubuntu"/>
                <a:sym typeface="Ubuntu"/>
              </a:rPr>
              <a:t>IP Network</a:t>
            </a:r>
          </a:p>
        </p:txBody>
      </p:sp>
      <p:cxnSp>
        <p:nvCxnSpPr>
          <p:cNvPr id="259" name="Shape 259"/>
          <p:cNvCxnSpPr/>
          <p:nvPr/>
        </p:nvCxnSpPr>
        <p:spPr>
          <a:xfrm rot="10800000">
            <a:off x="14617896" y="20153625"/>
            <a:ext cx="696900" cy="558000"/>
          </a:xfrm>
          <a:prstGeom prst="bentConnector3">
            <a:avLst>
              <a:gd fmla="val 50000" name="adj1"/>
            </a:avLst>
          </a:prstGeom>
          <a:noFill/>
          <a:ln cap="flat" cmpd="sng" w="9525">
            <a:solidFill>
              <a:srgbClr val="595959"/>
            </a:solidFill>
            <a:prstDash val="solid"/>
            <a:round/>
            <a:headEnd len="lg" w="lg" type="none"/>
            <a:tailEnd len="lg" w="lg" type="none"/>
          </a:ln>
        </p:spPr>
      </p:cxnSp>
      <p:pic>
        <p:nvPicPr>
          <p:cNvPr id="260" name="Shape 260"/>
          <p:cNvPicPr preferRelativeResize="0"/>
          <p:nvPr/>
        </p:nvPicPr>
        <p:blipFill>
          <a:blip r:embed="rId27">
            <a:alphaModFix/>
          </a:blip>
          <a:stretch>
            <a:fillRect/>
          </a:stretch>
        </p:blipFill>
        <p:spPr>
          <a:xfrm>
            <a:off x="17045341" y="20063795"/>
            <a:ext cx="4511138" cy="942878"/>
          </a:xfrm>
          <a:prstGeom prst="rect">
            <a:avLst/>
          </a:prstGeom>
          <a:noFill/>
          <a:ln>
            <a:noFill/>
          </a:ln>
        </p:spPr>
      </p:pic>
      <p:pic>
        <p:nvPicPr>
          <p:cNvPr id="261" name="Shape 261"/>
          <p:cNvPicPr preferRelativeResize="0"/>
          <p:nvPr/>
        </p:nvPicPr>
        <p:blipFill>
          <a:blip r:embed="rId28">
            <a:alphaModFix/>
          </a:blip>
          <a:stretch>
            <a:fillRect/>
          </a:stretch>
        </p:blipFill>
        <p:spPr>
          <a:xfrm>
            <a:off x="17918137" y="16872843"/>
            <a:ext cx="2593543" cy="2593543"/>
          </a:xfrm>
          <a:prstGeom prst="rect">
            <a:avLst/>
          </a:prstGeom>
          <a:noFill/>
          <a:ln>
            <a:noFill/>
          </a:ln>
        </p:spPr>
      </p:pic>
      <p:cxnSp>
        <p:nvCxnSpPr>
          <p:cNvPr id="262" name="Shape 262"/>
          <p:cNvCxnSpPr/>
          <p:nvPr/>
        </p:nvCxnSpPr>
        <p:spPr>
          <a:xfrm>
            <a:off x="16726894" y="16946050"/>
            <a:ext cx="39300" cy="3901800"/>
          </a:xfrm>
          <a:prstGeom prst="straightConnector1">
            <a:avLst/>
          </a:prstGeom>
          <a:noFill/>
          <a:ln cap="flat" cmpd="sng" w="38100">
            <a:solidFill>
              <a:schemeClr val="dk2"/>
            </a:solidFill>
            <a:prstDash val="solid"/>
            <a:round/>
            <a:headEnd len="lg" w="lg" type="none"/>
            <a:tailEnd len="lg" w="lg" type="none"/>
          </a:ln>
        </p:spPr>
      </p:cxnSp>
      <p:cxnSp>
        <p:nvCxnSpPr>
          <p:cNvPr id="263" name="Shape 263"/>
          <p:cNvCxnSpPr/>
          <p:nvPr/>
        </p:nvCxnSpPr>
        <p:spPr>
          <a:xfrm rot="-5400000">
            <a:off x="18985605" y="19967231"/>
            <a:ext cx="630600" cy="600"/>
          </a:xfrm>
          <a:prstGeom prst="bentConnector3">
            <a:avLst>
              <a:gd fmla="val 50000" name="adj1"/>
            </a:avLst>
          </a:prstGeom>
          <a:noFill/>
          <a:ln cap="flat" cmpd="sng" w="28575">
            <a:solidFill>
              <a:schemeClr val="dk2"/>
            </a:solidFill>
            <a:prstDash val="solid"/>
            <a:round/>
            <a:headEnd len="lg" w="lg" type="stealth"/>
            <a:tailEnd len="lg" w="lg" type="none"/>
          </a:ln>
        </p:spPr>
      </p:cxnSp>
      <p:sp>
        <p:nvSpPr>
          <p:cNvPr id="264" name="Shape 264"/>
          <p:cNvSpPr txBox="1"/>
          <p:nvPr/>
        </p:nvSpPr>
        <p:spPr>
          <a:xfrm>
            <a:off x="22324125" y="15487350"/>
            <a:ext cx="10196100" cy="5791200"/>
          </a:xfrm>
          <a:prstGeom prst="rect">
            <a:avLst/>
          </a:prstGeom>
          <a:solidFill>
            <a:srgbClr val="EFEFEF"/>
          </a:solidFill>
          <a:ln cap="flat" cmpd="sng" w="19050">
            <a:solidFill>
              <a:srgbClr val="B7B7B7"/>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SzPct val="25000"/>
              <a:buFont typeface="Arial"/>
              <a:buNone/>
            </a:pPr>
            <a:r>
              <a:rPr lang="en" sz="4800">
                <a:solidFill>
                  <a:srgbClr val="CC0000"/>
                </a:solidFill>
                <a:latin typeface="Ubuntu"/>
                <a:ea typeface="Ubuntu"/>
                <a:cs typeface="Ubuntu"/>
                <a:sym typeface="Ubuntu"/>
              </a:rPr>
              <a:t>Summary</a:t>
            </a:r>
          </a:p>
          <a:p>
            <a:pPr lvl="0" rtl="0" algn="ctr">
              <a:spcBef>
                <a:spcPts val="0"/>
              </a:spcBef>
              <a:buClr>
                <a:schemeClr val="dk1"/>
              </a:buClr>
              <a:buFont typeface="Arial"/>
              <a:buNone/>
            </a:pPr>
            <a:r>
              <a:t/>
            </a:r>
            <a:endParaRPr b="1" sz="900">
              <a:solidFill>
                <a:schemeClr val="dk1"/>
              </a:solidFill>
              <a:latin typeface="Ubuntu"/>
              <a:ea typeface="Ubuntu"/>
              <a:cs typeface="Ubuntu"/>
              <a:sym typeface="Ubuntu"/>
            </a:endParaRPr>
          </a:p>
          <a:p>
            <a:pPr indent="387350" lvl="0" rtl="0" algn="just">
              <a:spcBef>
                <a:spcPts val="0"/>
              </a:spcBef>
              <a:buClr>
                <a:schemeClr val="dk1"/>
              </a:buClr>
              <a:buSzPct val="33333"/>
              <a:buFont typeface="Arial"/>
              <a:buNone/>
            </a:pPr>
            <a:r>
              <a:rPr lang="en" sz="3300">
                <a:solidFill>
                  <a:schemeClr val="dk1"/>
                </a:solidFill>
                <a:latin typeface="Ubuntu"/>
                <a:ea typeface="Ubuntu"/>
                <a:cs typeface="Ubuntu"/>
                <a:sym typeface="Ubuntu"/>
              </a:rPr>
              <a:t>This project will increase the ability to conduct successful and efficient search and rescue missions. By highlighting unique objects in a monitored video feed, the necessary human effort involved is greatly reduced.</a:t>
            </a:r>
          </a:p>
          <a:p>
            <a:pPr lvl="0" rtl="0">
              <a:spcBef>
                <a:spcPts val="0"/>
              </a:spcBef>
              <a:buClr>
                <a:schemeClr val="dk1"/>
              </a:buClr>
              <a:buFont typeface="Arial"/>
              <a:buNone/>
            </a:pPr>
            <a:r>
              <a:t/>
            </a:r>
            <a:endParaRPr sz="3000">
              <a:solidFill>
                <a:schemeClr val="dk1"/>
              </a:solidFill>
              <a:latin typeface="Ubuntu"/>
              <a:ea typeface="Ubuntu"/>
              <a:cs typeface="Ubuntu"/>
              <a:sym typeface="Ubuntu"/>
            </a:endParaRPr>
          </a:p>
          <a:p>
            <a:pPr lvl="0" rtl="0" algn="ctr">
              <a:spcBef>
                <a:spcPts val="0"/>
              </a:spcBef>
              <a:buClr>
                <a:schemeClr val="dk1"/>
              </a:buClr>
              <a:buSzPct val="25000"/>
              <a:buFont typeface="Arial"/>
              <a:buNone/>
            </a:pPr>
            <a:r>
              <a:rPr lang="en" sz="4800">
                <a:solidFill>
                  <a:srgbClr val="CC0000"/>
                </a:solidFill>
                <a:latin typeface="Ubuntu"/>
                <a:ea typeface="Ubuntu"/>
                <a:cs typeface="Ubuntu"/>
                <a:sym typeface="Ubuntu"/>
              </a:rPr>
              <a:t>Acknowledgements</a:t>
            </a:r>
          </a:p>
          <a:p>
            <a:pPr lvl="0" rtl="0" algn="ctr">
              <a:spcBef>
                <a:spcPts val="0"/>
              </a:spcBef>
              <a:buClr>
                <a:schemeClr val="dk1"/>
              </a:buClr>
              <a:buSzPct val="35483"/>
              <a:buFont typeface="Arial"/>
              <a:buNone/>
            </a:pPr>
            <a:r>
              <a:rPr lang="en" sz="3100">
                <a:solidFill>
                  <a:schemeClr val="dk1"/>
                </a:solidFill>
                <a:latin typeface="Ubuntu"/>
                <a:ea typeface="Ubuntu"/>
                <a:cs typeface="Ubuntu"/>
                <a:sym typeface="Ubuntu"/>
              </a:rPr>
              <a:t>Mr</a:t>
            </a:r>
            <a:r>
              <a:rPr lang="en" sz="3100">
                <a:solidFill>
                  <a:schemeClr val="dk1"/>
                </a:solidFill>
                <a:latin typeface="Ubuntu"/>
                <a:ea typeface="Ubuntu"/>
                <a:cs typeface="Ubuntu"/>
                <a:sym typeface="Ubuntu"/>
              </a:rPr>
              <a:t> Merrick, Dr. Hooker, Dr. Foo, Dr. Harvey, Dr. Roberts</a:t>
            </a:r>
          </a:p>
          <a:p>
            <a:pPr lvl="0" rtl="0" algn="ctr">
              <a:spcBef>
                <a:spcPts val="0"/>
              </a:spcBef>
              <a:buClr>
                <a:schemeClr val="dk1"/>
              </a:buClr>
              <a:buFont typeface="Arial"/>
              <a:buNone/>
            </a:pPr>
            <a:r>
              <a:t/>
            </a:r>
            <a:endParaRPr sz="4800">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