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Lst>
  <p:sldSz cy="5143500" cx="9144000"/>
  <p:notesSz cx="6858000" cy="9144000"/>
  <p:embeddedFontLst>
    <p:embeddedFont>
      <p:font typeface="Roboto Slab"/>
      <p:regular r:id="rId50"/>
      <p:bold r:id="rId51"/>
    </p:embeddedFont>
    <p:embeddedFont>
      <p:font typeface="Ubuntu"/>
      <p:regular r:id="rId52"/>
      <p:bold r:id="rId53"/>
      <p:italic r:id="rId54"/>
      <p:boldItalic r:id="rId55"/>
    </p:embeddedFont>
    <p:embeddedFont>
      <p:font typeface="Roboto"/>
      <p:regular r:id="rId56"/>
      <p:bold r:id="rId57"/>
      <p:italic r:id="rId58"/>
      <p:boldItalic r:id="rId59"/>
    </p:embeddedFont>
    <p:embeddedFont>
      <p:font typeface="Syncopate"/>
      <p:regular r:id="rId60"/>
      <p:bold r:id="rId61"/>
    </p:embeddedFont>
    <p:embeddedFont>
      <p:font typeface="Roboto Mono"/>
      <p:regular r:id="rId62"/>
      <p:bold r:id="rId63"/>
      <p:italic r:id="rId64"/>
      <p:boldItalic r:id="rId6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tableStyles.xml><?xml version="1.0" encoding="utf-8"?>
<a:tblStyleLst xmlns:a="http://schemas.openxmlformats.org/drawingml/2006/main" xmlns:r="http://schemas.openxmlformats.org/officeDocument/2006/relationships" def="{4F0E5B65-DA24-492D-8463-E8FFB3978542}">
  <a:tblStyle styleId="{4F0E5B65-DA24-492D-8463-E8FFB3978542}" styleName="Table_0">
    <a:wholeTbl>
      <a:tcStyle>
        <a:tcBdr>
          <a:left>
            <a:ln cap="flat" cmpd="sng" w="9525">
              <a:solidFill>
                <a:srgbClr val="9E9E9E"/>
              </a:solidFill>
              <a:prstDash val="solid"/>
              <a:round/>
              <a:headEnd len="med" w="med" type="none"/>
              <a:tailEnd len="med" w="med" type="none"/>
            </a:ln>
          </a:left>
          <a:right>
            <a:ln cap="flat" cmpd="sng" w="9525">
              <a:solidFill>
                <a:srgbClr val="9E9E9E"/>
              </a:solidFill>
              <a:prstDash val="solid"/>
              <a:round/>
              <a:headEnd len="med" w="med" type="none"/>
              <a:tailEnd len="med" w="med" type="none"/>
            </a:ln>
          </a:right>
          <a:top>
            <a:ln cap="flat" cmpd="sng" w="9525">
              <a:solidFill>
                <a:srgbClr val="9E9E9E"/>
              </a:solidFill>
              <a:prstDash val="solid"/>
              <a:round/>
              <a:headEnd len="med" w="med" type="none"/>
              <a:tailEnd len="med" w="med" type="none"/>
            </a:ln>
          </a:top>
          <a:bottom>
            <a:ln cap="flat" cmpd="sng" w="9525">
              <a:solidFill>
                <a:srgbClr val="9E9E9E"/>
              </a:solidFill>
              <a:prstDash val="solid"/>
              <a:round/>
              <a:headEnd len="med" w="med" type="none"/>
              <a:tailEnd len="med" w="med" type="none"/>
            </a:ln>
          </a:bottom>
          <a:insideH>
            <a:ln cap="flat" cmpd="sng" w="9525">
              <a:solidFill>
                <a:srgbClr val="9E9E9E"/>
              </a:solidFill>
              <a:prstDash val="solid"/>
              <a:round/>
              <a:headEnd len="med" w="med" type="none"/>
              <a:tailEnd len="med" w="med" type="none"/>
            </a:ln>
          </a:insideH>
          <a:insideV>
            <a:ln cap="flat" cmpd="sng" w="9525">
              <a:solidFill>
                <a:srgbClr val="9E9E9E"/>
              </a:solidFill>
              <a:prstDash val="solid"/>
              <a:round/>
              <a:headEnd len="med" w="med" type="none"/>
              <a:tailEnd len="med" w="med" type="none"/>
            </a:ln>
          </a:insideV>
        </a:tcBdr>
      </a:tcStyle>
    </a:wholeTbl>
  </a:tblStyle>
  <a:tblStyle styleId="{A76AF4FB-FC89-409E-8357-8DDFA652B242}" styleName="Table_1"/>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RobotoMono-regular.fntdata"/><Relationship Id="rId61" Type="http://schemas.openxmlformats.org/officeDocument/2006/relationships/font" Target="fonts/Syncopate-bold.fntdata"/><Relationship Id="rId20" Type="http://schemas.openxmlformats.org/officeDocument/2006/relationships/slide" Target="slides/slide15.xml"/><Relationship Id="rId64" Type="http://schemas.openxmlformats.org/officeDocument/2006/relationships/font" Target="fonts/RobotoMono-italic.fntdata"/><Relationship Id="rId63" Type="http://schemas.openxmlformats.org/officeDocument/2006/relationships/font" Target="fonts/RobotoMono-bold.fntdata"/><Relationship Id="rId22" Type="http://schemas.openxmlformats.org/officeDocument/2006/relationships/slide" Target="slides/slide17.xml"/><Relationship Id="rId21" Type="http://schemas.openxmlformats.org/officeDocument/2006/relationships/slide" Target="slides/slide16.xml"/><Relationship Id="rId65" Type="http://schemas.openxmlformats.org/officeDocument/2006/relationships/font" Target="fonts/RobotoMono-boldItalic.fntdata"/><Relationship Id="rId24" Type="http://schemas.openxmlformats.org/officeDocument/2006/relationships/slide" Target="slides/slide19.xml"/><Relationship Id="rId23" Type="http://schemas.openxmlformats.org/officeDocument/2006/relationships/slide" Target="slides/slide18.xml"/><Relationship Id="rId60" Type="http://schemas.openxmlformats.org/officeDocument/2006/relationships/font" Target="fonts/Syncopate-regular.fntdata"/><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RobotoSlab-bold.fntdata"/><Relationship Id="rId50" Type="http://schemas.openxmlformats.org/officeDocument/2006/relationships/font" Target="fonts/RobotoSlab-regular.fntdata"/><Relationship Id="rId53" Type="http://schemas.openxmlformats.org/officeDocument/2006/relationships/font" Target="fonts/Ubuntu-bold.fntdata"/><Relationship Id="rId52" Type="http://schemas.openxmlformats.org/officeDocument/2006/relationships/font" Target="fonts/Ubuntu-regular.fntdata"/><Relationship Id="rId11" Type="http://schemas.openxmlformats.org/officeDocument/2006/relationships/slide" Target="slides/slide6.xml"/><Relationship Id="rId55" Type="http://schemas.openxmlformats.org/officeDocument/2006/relationships/font" Target="fonts/Ubuntu-boldItalic.fntdata"/><Relationship Id="rId10" Type="http://schemas.openxmlformats.org/officeDocument/2006/relationships/slide" Target="slides/slide5.xml"/><Relationship Id="rId54" Type="http://schemas.openxmlformats.org/officeDocument/2006/relationships/font" Target="fonts/Ubuntu-italic.fntdata"/><Relationship Id="rId13" Type="http://schemas.openxmlformats.org/officeDocument/2006/relationships/slide" Target="slides/slide8.xml"/><Relationship Id="rId57" Type="http://schemas.openxmlformats.org/officeDocument/2006/relationships/font" Target="fonts/Roboto-bold.fntdata"/><Relationship Id="rId12" Type="http://schemas.openxmlformats.org/officeDocument/2006/relationships/slide" Target="slides/slide7.xml"/><Relationship Id="rId56" Type="http://schemas.openxmlformats.org/officeDocument/2006/relationships/font" Target="fonts/Roboto-regular.fntdata"/><Relationship Id="rId15" Type="http://schemas.openxmlformats.org/officeDocument/2006/relationships/slide" Target="slides/slide10.xml"/><Relationship Id="rId59" Type="http://schemas.openxmlformats.org/officeDocument/2006/relationships/font" Target="fonts/Roboto-boldItalic.fntdata"/><Relationship Id="rId14" Type="http://schemas.openxmlformats.org/officeDocument/2006/relationships/slide" Target="slides/slide9.xml"/><Relationship Id="rId58" Type="http://schemas.openxmlformats.org/officeDocument/2006/relationships/font" Target="fonts/Roboto-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 name="Shape 2"/>
        <p:cNvGrpSpPr/>
        <p:nvPr/>
      </p:nvGrpSpPr>
      <p:grpSpPr>
        <a:xfrm>
          <a:off x="0" y="0"/>
          <a:ext cx="0" cy="0"/>
          <a:chOff x="0" y="0"/>
          <a:chExt cx="0" cy="0"/>
        </a:xfrm>
      </p:grpSpPr>
      <p:sp>
        <p:nvSpPr>
          <p:cNvPr id="3" name="Shape 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400" cy="4114800"/>
          </a:xfrm>
          <a:prstGeom prst="rect">
            <a:avLst/>
          </a:prstGeom>
          <a:noFill/>
          <a:ln>
            <a:noFill/>
          </a:ln>
        </p:spPr>
        <p:txBody>
          <a:bodyPr anchorCtr="0" anchor="t" bIns="91425" lIns="91425" rIns="91425" tIns="91425"/>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9" name="Shape 59"/>
        <p:cNvGrpSpPr/>
        <p:nvPr/>
      </p:nvGrpSpPr>
      <p:grpSpPr>
        <a:xfrm>
          <a:off x="0" y="0"/>
          <a:ext cx="0" cy="0"/>
          <a:chOff x="0" y="0"/>
          <a:chExt cx="0" cy="0"/>
        </a:xfrm>
      </p:grpSpPr>
      <p:sp>
        <p:nvSpPr>
          <p:cNvPr id="60" name="Shape 60"/>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p:spPr>
      </p:sp>
      <p:sp>
        <p:nvSpPr>
          <p:cNvPr id="61" name="Shape 6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0" name="Shape 200"/>
        <p:cNvGrpSpPr/>
        <p:nvPr/>
      </p:nvGrpSpPr>
      <p:grpSpPr>
        <a:xfrm>
          <a:off x="0" y="0"/>
          <a:ext cx="0" cy="0"/>
          <a:chOff x="0" y="0"/>
          <a:chExt cx="0" cy="0"/>
        </a:xfrm>
      </p:grpSpPr>
      <p:sp>
        <p:nvSpPr>
          <p:cNvPr id="201" name="Shape 20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02" name="Shape 20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8" name="Shape 208"/>
        <p:cNvGrpSpPr/>
        <p:nvPr/>
      </p:nvGrpSpPr>
      <p:grpSpPr>
        <a:xfrm>
          <a:off x="0" y="0"/>
          <a:ext cx="0" cy="0"/>
          <a:chOff x="0" y="0"/>
          <a:chExt cx="0" cy="0"/>
        </a:xfrm>
      </p:grpSpPr>
      <p:sp>
        <p:nvSpPr>
          <p:cNvPr id="209" name="Shape 20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10" name="Shape 21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17" name="Shape 217"/>
        <p:cNvGrpSpPr/>
        <p:nvPr/>
      </p:nvGrpSpPr>
      <p:grpSpPr>
        <a:xfrm>
          <a:off x="0" y="0"/>
          <a:ext cx="0" cy="0"/>
          <a:chOff x="0" y="0"/>
          <a:chExt cx="0" cy="0"/>
        </a:xfrm>
      </p:grpSpPr>
      <p:sp>
        <p:nvSpPr>
          <p:cNvPr id="218" name="Shape 21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19" name="Shape 21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latin typeface="Roboto"/>
              <a:ea typeface="Roboto"/>
              <a:cs typeface="Roboto"/>
              <a:sym typeface="Roboto"/>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28" name="Shape 228"/>
        <p:cNvGrpSpPr/>
        <p:nvPr/>
      </p:nvGrpSpPr>
      <p:grpSpPr>
        <a:xfrm>
          <a:off x="0" y="0"/>
          <a:ext cx="0" cy="0"/>
          <a:chOff x="0" y="0"/>
          <a:chExt cx="0" cy="0"/>
        </a:xfrm>
      </p:grpSpPr>
      <p:sp>
        <p:nvSpPr>
          <p:cNvPr id="229" name="Shape 22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30" name="Shape 23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37" name="Shape 237"/>
        <p:cNvGrpSpPr/>
        <p:nvPr/>
      </p:nvGrpSpPr>
      <p:grpSpPr>
        <a:xfrm>
          <a:off x="0" y="0"/>
          <a:ext cx="0" cy="0"/>
          <a:chOff x="0" y="0"/>
          <a:chExt cx="0" cy="0"/>
        </a:xfrm>
      </p:grpSpPr>
      <p:sp>
        <p:nvSpPr>
          <p:cNvPr id="238" name="Shape 23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39" name="Shape 23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48" name="Shape 248"/>
        <p:cNvGrpSpPr/>
        <p:nvPr/>
      </p:nvGrpSpPr>
      <p:grpSpPr>
        <a:xfrm>
          <a:off x="0" y="0"/>
          <a:ext cx="0" cy="0"/>
          <a:chOff x="0" y="0"/>
          <a:chExt cx="0" cy="0"/>
        </a:xfrm>
      </p:grpSpPr>
      <p:sp>
        <p:nvSpPr>
          <p:cNvPr id="249" name="Shape 24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50" name="Shape 25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56" name="Shape 256"/>
        <p:cNvGrpSpPr/>
        <p:nvPr/>
      </p:nvGrpSpPr>
      <p:grpSpPr>
        <a:xfrm>
          <a:off x="0" y="0"/>
          <a:ext cx="0" cy="0"/>
          <a:chOff x="0" y="0"/>
          <a:chExt cx="0" cy="0"/>
        </a:xfrm>
      </p:grpSpPr>
      <p:sp>
        <p:nvSpPr>
          <p:cNvPr id="257" name="Shape 25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58" name="Shape 25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67" name="Shape 267"/>
        <p:cNvGrpSpPr/>
        <p:nvPr/>
      </p:nvGrpSpPr>
      <p:grpSpPr>
        <a:xfrm>
          <a:off x="0" y="0"/>
          <a:ext cx="0" cy="0"/>
          <a:chOff x="0" y="0"/>
          <a:chExt cx="0" cy="0"/>
        </a:xfrm>
      </p:grpSpPr>
      <p:sp>
        <p:nvSpPr>
          <p:cNvPr id="268" name="Shape 26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69" name="Shape 26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75" name="Shape 275"/>
        <p:cNvGrpSpPr/>
        <p:nvPr/>
      </p:nvGrpSpPr>
      <p:grpSpPr>
        <a:xfrm>
          <a:off x="0" y="0"/>
          <a:ext cx="0" cy="0"/>
          <a:chOff x="0" y="0"/>
          <a:chExt cx="0" cy="0"/>
        </a:xfrm>
      </p:grpSpPr>
      <p:sp>
        <p:nvSpPr>
          <p:cNvPr id="276" name="Shape 27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77" name="Shape 27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99" name="Shape 299"/>
        <p:cNvGrpSpPr/>
        <p:nvPr/>
      </p:nvGrpSpPr>
      <p:grpSpPr>
        <a:xfrm>
          <a:off x="0" y="0"/>
          <a:ext cx="0" cy="0"/>
          <a:chOff x="0" y="0"/>
          <a:chExt cx="0" cy="0"/>
        </a:xfrm>
      </p:grpSpPr>
      <p:sp>
        <p:nvSpPr>
          <p:cNvPr id="300" name="Shape 30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01" name="Shape 30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5" name="Shape 65"/>
        <p:cNvGrpSpPr/>
        <p:nvPr/>
      </p:nvGrpSpPr>
      <p:grpSpPr>
        <a:xfrm>
          <a:off x="0" y="0"/>
          <a:ext cx="0" cy="0"/>
          <a:chOff x="0" y="0"/>
          <a:chExt cx="0" cy="0"/>
        </a:xfrm>
      </p:grpSpPr>
      <p:sp>
        <p:nvSpPr>
          <p:cNvPr id="66" name="Shape 6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7" name="Shape 6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12" name="Shape 312"/>
        <p:cNvGrpSpPr/>
        <p:nvPr/>
      </p:nvGrpSpPr>
      <p:grpSpPr>
        <a:xfrm>
          <a:off x="0" y="0"/>
          <a:ext cx="0" cy="0"/>
          <a:chOff x="0" y="0"/>
          <a:chExt cx="0" cy="0"/>
        </a:xfrm>
      </p:grpSpPr>
      <p:sp>
        <p:nvSpPr>
          <p:cNvPr id="313" name="Shape 31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14" name="Shape 31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20" name="Shape 320"/>
        <p:cNvGrpSpPr/>
        <p:nvPr/>
      </p:nvGrpSpPr>
      <p:grpSpPr>
        <a:xfrm>
          <a:off x="0" y="0"/>
          <a:ext cx="0" cy="0"/>
          <a:chOff x="0" y="0"/>
          <a:chExt cx="0" cy="0"/>
        </a:xfrm>
      </p:grpSpPr>
      <p:sp>
        <p:nvSpPr>
          <p:cNvPr id="321" name="Shape 32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22" name="Shape 32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29" name="Shape 329"/>
        <p:cNvGrpSpPr/>
        <p:nvPr/>
      </p:nvGrpSpPr>
      <p:grpSpPr>
        <a:xfrm>
          <a:off x="0" y="0"/>
          <a:ext cx="0" cy="0"/>
          <a:chOff x="0" y="0"/>
          <a:chExt cx="0" cy="0"/>
        </a:xfrm>
      </p:grpSpPr>
      <p:sp>
        <p:nvSpPr>
          <p:cNvPr id="330" name="Shape 33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31" name="Shape 33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40" name="Shape 340"/>
        <p:cNvGrpSpPr/>
        <p:nvPr/>
      </p:nvGrpSpPr>
      <p:grpSpPr>
        <a:xfrm>
          <a:off x="0" y="0"/>
          <a:ext cx="0" cy="0"/>
          <a:chOff x="0" y="0"/>
          <a:chExt cx="0" cy="0"/>
        </a:xfrm>
      </p:grpSpPr>
      <p:sp>
        <p:nvSpPr>
          <p:cNvPr id="341" name="Shape 34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42" name="Shape 34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56" name="Shape 356"/>
        <p:cNvGrpSpPr/>
        <p:nvPr/>
      </p:nvGrpSpPr>
      <p:grpSpPr>
        <a:xfrm>
          <a:off x="0" y="0"/>
          <a:ext cx="0" cy="0"/>
          <a:chOff x="0" y="0"/>
          <a:chExt cx="0" cy="0"/>
        </a:xfrm>
      </p:grpSpPr>
      <p:sp>
        <p:nvSpPr>
          <p:cNvPr id="357" name="Shape 35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58" name="Shape 35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67" name="Shape 367"/>
        <p:cNvGrpSpPr/>
        <p:nvPr/>
      </p:nvGrpSpPr>
      <p:grpSpPr>
        <a:xfrm>
          <a:off x="0" y="0"/>
          <a:ext cx="0" cy="0"/>
          <a:chOff x="0" y="0"/>
          <a:chExt cx="0" cy="0"/>
        </a:xfrm>
      </p:grpSpPr>
      <p:sp>
        <p:nvSpPr>
          <p:cNvPr id="368" name="Shape 36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69" name="Shape 36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79" name="Shape 379"/>
        <p:cNvGrpSpPr/>
        <p:nvPr/>
      </p:nvGrpSpPr>
      <p:grpSpPr>
        <a:xfrm>
          <a:off x="0" y="0"/>
          <a:ext cx="0" cy="0"/>
          <a:chOff x="0" y="0"/>
          <a:chExt cx="0" cy="0"/>
        </a:xfrm>
      </p:grpSpPr>
      <p:sp>
        <p:nvSpPr>
          <p:cNvPr id="380" name="Shape 38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81" name="Shape 38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88" name="Shape 388"/>
        <p:cNvGrpSpPr/>
        <p:nvPr/>
      </p:nvGrpSpPr>
      <p:grpSpPr>
        <a:xfrm>
          <a:off x="0" y="0"/>
          <a:ext cx="0" cy="0"/>
          <a:chOff x="0" y="0"/>
          <a:chExt cx="0" cy="0"/>
        </a:xfrm>
      </p:grpSpPr>
      <p:sp>
        <p:nvSpPr>
          <p:cNvPr id="389" name="Shape 38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90" name="Shape 39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97" name="Shape 397"/>
        <p:cNvGrpSpPr/>
        <p:nvPr/>
      </p:nvGrpSpPr>
      <p:grpSpPr>
        <a:xfrm>
          <a:off x="0" y="0"/>
          <a:ext cx="0" cy="0"/>
          <a:chOff x="0" y="0"/>
          <a:chExt cx="0" cy="0"/>
        </a:xfrm>
      </p:grpSpPr>
      <p:sp>
        <p:nvSpPr>
          <p:cNvPr id="398" name="Shape 39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99" name="Shape 39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06" name="Shape 406"/>
        <p:cNvGrpSpPr/>
        <p:nvPr/>
      </p:nvGrpSpPr>
      <p:grpSpPr>
        <a:xfrm>
          <a:off x="0" y="0"/>
          <a:ext cx="0" cy="0"/>
          <a:chOff x="0" y="0"/>
          <a:chExt cx="0" cy="0"/>
        </a:xfrm>
      </p:grpSpPr>
      <p:sp>
        <p:nvSpPr>
          <p:cNvPr id="407" name="Shape 40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08" name="Shape 40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1" name="Shape 91"/>
        <p:cNvGrpSpPr/>
        <p:nvPr/>
      </p:nvGrpSpPr>
      <p:grpSpPr>
        <a:xfrm>
          <a:off x="0" y="0"/>
          <a:ext cx="0" cy="0"/>
          <a:chOff x="0" y="0"/>
          <a:chExt cx="0" cy="0"/>
        </a:xfrm>
      </p:grpSpPr>
      <p:sp>
        <p:nvSpPr>
          <p:cNvPr id="92" name="Shape 9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3" name="Shape 9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highlight>
                <a:srgbClr val="E6E7E8"/>
              </a:highlight>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18" name="Shape 418"/>
        <p:cNvGrpSpPr/>
        <p:nvPr/>
      </p:nvGrpSpPr>
      <p:grpSpPr>
        <a:xfrm>
          <a:off x="0" y="0"/>
          <a:ext cx="0" cy="0"/>
          <a:chOff x="0" y="0"/>
          <a:chExt cx="0" cy="0"/>
        </a:xfrm>
      </p:grpSpPr>
      <p:sp>
        <p:nvSpPr>
          <p:cNvPr id="419" name="Shape 41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20" name="Shape 42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28" name="Shape 428"/>
        <p:cNvGrpSpPr/>
        <p:nvPr/>
      </p:nvGrpSpPr>
      <p:grpSpPr>
        <a:xfrm>
          <a:off x="0" y="0"/>
          <a:ext cx="0" cy="0"/>
          <a:chOff x="0" y="0"/>
          <a:chExt cx="0" cy="0"/>
        </a:xfrm>
      </p:grpSpPr>
      <p:sp>
        <p:nvSpPr>
          <p:cNvPr id="429" name="Shape 42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30" name="Shape 43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36" name="Shape 436"/>
        <p:cNvGrpSpPr/>
        <p:nvPr/>
      </p:nvGrpSpPr>
      <p:grpSpPr>
        <a:xfrm>
          <a:off x="0" y="0"/>
          <a:ext cx="0" cy="0"/>
          <a:chOff x="0" y="0"/>
          <a:chExt cx="0" cy="0"/>
        </a:xfrm>
      </p:grpSpPr>
      <p:sp>
        <p:nvSpPr>
          <p:cNvPr id="437" name="Shape 43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38" name="Shape 43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51" name="Shape 451"/>
        <p:cNvGrpSpPr/>
        <p:nvPr/>
      </p:nvGrpSpPr>
      <p:grpSpPr>
        <a:xfrm>
          <a:off x="0" y="0"/>
          <a:ext cx="0" cy="0"/>
          <a:chOff x="0" y="0"/>
          <a:chExt cx="0" cy="0"/>
        </a:xfrm>
      </p:grpSpPr>
      <p:sp>
        <p:nvSpPr>
          <p:cNvPr id="452" name="Shape 45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53" name="Shape 45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61" name="Shape 461"/>
        <p:cNvGrpSpPr/>
        <p:nvPr/>
      </p:nvGrpSpPr>
      <p:grpSpPr>
        <a:xfrm>
          <a:off x="0" y="0"/>
          <a:ext cx="0" cy="0"/>
          <a:chOff x="0" y="0"/>
          <a:chExt cx="0" cy="0"/>
        </a:xfrm>
      </p:grpSpPr>
      <p:sp>
        <p:nvSpPr>
          <p:cNvPr id="462" name="Shape 46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63" name="Shape 46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71" name="Shape 471"/>
        <p:cNvGrpSpPr/>
        <p:nvPr/>
      </p:nvGrpSpPr>
      <p:grpSpPr>
        <a:xfrm>
          <a:off x="0" y="0"/>
          <a:ext cx="0" cy="0"/>
          <a:chOff x="0" y="0"/>
          <a:chExt cx="0" cy="0"/>
        </a:xfrm>
      </p:grpSpPr>
      <p:sp>
        <p:nvSpPr>
          <p:cNvPr id="472" name="Shape 47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73" name="Shape 47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87" name="Shape 487"/>
        <p:cNvGrpSpPr/>
        <p:nvPr/>
      </p:nvGrpSpPr>
      <p:grpSpPr>
        <a:xfrm>
          <a:off x="0" y="0"/>
          <a:ext cx="0" cy="0"/>
          <a:chOff x="0" y="0"/>
          <a:chExt cx="0" cy="0"/>
        </a:xfrm>
      </p:grpSpPr>
      <p:sp>
        <p:nvSpPr>
          <p:cNvPr id="488" name="Shape 48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89" name="Shape 48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03" name="Shape 503"/>
        <p:cNvGrpSpPr/>
        <p:nvPr/>
      </p:nvGrpSpPr>
      <p:grpSpPr>
        <a:xfrm>
          <a:off x="0" y="0"/>
          <a:ext cx="0" cy="0"/>
          <a:chOff x="0" y="0"/>
          <a:chExt cx="0" cy="0"/>
        </a:xfrm>
      </p:grpSpPr>
      <p:sp>
        <p:nvSpPr>
          <p:cNvPr id="504" name="Shape 50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05" name="Shape 50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17" name="Shape 517"/>
        <p:cNvGrpSpPr/>
        <p:nvPr/>
      </p:nvGrpSpPr>
      <p:grpSpPr>
        <a:xfrm>
          <a:off x="0" y="0"/>
          <a:ext cx="0" cy="0"/>
          <a:chOff x="0" y="0"/>
          <a:chExt cx="0" cy="0"/>
        </a:xfrm>
      </p:grpSpPr>
      <p:sp>
        <p:nvSpPr>
          <p:cNvPr id="518" name="Shape 51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19" name="Shape 51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29" name="Shape 529"/>
        <p:cNvGrpSpPr/>
        <p:nvPr/>
      </p:nvGrpSpPr>
      <p:grpSpPr>
        <a:xfrm>
          <a:off x="0" y="0"/>
          <a:ext cx="0" cy="0"/>
          <a:chOff x="0" y="0"/>
          <a:chExt cx="0" cy="0"/>
        </a:xfrm>
      </p:grpSpPr>
      <p:sp>
        <p:nvSpPr>
          <p:cNvPr id="530" name="Shape 53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31" name="Shape 53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7" name="Shape 107"/>
        <p:cNvGrpSpPr/>
        <p:nvPr/>
      </p:nvGrpSpPr>
      <p:grpSpPr>
        <a:xfrm>
          <a:off x="0" y="0"/>
          <a:ext cx="0" cy="0"/>
          <a:chOff x="0" y="0"/>
          <a:chExt cx="0" cy="0"/>
        </a:xfrm>
      </p:grpSpPr>
      <p:sp>
        <p:nvSpPr>
          <p:cNvPr id="108" name="Shape 10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9" name="Shape 10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44" name="Shape 544"/>
        <p:cNvGrpSpPr/>
        <p:nvPr/>
      </p:nvGrpSpPr>
      <p:grpSpPr>
        <a:xfrm>
          <a:off x="0" y="0"/>
          <a:ext cx="0" cy="0"/>
          <a:chOff x="0" y="0"/>
          <a:chExt cx="0" cy="0"/>
        </a:xfrm>
      </p:grpSpPr>
      <p:sp>
        <p:nvSpPr>
          <p:cNvPr id="545" name="Shape 54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46" name="Shape 54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52" name="Shape 552"/>
        <p:cNvGrpSpPr/>
        <p:nvPr/>
      </p:nvGrpSpPr>
      <p:grpSpPr>
        <a:xfrm>
          <a:off x="0" y="0"/>
          <a:ext cx="0" cy="0"/>
          <a:chOff x="0" y="0"/>
          <a:chExt cx="0" cy="0"/>
        </a:xfrm>
      </p:grpSpPr>
      <p:sp>
        <p:nvSpPr>
          <p:cNvPr id="553" name="Shape 55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54" name="Shape 55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59" name="Shape 559"/>
        <p:cNvGrpSpPr/>
        <p:nvPr/>
      </p:nvGrpSpPr>
      <p:grpSpPr>
        <a:xfrm>
          <a:off x="0" y="0"/>
          <a:ext cx="0" cy="0"/>
          <a:chOff x="0" y="0"/>
          <a:chExt cx="0" cy="0"/>
        </a:xfrm>
      </p:grpSpPr>
      <p:sp>
        <p:nvSpPr>
          <p:cNvPr id="560" name="Shape 56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61" name="Shape 56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69" name="Shape 569"/>
        <p:cNvGrpSpPr/>
        <p:nvPr/>
      </p:nvGrpSpPr>
      <p:grpSpPr>
        <a:xfrm>
          <a:off x="0" y="0"/>
          <a:ext cx="0" cy="0"/>
          <a:chOff x="0" y="0"/>
          <a:chExt cx="0" cy="0"/>
        </a:xfrm>
      </p:grpSpPr>
      <p:sp>
        <p:nvSpPr>
          <p:cNvPr id="570" name="Shape 57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71" name="Shape 57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74" name="Shape 574"/>
        <p:cNvGrpSpPr/>
        <p:nvPr/>
      </p:nvGrpSpPr>
      <p:grpSpPr>
        <a:xfrm>
          <a:off x="0" y="0"/>
          <a:ext cx="0" cy="0"/>
          <a:chOff x="0" y="0"/>
          <a:chExt cx="0" cy="0"/>
        </a:xfrm>
      </p:grpSpPr>
      <p:sp>
        <p:nvSpPr>
          <p:cNvPr id="575" name="Shape 57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76" name="Shape 57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9" name="Shape 119"/>
        <p:cNvGrpSpPr/>
        <p:nvPr/>
      </p:nvGrpSpPr>
      <p:grpSpPr>
        <a:xfrm>
          <a:off x="0" y="0"/>
          <a:ext cx="0" cy="0"/>
          <a:chOff x="0" y="0"/>
          <a:chExt cx="0" cy="0"/>
        </a:xfrm>
      </p:grpSpPr>
      <p:sp>
        <p:nvSpPr>
          <p:cNvPr id="120" name="Shape 12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21" name="Shape 12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5" name="Shape 155"/>
        <p:cNvGrpSpPr/>
        <p:nvPr/>
      </p:nvGrpSpPr>
      <p:grpSpPr>
        <a:xfrm>
          <a:off x="0" y="0"/>
          <a:ext cx="0" cy="0"/>
          <a:chOff x="0" y="0"/>
          <a:chExt cx="0" cy="0"/>
        </a:xfrm>
      </p:grpSpPr>
      <p:sp>
        <p:nvSpPr>
          <p:cNvPr id="156" name="Shape 15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57" name="Shape 15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3" name="Shape 163"/>
        <p:cNvGrpSpPr/>
        <p:nvPr/>
      </p:nvGrpSpPr>
      <p:grpSpPr>
        <a:xfrm>
          <a:off x="0" y="0"/>
          <a:ext cx="0" cy="0"/>
          <a:chOff x="0" y="0"/>
          <a:chExt cx="0" cy="0"/>
        </a:xfrm>
      </p:grpSpPr>
      <p:sp>
        <p:nvSpPr>
          <p:cNvPr id="164" name="Shape 16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65" name="Shape 16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For our flight control architecture, we collaborated with Navstik labs in India, the developers of FlytOS. We were not only using the FlytOS software, but assisting in its development. This resulted  in a flight control system capable of running autonomous missions, calibrating flight control hardware and providing convenient apis to access telemetry data. All within the clean and intuitive interface seen here.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6" name="Shape 176"/>
        <p:cNvGrpSpPr/>
        <p:nvPr/>
      </p:nvGrpSpPr>
      <p:grpSpPr>
        <a:xfrm>
          <a:off x="0" y="0"/>
          <a:ext cx="0" cy="0"/>
          <a:chOff x="0" y="0"/>
          <a:chExt cx="0" cy="0"/>
        </a:xfrm>
      </p:grpSpPr>
      <p:sp>
        <p:nvSpPr>
          <p:cNvPr id="177" name="Shape 17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78" name="Shape 17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rPr lang="en"/>
              <a:t>FlytOS architecture is essential to our design and will run in the background at all times however we left the choice of mission control software to the end users discretion for greater versatility. We implemented a udp bridge on our network and that opened the floor up for endless possibilities. Now, not only our drone supports advanced flight functions but also works with many well known mission control software.</a:t>
            </a:r>
          </a:p>
          <a:p>
            <a:pPr lvl="0">
              <a:spcBef>
                <a:spcPts val="0"/>
              </a:spcBef>
              <a:buNone/>
            </a:pPr>
            <a:r>
              <a:t/>
            </a:r>
            <a:endParaRPr/>
          </a:p>
          <a:p>
            <a:pPr lvl="0" rtl="0">
              <a:spcBef>
                <a:spcPts val="0"/>
              </a:spcBef>
              <a:buNone/>
            </a:pPr>
            <a:r>
              <a:rPr lang="en"/>
              <a:t>Udp bridge =&gt; serial communication through computers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8" name="Shape 188"/>
        <p:cNvGrpSpPr/>
        <p:nvPr/>
      </p:nvGrpSpPr>
      <p:grpSpPr>
        <a:xfrm>
          <a:off x="0" y="0"/>
          <a:ext cx="0" cy="0"/>
          <a:chOff x="0" y="0"/>
          <a:chExt cx="0" cy="0"/>
        </a:xfrm>
      </p:grpSpPr>
      <p:sp>
        <p:nvSpPr>
          <p:cNvPr id="189" name="Shape 18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90" name="Shape 19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lnSpc>
                <a:spcPct val="115000"/>
              </a:lnSpc>
              <a:spcBef>
                <a:spcPts val="0"/>
              </a:spcBef>
              <a:spcAft>
                <a:spcPts val="1600"/>
              </a:spcAft>
              <a:buNone/>
            </a:pPr>
            <a:r>
              <a:rPr lang="en" sz="1400">
                <a:solidFill>
                  <a:schemeClr val="dk1"/>
                </a:solidFill>
                <a:latin typeface="Roboto"/>
                <a:ea typeface="Roboto"/>
                <a:cs typeface="Roboto"/>
                <a:sym typeface="Roboto"/>
              </a:rPr>
              <a:t>The TX1 came with a development board, which allows you to interface with the TX1 in many different ways. We were able to successfully fly the drone with the development board, but the power draw and weight were too much to provide the minimum flight time of 20 minutes. To fix this, we purchased a much smaller carrier board that maintains all of the needed functionality, with an expected power consumption of just 9 Watts. We’ll be using the USB port for our camera, the Micro SD port for storage, and the UART port to communicate with the Pixhawk and other on board controllers.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9" name="Shape 9"/>
        <p:cNvGrpSpPr/>
        <p:nvPr/>
      </p:nvGrpSpPr>
      <p:grpSpPr>
        <a:xfrm>
          <a:off x="0" y="0"/>
          <a:ext cx="0" cy="0"/>
          <a:chOff x="0" y="0"/>
          <a:chExt cx="0" cy="0"/>
        </a:xfrm>
      </p:grpSpPr>
      <p:sp>
        <p:nvSpPr>
          <p:cNvPr id="10" name="Shape 10"/>
          <p:cNvSpPr/>
          <p:nvPr/>
        </p:nvSpPr>
        <p:spPr>
          <a:xfrm>
            <a:off x="1524800" y="672605"/>
            <a:ext cx="1081625" cy="1124949"/>
          </a:xfrm>
          <a:custGeom>
            <a:pathLst>
              <a:path extrusionOk="0" h="44998" w="43265">
                <a:moveTo>
                  <a:pt x="0" y="44998"/>
                </a:moveTo>
                <a:lnTo>
                  <a:pt x="0" y="0"/>
                </a:lnTo>
                <a:lnTo>
                  <a:pt x="43265" y="0"/>
                </a:lnTo>
              </a:path>
            </a:pathLst>
          </a:custGeom>
          <a:noFill/>
          <a:ln cap="flat" cmpd="sng" w="28575">
            <a:solidFill>
              <a:schemeClr val="accent5"/>
            </a:solidFill>
            <a:prstDash val="solid"/>
            <a:miter/>
            <a:headEnd len="med" w="med" type="none"/>
            <a:tailEnd len="med" w="med" type="none"/>
          </a:ln>
        </p:spPr>
      </p:sp>
      <p:sp>
        <p:nvSpPr>
          <p:cNvPr id="11" name="Shape 11"/>
          <p:cNvSpPr/>
          <p:nvPr/>
        </p:nvSpPr>
        <p:spPr>
          <a:xfrm rot="10800000">
            <a:off x="6537562" y="3342925"/>
            <a:ext cx="1081625" cy="1124950"/>
          </a:xfrm>
          <a:custGeom>
            <a:pathLst>
              <a:path extrusionOk="0" h="44998" w="43265">
                <a:moveTo>
                  <a:pt x="0" y="44998"/>
                </a:moveTo>
                <a:lnTo>
                  <a:pt x="0" y="0"/>
                </a:lnTo>
                <a:lnTo>
                  <a:pt x="43265" y="0"/>
                </a:lnTo>
              </a:path>
            </a:pathLst>
          </a:custGeom>
          <a:noFill/>
          <a:ln cap="flat" cmpd="sng" w="28575">
            <a:solidFill>
              <a:schemeClr val="accent5"/>
            </a:solidFill>
            <a:prstDash val="solid"/>
            <a:miter/>
            <a:headEnd len="med" w="med" type="none"/>
            <a:tailEnd len="med" w="med" type="none"/>
          </a:ln>
        </p:spPr>
      </p:sp>
      <p:cxnSp>
        <p:nvCxnSpPr>
          <p:cNvPr id="12" name="Shape 12"/>
          <p:cNvCxnSpPr/>
          <p:nvPr/>
        </p:nvCxnSpPr>
        <p:spPr>
          <a:xfrm>
            <a:off x="4359601" y="2817463"/>
            <a:ext cx="424800" cy="0"/>
          </a:xfrm>
          <a:prstGeom prst="straightConnector1">
            <a:avLst/>
          </a:prstGeom>
          <a:noFill/>
          <a:ln cap="flat" cmpd="sng" w="38100">
            <a:solidFill>
              <a:schemeClr val="accent4"/>
            </a:solidFill>
            <a:prstDash val="solid"/>
            <a:round/>
            <a:headEnd len="med" w="med" type="none"/>
            <a:tailEnd len="med" w="med" type="none"/>
          </a:ln>
        </p:spPr>
      </p:cxnSp>
      <p:sp>
        <p:nvSpPr>
          <p:cNvPr id="13" name="Shape 13"/>
          <p:cNvSpPr txBox="1"/>
          <p:nvPr>
            <p:ph type="ctrTitle"/>
          </p:nvPr>
        </p:nvSpPr>
        <p:spPr>
          <a:xfrm>
            <a:off x="1680301" y="1188925"/>
            <a:ext cx="5783400" cy="1457399"/>
          </a:xfrm>
          <a:prstGeom prst="rect">
            <a:avLst/>
          </a:prstGeom>
        </p:spPr>
        <p:txBody>
          <a:bodyPr anchorCtr="0" anchor="b" bIns="91425" lIns="91425" rIns="91425" tIns="91425"/>
          <a:lstStyle>
            <a:lvl1pPr lvl="0" algn="ctr">
              <a:spcBef>
                <a:spcPts val="0"/>
              </a:spcBef>
              <a:buSzPct val="100000"/>
              <a:defRPr sz="4000"/>
            </a:lvl1pPr>
            <a:lvl2pPr lvl="1" algn="ctr">
              <a:spcBef>
                <a:spcPts val="0"/>
              </a:spcBef>
              <a:buSzPct val="100000"/>
              <a:defRPr sz="4000"/>
            </a:lvl2pPr>
            <a:lvl3pPr lvl="2" algn="ctr">
              <a:spcBef>
                <a:spcPts val="0"/>
              </a:spcBef>
              <a:buSzPct val="100000"/>
              <a:defRPr sz="4000"/>
            </a:lvl3pPr>
            <a:lvl4pPr lvl="3" algn="ctr">
              <a:spcBef>
                <a:spcPts val="0"/>
              </a:spcBef>
              <a:buSzPct val="100000"/>
              <a:defRPr sz="4000"/>
            </a:lvl4pPr>
            <a:lvl5pPr lvl="4" algn="ctr">
              <a:spcBef>
                <a:spcPts val="0"/>
              </a:spcBef>
              <a:buSzPct val="100000"/>
              <a:defRPr sz="4000"/>
            </a:lvl5pPr>
            <a:lvl6pPr lvl="5" algn="ctr">
              <a:spcBef>
                <a:spcPts val="0"/>
              </a:spcBef>
              <a:buSzPct val="100000"/>
              <a:defRPr sz="4000"/>
            </a:lvl6pPr>
            <a:lvl7pPr lvl="6" algn="ctr">
              <a:spcBef>
                <a:spcPts val="0"/>
              </a:spcBef>
              <a:buSzPct val="100000"/>
              <a:defRPr sz="4000"/>
            </a:lvl7pPr>
            <a:lvl8pPr lvl="7" algn="ctr">
              <a:spcBef>
                <a:spcPts val="0"/>
              </a:spcBef>
              <a:buSzPct val="100000"/>
              <a:defRPr sz="4000"/>
            </a:lvl8pPr>
            <a:lvl9pPr lvl="8" algn="ctr">
              <a:spcBef>
                <a:spcPts val="0"/>
              </a:spcBef>
              <a:buSzPct val="100000"/>
              <a:defRPr sz="4000"/>
            </a:lvl9pPr>
          </a:lstStyle>
          <a:p/>
        </p:txBody>
      </p:sp>
      <p:sp>
        <p:nvSpPr>
          <p:cNvPr id="14" name="Shape 14"/>
          <p:cNvSpPr txBox="1"/>
          <p:nvPr>
            <p:ph idx="1" type="subTitle"/>
          </p:nvPr>
        </p:nvSpPr>
        <p:spPr>
          <a:xfrm>
            <a:off x="1680301" y="3049450"/>
            <a:ext cx="5783400" cy="909000"/>
          </a:xfrm>
          <a:prstGeom prst="rect">
            <a:avLst/>
          </a:prstGeom>
        </p:spPr>
        <p:txBody>
          <a:bodyPr anchorCtr="0" anchor="t" bIns="91425" lIns="91425" rIns="91425" tIns="91425"/>
          <a:lstStyle>
            <a:lvl1pPr lvl="0" algn="ctr">
              <a:lnSpc>
                <a:spcPct val="100000"/>
              </a:lnSpc>
              <a:spcBef>
                <a:spcPts val="0"/>
              </a:spcBef>
              <a:spcAft>
                <a:spcPts val="0"/>
              </a:spcAft>
              <a:buClr>
                <a:schemeClr val="accent5"/>
              </a:buClr>
              <a:buSzPct val="100000"/>
              <a:buFont typeface="Roboto Slab"/>
              <a:buNone/>
              <a:defRPr sz="2400">
                <a:solidFill>
                  <a:schemeClr val="accent5"/>
                </a:solidFill>
                <a:latin typeface="Roboto Slab"/>
                <a:ea typeface="Roboto Slab"/>
                <a:cs typeface="Roboto Slab"/>
                <a:sym typeface="Roboto Slab"/>
              </a:defRPr>
            </a:lvl1pPr>
            <a:lvl2pPr lvl="1" algn="ctr">
              <a:lnSpc>
                <a:spcPct val="100000"/>
              </a:lnSpc>
              <a:spcBef>
                <a:spcPts val="0"/>
              </a:spcBef>
              <a:spcAft>
                <a:spcPts val="0"/>
              </a:spcAft>
              <a:buClr>
                <a:schemeClr val="accent5"/>
              </a:buClr>
              <a:buSzPct val="100000"/>
              <a:buFont typeface="Roboto Slab"/>
              <a:buNone/>
              <a:defRPr sz="2400">
                <a:solidFill>
                  <a:schemeClr val="accent5"/>
                </a:solidFill>
                <a:latin typeface="Roboto Slab"/>
                <a:ea typeface="Roboto Slab"/>
                <a:cs typeface="Roboto Slab"/>
                <a:sym typeface="Roboto Slab"/>
              </a:defRPr>
            </a:lvl2pPr>
            <a:lvl3pPr lvl="2" algn="ctr">
              <a:lnSpc>
                <a:spcPct val="100000"/>
              </a:lnSpc>
              <a:spcBef>
                <a:spcPts val="0"/>
              </a:spcBef>
              <a:spcAft>
                <a:spcPts val="0"/>
              </a:spcAft>
              <a:buClr>
                <a:schemeClr val="accent5"/>
              </a:buClr>
              <a:buSzPct val="100000"/>
              <a:buFont typeface="Roboto Slab"/>
              <a:buNone/>
              <a:defRPr sz="2400">
                <a:solidFill>
                  <a:schemeClr val="accent5"/>
                </a:solidFill>
                <a:latin typeface="Roboto Slab"/>
                <a:ea typeface="Roboto Slab"/>
                <a:cs typeface="Roboto Slab"/>
                <a:sym typeface="Roboto Slab"/>
              </a:defRPr>
            </a:lvl3pPr>
            <a:lvl4pPr lvl="3" algn="ctr">
              <a:lnSpc>
                <a:spcPct val="100000"/>
              </a:lnSpc>
              <a:spcBef>
                <a:spcPts val="0"/>
              </a:spcBef>
              <a:spcAft>
                <a:spcPts val="0"/>
              </a:spcAft>
              <a:buClr>
                <a:schemeClr val="accent5"/>
              </a:buClr>
              <a:buSzPct val="100000"/>
              <a:buFont typeface="Roboto Slab"/>
              <a:buNone/>
              <a:defRPr sz="2400">
                <a:solidFill>
                  <a:schemeClr val="accent5"/>
                </a:solidFill>
                <a:latin typeface="Roboto Slab"/>
                <a:ea typeface="Roboto Slab"/>
                <a:cs typeface="Roboto Slab"/>
                <a:sym typeface="Roboto Slab"/>
              </a:defRPr>
            </a:lvl4pPr>
            <a:lvl5pPr lvl="4" algn="ctr">
              <a:lnSpc>
                <a:spcPct val="100000"/>
              </a:lnSpc>
              <a:spcBef>
                <a:spcPts val="0"/>
              </a:spcBef>
              <a:spcAft>
                <a:spcPts val="0"/>
              </a:spcAft>
              <a:buClr>
                <a:schemeClr val="accent5"/>
              </a:buClr>
              <a:buSzPct val="100000"/>
              <a:buFont typeface="Roboto Slab"/>
              <a:buNone/>
              <a:defRPr sz="2400">
                <a:solidFill>
                  <a:schemeClr val="accent5"/>
                </a:solidFill>
                <a:latin typeface="Roboto Slab"/>
                <a:ea typeface="Roboto Slab"/>
                <a:cs typeface="Roboto Slab"/>
                <a:sym typeface="Roboto Slab"/>
              </a:defRPr>
            </a:lvl5pPr>
            <a:lvl6pPr lvl="5" algn="ctr">
              <a:lnSpc>
                <a:spcPct val="100000"/>
              </a:lnSpc>
              <a:spcBef>
                <a:spcPts val="0"/>
              </a:spcBef>
              <a:spcAft>
                <a:spcPts val="0"/>
              </a:spcAft>
              <a:buClr>
                <a:schemeClr val="accent5"/>
              </a:buClr>
              <a:buSzPct val="100000"/>
              <a:buFont typeface="Roboto Slab"/>
              <a:buNone/>
              <a:defRPr sz="2400">
                <a:solidFill>
                  <a:schemeClr val="accent5"/>
                </a:solidFill>
                <a:latin typeface="Roboto Slab"/>
                <a:ea typeface="Roboto Slab"/>
                <a:cs typeface="Roboto Slab"/>
                <a:sym typeface="Roboto Slab"/>
              </a:defRPr>
            </a:lvl6pPr>
            <a:lvl7pPr lvl="6" algn="ctr">
              <a:lnSpc>
                <a:spcPct val="100000"/>
              </a:lnSpc>
              <a:spcBef>
                <a:spcPts val="0"/>
              </a:spcBef>
              <a:spcAft>
                <a:spcPts val="0"/>
              </a:spcAft>
              <a:buClr>
                <a:schemeClr val="accent5"/>
              </a:buClr>
              <a:buSzPct val="100000"/>
              <a:buFont typeface="Roboto Slab"/>
              <a:buNone/>
              <a:defRPr sz="2400">
                <a:solidFill>
                  <a:schemeClr val="accent5"/>
                </a:solidFill>
                <a:latin typeface="Roboto Slab"/>
                <a:ea typeface="Roboto Slab"/>
                <a:cs typeface="Roboto Slab"/>
                <a:sym typeface="Roboto Slab"/>
              </a:defRPr>
            </a:lvl7pPr>
            <a:lvl8pPr lvl="7" algn="ctr">
              <a:lnSpc>
                <a:spcPct val="100000"/>
              </a:lnSpc>
              <a:spcBef>
                <a:spcPts val="0"/>
              </a:spcBef>
              <a:spcAft>
                <a:spcPts val="0"/>
              </a:spcAft>
              <a:buClr>
                <a:schemeClr val="accent5"/>
              </a:buClr>
              <a:buSzPct val="100000"/>
              <a:buFont typeface="Roboto Slab"/>
              <a:buNone/>
              <a:defRPr sz="2400">
                <a:solidFill>
                  <a:schemeClr val="accent5"/>
                </a:solidFill>
                <a:latin typeface="Roboto Slab"/>
                <a:ea typeface="Roboto Slab"/>
                <a:cs typeface="Roboto Slab"/>
                <a:sym typeface="Roboto Slab"/>
              </a:defRPr>
            </a:lvl8pPr>
            <a:lvl9pPr lvl="8" algn="ctr">
              <a:lnSpc>
                <a:spcPct val="100000"/>
              </a:lnSpc>
              <a:spcBef>
                <a:spcPts val="0"/>
              </a:spcBef>
              <a:spcAft>
                <a:spcPts val="0"/>
              </a:spcAft>
              <a:buClr>
                <a:schemeClr val="accent5"/>
              </a:buClr>
              <a:buSzPct val="100000"/>
              <a:buFont typeface="Roboto Slab"/>
              <a:buNone/>
              <a:defRPr sz="2400">
                <a:solidFill>
                  <a:schemeClr val="accent5"/>
                </a:solidFill>
                <a:latin typeface="Roboto Slab"/>
                <a:ea typeface="Roboto Slab"/>
                <a:cs typeface="Roboto Slab"/>
                <a:sym typeface="Roboto Slab"/>
              </a:defRPr>
            </a:lvl9pPr>
          </a:lstStyle>
          <a:p/>
        </p:txBody>
      </p:sp>
      <p:sp>
        <p:nvSpPr>
          <p:cNvPr id="15" name="Shape 15"/>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ig number">
    <p:spTree>
      <p:nvGrpSpPr>
        <p:cNvPr id="52" name="Shape 52"/>
        <p:cNvGrpSpPr/>
        <p:nvPr/>
      </p:nvGrpSpPr>
      <p:grpSpPr>
        <a:xfrm>
          <a:off x="0" y="0"/>
          <a:ext cx="0" cy="0"/>
          <a:chOff x="0" y="0"/>
          <a:chExt cx="0" cy="0"/>
        </a:xfrm>
      </p:grpSpPr>
      <p:sp>
        <p:nvSpPr>
          <p:cNvPr id="53" name="Shape 53"/>
          <p:cNvSpPr/>
          <p:nvPr/>
        </p:nvSpPr>
        <p:spPr>
          <a:xfrm>
            <a:off x="150" y="5076825"/>
            <a:ext cx="9143700" cy="66600"/>
          </a:xfrm>
          <a:prstGeom prst="rect">
            <a:avLst/>
          </a:prstGeom>
          <a:solidFill>
            <a:schemeClr val="accent4"/>
          </a:solidFill>
          <a:ln>
            <a:noFill/>
          </a:ln>
        </p:spPr>
        <p:txBody>
          <a:bodyPr anchorCtr="0" anchor="ctr" bIns="91425" lIns="91425" rIns="91425" tIns="91425">
            <a:noAutofit/>
          </a:bodyPr>
          <a:lstStyle/>
          <a:p>
            <a:pPr lvl="0">
              <a:spcBef>
                <a:spcPts val="0"/>
              </a:spcBef>
              <a:buNone/>
            </a:pPr>
            <a:r>
              <a:t/>
            </a:r>
            <a:endParaRPr/>
          </a:p>
        </p:txBody>
      </p:sp>
      <p:sp>
        <p:nvSpPr>
          <p:cNvPr id="54" name="Shape 54"/>
          <p:cNvSpPr txBox="1"/>
          <p:nvPr>
            <p:ph type="title"/>
          </p:nvPr>
        </p:nvSpPr>
        <p:spPr>
          <a:xfrm>
            <a:off x="387900" y="1152450"/>
            <a:ext cx="8368200" cy="1538400"/>
          </a:xfrm>
          <a:prstGeom prst="rect">
            <a:avLst/>
          </a:prstGeom>
        </p:spPr>
        <p:txBody>
          <a:bodyPr anchorCtr="0" anchor="ctr" bIns="91425" lIns="91425" rIns="91425" tIns="91425"/>
          <a:lstStyle>
            <a:lvl1pPr lvl="0" algn="ctr">
              <a:spcBef>
                <a:spcPts val="0"/>
              </a:spcBef>
              <a:buClr>
                <a:schemeClr val="accent5"/>
              </a:buClr>
              <a:buSzPct val="100000"/>
              <a:defRPr sz="13000">
                <a:solidFill>
                  <a:schemeClr val="accent5"/>
                </a:solidFill>
              </a:defRPr>
            </a:lvl1pPr>
            <a:lvl2pPr lvl="1" algn="ctr">
              <a:spcBef>
                <a:spcPts val="0"/>
              </a:spcBef>
              <a:buClr>
                <a:schemeClr val="accent5"/>
              </a:buClr>
              <a:buSzPct val="100000"/>
              <a:defRPr sz="13000">
                <a:solidFill>
                  <a:schemeClr val="accent5"/>
                </a:solidFill>
              </a:defRPr>
            </a:lvl2pPr>
            <a:lvl3pPr lvl="2" algn="ctr">
              <a:spcBef>
                <a:spcPts val="0"/>
              </a:spcBef>
              <a:buClr>
                <a:schemeClr val="accent5"/>
              </a:buClr>
              <a:buSzPct val="100000"/>
              <a:defRPr sz="13000">
                <a:solidFill>
                  <a:schemeClr val="accent5"/>
                </a:solidFill>
              </a:defRPr>
            </a:lvl3pPr>
            <a:lvl4pPr lvl="3" algn="ctr">
              <a:spcBef>
                <a:spcPts val="0"/>
              </a:spcBef>
              <a:buClr>
                <a:schemeClr val="accent5"/>
              </a:buClr>
              <a:buSzPct val="100000"/>
              <a:defRPr sz="13000">
                <a:solidFill>
                  <a:schemeClr val="accent5"/>
                </a:solidFill>
              </a:defRPr>
            </a:lvl4pPr>
            <a:lvl5pPr lvl="4" algn="ctr">
              <a:spcBef>
                <a:spcPts val="0"/>
              </a:spcBef>
              <a:buClr>
                <a:schemeClr val="accent5"/>
              </a:buClr>
              <a:buSzPct val="100000"/>
              <a:defRPr sz="13000">
                <a:solidFill>
                  <a:schemeClr val="accent5"/>
                </a:solidFill>
              </a:defRPr>
            </a:lvl5pPr>
            <a:lvl6pPr lvl="5" algn="ctr">
              <a:spcBef>
                <a:spcPts val="0"/>
              </a:spcBef>
              <a:buClr>
                <a:schemeClr val="accent5"/>
              </a:buClr>
              <a:buSzPct val="100000"/>
              <a:defRPr sz="13000">
                <a:solidFill>
                  <a:schemeClr val="accent5"/>
                </a:solidFill>
              </a:defRPr>
            </a:lvl6pPr>
            <a:lvl7pPr lvl="6" algn="ctr">
              <a:spcBef>
                <a:spcPts val="0"/>
              </a:spcBef>
              <a:buClr>
                <a:schemeClr val="accent5"/>
              </a:buClr>
              <a:buSzPct val="100000"/>
              <a:defRPr sz="13000">
                <a:solidFill>
                  <a:schemeClr val="accent5"/>
                </a:solidFill>
              </a:defRPr>
            </a:lvl7pPr>
            <a:lvl8pPr lvl="7" algn="ctr">
              <a:spcBef>
                <a:spcPts val="0"/>
              </a:spcBef>
              <a:buClr>
                <a:schemeClr val="accent5"/>
              </a:buClr>
              <a:buSzPct val="100000"/>
              <a:defRPr sz="13000">
                <a:solidFill>
                  <a:schemeClr val="accent5"/>
                </a:solidFill>
              </a:defRPr>
            </a:lvl8pPr>
            <a:lvl9pPr lvl="8" algn="ctr">
              <a:spcBef>
                <a:spcPts val="0"/>
              </a:spcBef>
              <a:buClr>
                <a:schemeClr val="accent5"/>
              </a:buClr>
              <a:buSzPct val="100000"/>
              <a:defRPr sz="13000">
                <a:solidFill>
                  <a:schemeClr val="accent5"/>
                </a:solidFill>
              </a:defRPr>
            </a:lvl9pPr>
          </a:lstStyle>
          <a:p/>
        </p:txBody>
      </p:sp>
      <p:sp>
        <p:nvSpPr>
          <p:cNvPr id="55" name="Shape 55"/>
          <p:cNvSpPr txBox="1"/>
          <p:nvPr>
            <p:ph idx="1" type="body"/>
          </p:nvPr>
        </p:nvSpPr>
        <p:spPr>
          <a:xfrm>
            <a:off x="387900" y="2919450"/>
            <a:ext cx="8368200" cy="1071600"/>
          </a:xfrm>
          <a:prstGeom prst="rect">
            <a:avLst/>
          </a:prstGeom>
        </p:spPr>
        <p:txBody>
          <a:bodyPr anchorCtr="0" anchor="t" bIns="91425" lIns="91425" rIns="91425" tIns="91425"/>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p:txBody>
      </p:sp>
      <p:sp>
        <p:nvSpPr>
          <p:cNvPr id="56" name="Shape 56"/>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57" name="Shape 57"/>
        <p:cNvGrpSpPr/>
        <p:nvPr/>
      </p:nvGrpSpPr>
      <p:grpSpPr>
        <a:xfrm>
          <a:off x="0" y="0"/>
          <a:ext cx="0" cy="0"/>
          <a:chOff x="0" y="0"/>
          <a:chExt cx="0" cy="0"/>
        </a:xfrm>
      </p:grpSpPr>
      <p:sp>
        <p:nvSpPr>
          <p:cNvPr id="58" name="Shape 58"/>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spTree>
      <p:nvGrpSpPr>
        <p:cNvPr id="16" name="Shape 16"/>
        <p:cNvGrpSpPr/>
        <p:nvPr/>
      </p:nvGrpSpPr>
      <p:grpSpPr>
        <a:xfrm>
          <a:off x="0" y="0"/>
          <a:ext cx="0" cy="0"/>
          <a:chOff x="0" y="0"/>
          <a:chExt cx="0" cy="0"/>
        </a:xfrm>
      </p:grpSpPr>
      <p:cxnSp>
        <p:nvCxnSpPr>
          <p:cNvPr id="17" name="Shape 17"/>
          <p:cNvCxnSpPr/>
          <p:nvPr/>
        </p:nvCxnSpPr>
        <p:spPr>
          <a:xfrm>
            <a:off x="4359601" y="2817463"/>
            <a:ext cx="424800" cy="0"/>
          </a:xfrm>
          <a:prstGeom prst="straightConnector1">
            <a:avLst/>
          </a:prstGeom>
          <a:noFill/>
          <a:ln cap="flat" cmpd="sng" w="38100">
            <a:solidFill>
              <a:schemeClr val="accent4"/>
            </a:solidFill>
            <a:prstDash val="solid"/>
            <a:round/>
            <a:headEnd len="med" w="med" type="none"/>
            <a:tailEnd len="med" w="med" type="none"/>
          </a:ln>
        </p:spPr>
      </p:cxnSp>
      <p:sp>
        <p:nvSpPr>
          <p:cNvPr id="18" name="Shape 18"/>
          <p:cNvSpPr txBox="1"/>
          <p:nvPr>
            <p:ph type="title"/>
          </p:nvPr>
        </p:nvSpPr>
        <p:spPr>
          <a:xfrm>
            <a:off x="480750" y="1764950"/>
            <a:ext cx="8222100" cy="907500"/>
          </a:xfrm>
          <a:prstGeom prst="rect">
            <a:avLst/>
          </a:prstGeom>
        </p:spPr>
        <p:txBody>
          <a:bodyPr anchorCtr="0" anchor="b" bIns="91425" lIns="91425" rIns="91425" tIns="91425"/>
          <a:lstStyle>
            <a:lvl1pPr lvl="0" algn="ctr">
              <a:spcBef>
                <a:spcPts val="0"/>
              </a:spcBef>
              <a:buSzPct val="100000"/>
              <a:defRPr sz="4800"/>
            </a:lvl1pPr>
            <a:lvl2pPr lvl="1" algn="ctr">
              <a:spcBef>
                <a:spcPts val="0"/>
              </a:spcBef>
              <a:buSzPct val="100000"/>
              <a:defRPr sz="4800"/>
            </a:lvl2pPr>
            <a:lvl3pPr lvl="2" algn="ctr">
              <a:spcBef>
                <a:spcPts val="0"/>
              </a:spcBef>
              <a:buSzPct val="100000"/>
              <a:defRPr sz="4800"/>
            </a:lvl3pPr>
            <a:lvl4pPr lvl="3" algn="ctr">
              <a:spcBef>
                <a:spcPts val="0"/>
              </a:spcBef>
              <a:buSzPct val="100000"/>
              <a:defRPr sz="4800"/>
            </a:lvl4pPr>
            <a:lvl5pPr lvl="4" algn="ctr">
              <a:spcBef>
                <a:spcPts val="0"/>
              </a:spcBef>
              <a:buSzPct val="100000"/>
              <a:defRPr sz="4800"/>
            </a:lvl5pPr>
            <a:lvl6pPr lvl="5" algn="ctr">
              <a:spcBef>
                <a:spcPts val="0"/>
              </a:spcBef>
              <a:buSzPct val="100000"/>
              <a:defRPr sz="4800"/>
            </a:lvl6pPr>
            <a:lvl7pPr lvl="6" algn="ctr">
              <a:spcBef>
                <a:spcPts val="0"/>
              </a:spcBef>
              <a:buSzPct val="100000"/>
              <a:defRPr sz="4800"/>
            </a:lvl7pPr>
            <a:lvl8pPr lvl="7" algn="ctr">
              <a:spcBef>
                <a:spcPts val="0"/>
              </a:spcBef>
              <a:buSzPct val="100000"/>
              <a:defRPr sz="4800"/>
            </a:lvl8pPr>
            <a:lvl9pPr lvl="8" algn="ctr">
              <a:spcBef>
                <a:spcPts val="0"/>
              </a:spcBef>
              <a:buSzPct val="100000"/>
              <a:defRPr sz="4800"/>
            </a:lvl9pPr>
          </a:lstStyle>
          <a:p/>
        </p:txBody>
      </p:sp>
      <p:sp>
        <p:nvSpPr>
          <p:cNvPr id="19" name="Shape 19"/>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nd body">
    <p:spTree>
      <p:nvGrpSpPr>
        <p:cNvPr id="20" name="Shape 20"/>
        <p:cNvGrpSpPr/>
        <p:nvPr/>
      </p:nvGrpSpPr>
      <p:grpSpPr>
        <a:xfrm>
          <a:off x="0" y="0"/>
          <a:ext cx="0" cy="0"/>
          <a:chOff x="0" y="0"/>
          <a:chExt cx="0" cy="0"/>
        </a:xfrm>
      </p:grpSpPr>
      <p:cxnSp>
        <p:nvCxnSpPr>
          <p:cNvPr id="21" name="Shape 21"/>
          <p:cNvCxnSpPr/>
          <p:nvPr/>
        </p:nvCxnSpPr>
        <p:spPr>
          <a:xfrm>
            <a:off x="492562" y="1260283"/>
            <a:ext cx="424800" cy="0"/>
          </a:xfrm>
          <a:prstGeom prst="straightConnector1">
            <a:avLst/>
          </a:prstGeom>
          <a:noFill/>
          <a:ln cap="flat" cmpd="sng" w="38100">
            <a:solidFill>
              <a:schemeClr val="accent4"/>
            </a:solidFill>
            <a:prstDash val="solid"/>
            <a:round/>
            <a:headEnd len="med" w="med" type="none"/>
            <a:tailEnd len="med" w="med" type="none"/>
          </a:ln>
        </p:spPr>
      </p:cxnSp>
      <p:sp>
        <p:nvSpPr>
          <p:cNvPr id="22" name="Shape 22"/>
          <p:cNvSpPr txBox="1"/>
          <p:nvPr>
            <p:ph type="title"/>
          </p:nvPr>
        </p:nvSpPr>
        <p:spPr>
          <a:xfrm>
            <a:off x="387900" y="458025"/>
            <a:ext cx="8368200" cy="686100"/>
          </a:xfrm>
          <a:prstGeom prst="rect">
            <a:avLst/>
          </a:prstGeom>
        </p:spPr>
        <p:txBody>
          <a:bodyPr anchorCtr="0" anchor="b"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3" name="Shape 23"/>
          <p:cNvSpPr txBox="1"/>
          <p:nvPr>
            <p:ph idx="1" type="body"/>
          </p:nvPr>
        </p:nvSpPr>
        <p:spPr>
          <a:xfrm>
            <a:off x="387900" y="1489824"/>
            <a:ext cx="8368200" cy="30789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4" name="Shape 24"/>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and two columns">
    <p:spTree>
      <p:nvGrpSpPr>
        <p:cNvPr id="25" name="Shape 25"/>
        <p:cNvGrpSpPr/>
        <p:nvPr/>
      </p:nvGrpSpPr>
      <p:grpSpPr>
        <a:xfrm>
          <a:off x="0" y="0"/>
          <a:ext cx="0" cy="0"/>
          <a:chOff x="0" y="0"/>
          <a:chExt cx="0" cy="0"/>
        </a:xfrm>
      </p:grpSpPr>
      <p:cxnSp>
        <p:nvCxnSpPr>
          <p:cNvPr id="26" name="Shape 26"/>
          <p:cNvCxnSpPr/>
          <p:nvPr/>
        </p:nvCxnSpPr>
        <p:spPr>
          <a:xfrm>
            <a:off x="492562" y="1260283"/>
            <a:ext cx="424800" cy="0"/>
          </a:xfrm>
          <a:prstGeom prst="straightConnector1">
            <a:avLst/>
          </a:prstGeom>
          <a:noFill/>
          <a:ln cap="flat" cmpd="sng" w="38100">
            <a:solidFill>
              <a:schemeClr val="accent4"/>
            </a:solidFill>
            <a:prstDash val="solid"/>
            <a:round/>
            <a:headEnd len="med" w="med" type="none"/>
            <a:tailEnd len="med" w="med" type="none"/>
          </a:ln>
        </p:spPr>
      </p:cxnSp>
      <p:sp>
        <p:nvSpPr>
          <p:cNvPr id="27" name="Shape 27"/>
          <p:cNvSpPr txBox="1"/>
          <p:nvPr>
            <p:ph type="title"/>
          </p:nvPr>
        </p:nvSpPr>
        <p:spPr>
          <a:xfrm>
            <a:off x="387900" y="458025"/>
            <a:ext cx="8368200" cy="686100"/>
          </a:xfrm>
          <a:prstGeom prst="rect">
            <a:avLst/>
          </a:prstGeom>
        </p:spPr>
        <p:txBody>
          <a:bodyPr anchorCtr="0" anchor="b"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8" name="Shape 28"/>
          <p:cNvSpPr txBox="1"/>
          <p:nvPr>
            <p:ph idx="1" type="body"/>
          </p:nvPr>
        </p:nvSpPr>
        <p:spPr>
          <a:xfrm>
            <a:off x="387900" y="1489825"/>
            <a:ext cx="3999900" cy="3078900"/>
          </a:xfrm>
          <a:prstGeom prst="rect">
            <a:avLst/>
          </a:prstGeom>
        </p:spPr>
        <p:txBody>
          <a:bodyPr anchorCtr="0" anchor="t" bIns="91425" lIns="91425" rIns="91425"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29" name="Shape 29"/>
          <p:cNvSpPr txBox="1"/>
          <p:nvPr>
            <p:ph idx="2" type="body"/>
          </p:nvPr>
        </p:nvSpPr>
        <p:spPr>
          <a:xfrm>
            <a:off x="4756200" y="1489825"/>
            <a:ext cx="3999900" cy="3078900"/>
          </a:xfrm>
          <a:prstGeom prst="rect">
            <a:avLst/>
          </a:prstGeom>
        </p:spPr>
        <p:txBody>
          <a:bodyPr anchorCtr="0" anchor="t" bIns="91425" lIns="91425" rIns="91425"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30" name="Shape 30"/>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31" name="Shape 31"/>
        <p:cNvGrpSpPr/>
        <p:nvPr/>
      </p:nvGrpSpPr>
      <p:grpSpPr>
        <a:xfrm>
          <a:off x="0" y="0"/>
          <a:ext cx="0" cy="0"/>
          <a:chOff x="0" y="0"/>
          <a:chExt cx="0" cy="0"/>
        </a:xfrm>
      </p:grpSpPr>
      <p:sp>
        <p:nvSpPr>
          <p:cNvPr id="32" name="Shape 32"/>
          <p:cNvSpPr txBox="1"/>
          <p:nvPr>
            <p:ph type="title"/>
          </p:nvPr>
        </p:nvSpPr>
        <p:spPr>
          <a:xfrm>
            <a:off x="387900" y="458025"/>
            <a:ext cx="8368200" cy="686100"/>
          </a:xfrm>
          <a:prstGeom prst="rect">
            <a:avLst/>
          </a:prstGeom>
        </p:spPr>
        <p:txBody>
          <a:bodyPr anchorCtr="0" anchor="b"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33" name="Shape 33"/>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One column text">
    <p:spTree>
      <p:nvGrpSpPr>
        <p:cNvPr id="34" name="Shape 34"/>
        <p:cNvGrpSpPr/>
        <p:nvPr/>
      </p:nvGrpSpPr>
      <p:grpSpPr>
        <a:xfrm>
          <a:off x="0" y="0"/>
          <a:ext cx="0" cy="0"/>
          <a:chOff x="0" y="0"/>
          <a:chExt cx="0" cy="0"/>
        </a:xfrm>
      </p:grpSpPr>
      <p:cxnSp>
        <p:nvCxnSpPr>
          <p:cNvPr id="35" name="Shape 35"/>
          <p:cNvCxnSpPr/>
          <p:nvPr/>
        </p:nvCxnSpPr>
        <p:spPr>
          <a:xfrm>
            <a:off x="489218" y="1412276"/>
            <a:ext cx="331500" cy="0"/>
          </a:xfrm>
          <a:prstGeom prst="straightConnector1">
            <a:avLst/>
          </a:prstGeom>
          <a:noFill/>
          <a:ln cap="flat" cmpd="sng" w="38100">
            <a:solidFill>
              <a:schemeClr val="accent4"/>
            </a:solidFill>
            <a:prstDash val="solid"/>
            <a:round/>
            <a:headEnd len="med" w="med" type="none"/>
            <a:tailEnd len="med" w="med" type="none"/>
          </a:ln>
        </p:spPr>
      </p:cxnSp>
      <p:sp>
        <p:nvSpPr>
          <p:cNvPr id="36" name="Shape 36"/>
          <p:cNvSpPr txBox="1"/>
          <p:nvPr>
            <p:ph type="title"/>
          </p:nvPr>
        </p:nvSpPr>
        <p:spPr>
          <a:xfrm>
            <a:off x="387900" y="555600"/>
            <a:ext cx="2808000" cy="755700"/>
          </a:xfrm>
          <a:prstGeom prst="rect">
            <a:avLst/>
          </a:prstGeom>
        </p:spPr>
        <p:txBody>
          <a:bodyPr anchorCtr="0" anchor="b" bIns="91425" lIns="91425" rIns="91425" tIns="91425"/>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p:txBody>
      </p:sp>
      <p:sp>
        <p:nvSpPr>
          <p:cNvPr id="37" name="Shape 37"/>
          <p:cNvSpPr txBox="1"/>
          <p:nvPr>
            <p:ph idx="1" type="body"/>
          </p:nvPr>
        </p:nvSpPr>
        <p:spPr>
          <a:xfrm>
            <a:off x="387900" y="1594025"/>
            <a:ext cx="2808000" cy="2681100"/>
          </a:xfrm>
          <a:prstGeom prst="rect">
            <a:avLst/>
          </a:prstGeom>
        </p:spPr>
        <p:txBody>
          <a:bodyPr anchorCtr="0" anchor="t" bIns="91425" lIns="91425" rIns="91425" tIns="91425"/>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38" name="Shape 38"/>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Main point">
    <p:spTree>
      <p:nvGrpSpPr>
        <p:cNvPr id="39" name="Shape 39"/>
        <p:cNvGrpSpPr/>
        <p:nvPr/>
      </p:nvGrpSpPr>
      <p:grpSpPr>
        <a:xfrm>
          <a:off x="0" y="0"/>
          <a:ext cx="0" cy="0"/>
          <a:chOff x="0" y="0"/>
          <a:chExt cx="0" cy="0"/>
        </a:xfrm>
      </p:grpSpPr>
      <p:sp>
        <p:nvSpPr>
          <p:cNvPr id="40" name="Shape 40"/>
          <p:cNvSpPr txBox="1"/>
          <p:nvPr>
            <p:ph type="title"/>
          </p:nvPr>
        </p:nvSpPr>
        <p:spPr>
          <a:xfrm>
            <a:off x="490250" y="526350"/>
            <a:ext cx="5618700" cy="4090800"/>
          </a:xfrm>
          <a:prstGeom prst="rect">
            <a:avLst/>
          </a:prstGeom>
        </p:spPr>
        <p:txBody>
          <a:bodyPr anchorCtr="0" anchor="ctr" bIns="91425" lIns="91425" rIns="91425" tIns="91425"/>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p:txBody>
      </p:sp>
      <p:sp>
        <p:nvSpPr>
          <p:cNvPr id="41" name="Shape 41"/>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ection title and description">
    <p:spTree>
      <p:nvGrpSpPr>
        <p:cNvPr id="42" name="Shape 42"/>
        <p:cNvGrpSpPr/>
        <p:nvPr/>
      </p:nvGrpSpPr>
      <p:grpSpPr>
        <a:xfrm>
          <a:off x="0" y="0"/>
          <a:ext cx="0" cy="0"/>
          <a:chOff x="0" y="0"/>
          <a:chExt cx="0" cy="0"/>
        </a:xfrm>
      </p:grpSpPr>
      <p:sp>
        <p:nvSpPr>
          <p:cNvPr id="43" name="Shape 43"/>
          <p:cNvSpPr/>
          <p:nvPr/>
        </p:nvSpPr>
        <p:spPr>
          <a:xfrm>
            <a:off x="4572000" y="-75"/>
            <a:ext cx="4572000" cy="5143500"/>
          </a:xfrm>
          <a:prstGeom prst="rect">
            <a:avLst/>
          </a:prstGeom>
          <a:solidFill>
            <a:schemeClr val="dk2"/>
          </a:solidFill>
          <a:ln>
            <a:noFill/>
          </a:ln>
        </p:spPr>
        <p:txBody>
          <a:bodyPr anchorCtr="0" anchor="ctr" bIns="91425" lIns="91425" rIns="91425" tIns="91425">
            <a:noAutofit/>
          </a:bodyPr>
          <a:lstStyle/>
          <a:p>
            <a:pPr lvl="0">
              <a:spcBef>
                <a:spcPts val="0"/>
              </a:spcBef>
              <a:buNone/>
            </a:pPr>
            <a:r>
              <a:t/>
            </a:r>
            <a:endParaRPr/>
          </a:p>
        </p:txBody>
      </p:sp>
      <p:cxnSp>
        <p:nvCxnSpPr>
          <p:cNvPr id="44" name="Shape 44"/>
          <p:cNvCxnSpPr/>
          <p:nvPr/>
        </p:nvCxnSpPr>
        <p:spPr>
          <a:xfrm>
            <a:off x="5029675" y="4495503"/>
            <a:ext cx="540900" cy="0"/>
          </a:xfrm>
          <a:prstGeom prst="straightConnector1">
            <a:avLst/>
          </a:prstGeom>
          <a:noFill/>
          <a:ln cap="flat" cmpd="sng" w="38100">
            <a:solidFill>
              <a:schemeClr val="accent5"/>
            </a:solidFill>
            <a:prstDash val="solid"/>
            <a:round/>
            <a:headEnd len="med" w="med" type="none"/>
            <a:tailEnd len="med" w="med" type="none"/>
          </a:ln>
        </p:spPr>
      </p:cxnSp>
      <p:sp>
        <p:nvSpPr>
          <p:cNvPr id="45" name="Shape 45"/>
          <p:cNvSpPr txBox="1"/>
          <p:nvPr>
            <p:ph type="title"/>
          </p:nvPr>
        </p:nvSpPr>
        <p:spPr>
          <a:xfrm>
            <a:off x="265500" y="1209075"/>
            <a:ext cx="4045200" cy="1506300"/>
          </a:xfrm>
          <a:prstGeom prst="rect">
            <a:avLst/>
          </a:prstGeom>
        </p:spPr>
        <p:txBody>
          <a:bodyPr anchorCtr="0" anchor="b" bIns="91425" lIns="91425" rIns="91425" tIns="91425"/>
          <a:lstStyle>
            <a:lvl1pPr lvl="0" algn="ctr">
              <a:spcBef>
                <a:spcPts val="0"/>
              </a:spcBef>
              <a:buSzPct val="100000"/>
              <a:defRPr sz="3800"/>
            </a:lvl1pPr>
            <a:lvl2pPr lvl="1" algn="ctr">
              <a:spcBef>
                <a:spcPts val="0"/>
              </a:spcBef>
              <a:buSzPct val="100000"/>
              <a:defRPr sz="3800"/>
            </a:lvl2pPr>
            <a:lvl3pPr lvl="2" algn="ctr">
              <a:spcBef>
                <a:spcPts val="0"/>
              </a:spcBef>
              <a:buSzPct val="100000"/>
              <a:defRPr sz="3800"/>
            </a:lvl3pPr>
            <a:lvl4pPr lvl="3" algn="ctr">
              <a:spcBef>
                <a:spcPts val="0"/>
              </a:spcBef>
              <a:buSzPct val="100000"/>
              <a:defRPr sz="3800"/>
            </a:lvl4pPr>
            <a:lvl5pPr lvl="4" algn="ctr">
              <a:spcBef>
                <a:spcPts val="0"/>
              </a:spcBef>
              <a:buSzPct val="100000"/>
              <a:defRPr sz="3800"/>
            </a:lvl5pPr>
            <a:lvl6pPr lvl="5" algn="ctr">
              <a:spcBef>
                <a:spcPts val="0"/>
              </a:spcBef>
              <a:buSzPct val="100000"/>
              <a:defRPr sz="3800"/>
            </a:lvl6pPr>
            <a:lvl7pPr lvl="6" algn="ctr">
              <a:spcBef>
                <a:spcPts val="0"/>
              </a:spcBef>
              <a:buSzPct val="100000"/>
              <a:defRPr sz="3800"/>
            </a:lvl7pPr>
            <a:lvl8pPr lvl="7" algn="ctr">
              <a:spcBef>
                <a:spcPts val="0"/>
              </a:spcBef>
              <a:buSzPct val="100000"/>
              <a:defRPr sz="3800"/>
            </a:lvl8pPr>
            <a:lvl9pPr lvl="8" algn="ctr">
              <a:spcBef>
                <a:spcPts val="0"/>
              </a:spcBef>
              <a:buSzPct val="100000"/>
              <a:defRPr sz="3800"/>
            </a:lvl9pPr>
          </a:lstStyle>
          <a:p/>
        </p:txBody>
      </p:sp>
      <p:sp>
        <p:nvSpPr>
          <p:cNvPr id="46" name="Shape 46"/>
          <p:cNvSpPr txBox="1"/>
          <p:nvPr>
            <p:ph idx="1" type="subTitle"/>
          </p:nvPr>
        </p:nvSpPr>
        <p:spPr>
          <a:xfrm>
            <a:off x="265500" y="2769000"/>
            <a:ext cx="4045200" cy="1345500"/>
          </a:xfrm>
          <a:prstGeom prst="rect">
            <a:avLst/>
          </a:prstGeom>
        </p:spPr>
        <p:txBody>
          <a:bodyPr anchorCtr="0" anchor="t" bIns="91425" lIns="91425" rIns="91425" tIns="91425"/>
          <a:lstStyle>
            <a:lvl1pPr lvl="0" algn="ctr">
              <a:lnSpc>
                <a:spcPct val="100000"/>
              </a:lnSpc>
              <a:spcBef>
                <a:spcPts val="0"/>
              </a:spcBef>
              <a:spcAft>
                <a:spcPts val="0"/>
              </a:spcAft>
              <a:buClr>
                <a:schemeClr val="accent5"/>
              </a:buClr>
              <a:buSzPct val="100000"/>
              <a:buNone/>
              <a:defRPr sz="2100">
                <a:solidFill>
                  <a:schemeClr val="accent5"/>
                </a:solidFill>
              </a:defRPr>
            </a:lvl1pPr>
            <a:lvl2pPr lvl="1" algn="ctr">
              <a:lnSpc>
                <a:spcPct val="100000"/>
              </a:lnSpc>
              <a:spcBef>
                <a:spcPts val="0"/>
              </a:spcBef>
              <a:spcAft>
                <a:spcPts val="0"/>
              </a:spcAft>
              <a:buClr>
                <a:schemeClr val="accent5"/>
              </a:buClr>
              <a:buSzPct val="100000"/>
              <a:buNone/>
              <a:defRPr sz="2100">
                <a:solidFill>
                  <a:schemeClr val="accent5"/>
                </a:solidFill>
              </a:defRPr>
            </a:lvl2pPr>
            <a:lvl3pPr lvl="2" algn="ctr">
              <a:lnSpc>
                <a:spcPct val="100000"/>
              </a:lnSpc>
              <a:spcBef>
                <a:spcPts val="0"/>
              </a:spcBef>
              <a:spcAft>
                <a:spcPts val="0"/>
              </a:spcAft>
              <a:buClr>
                <a:schemeClr val="accent5"/>
              </a:buClr>
              <a:buSzPct val="100000"/>
              <a:buNone/>
              <a:defRPr sz="2100">
                <a:solidFill>
                  <a:schemeClr val="accent5"/>
                </a:solidFill>
              </a:defRPr>
            </a:lvl3pPr>
            <a:lvl4pPr lvl="3" algn="ctr">
              <a:lnSpc>
                <a:spcPct val="100000"/>
              </a:lnSpc>
              <a:spcBef>
                <a:spcPts val="0"/>
              </a:spcBef>
              <a:spcAft>
                <a:spcPts val="0"/>
              </a:spcAft>
              <a:buClr>
                <a:schemeClr val="accent5"/>
              </a:buClr>
              <a:buSzPct val="100000"/>
              <a:buNone/>
              <a:defRPr sz="2100">
                <a:solidFill>
                  <a:schemeClr val="accent5"/>
                </a:solidFill>
              </a:defRPr>
            </a:lvl4pPr>
            <a:lvl5pPr lvl="4" algn="ctr">
              <a:lnSpc>
                <a:spcPct val="100000"/>
              </a:lnSpc>
              <a:spcBef>
                <a:spcPts val="0"/>
              </a:spcBef>
              <a:spcAft>
                <a:spcPts val="0"/>
              </a:spcAft>
              <a:buClr>
                <a:schemeClr val="accent5"/>
              </a:buClr>
              <a:buSzPct val="100000"/>
              <a:buNone/>
              <a:defRPr sz="2100">
                <a:solidFill>
                  <a:schemeClr val="accent5"/>
                </a:solidFill>
              </a:defRPr>
            </a:lvl5pPr>
            <a:lvl6pPr lvl="5" algn="ctr">
              <a:lnSpc>
                <a:spcPct val="100000"/>
              </a:lnSpc>
              <a:spcBef>
                <a:spcPts val="0"/>
              </a:spcBef>
              <a:spcAft>
                <a:spcPts val="0"/>
              </a:spcAft>
              <a:buClr>
                <a:schemeClr val="accent5"/>
              </a:buClr>
              <a:buSzPct val="100000"/>
              <a:buNone/>
              <a:defRPr sz="2100">
                <a:solidFill>
                  <a:schemeClr val="accent5"/>
                </a:solidFill>
              </a:defRPr>
            </a:lvl6pPr>
            <a:lvl7pPr lvl="6" algn="ctr">
              <a:lnSpc>
                <a:spcPct val="100000"/>
              </a:lnSpc>
              <a:spcBef>
                <a:spcPts val="0"/>
              </a:spcBef>
              <a:spcAft>
                <a:spcPts val="0"/>
              </a:spcAft>
              <a:buClr>
                <a:schemeClr val="accent5"/>
              </a:buClr>
              <a:buSzPct val="100000"/>
              <a:buNone/>
              <a:defRPr sz="2100">
                <a:solidFill>
                  <a:schemeClr val="accent5"/>
                </a:solidFill>
              </a:defRPr>
            </a:lvl7pPr>
            <a:lvl8pPr lvl="7" algn="ctr">
              <a:lnSpc>
                <a:spcPct val="100000"/>
              </a:lnSpc>
              <a:spcBef>
                <a:spcPts val="0"/>
              </a:spcBef>
              <a:spcAft>
                <a:spcPts val="0"/>
              </a:spcAft>
              <a:buClr>
                <a:schemeClr val="accent5"/>
              </a:buClr>
              <a:buSzPct val="100000"/>
              <a:buNone/>
              <a:defRPr sz="2100">
                <a:solidFill>
                  <a:schemeClr val="accent5"/>
                </a:solidFill>
              </a:defRPr>
            </a:lvl8pPr>
            <a:lvl9pPr lvl="8" algn="ctr">
              <a:lnSpc>
                <a:spcPct val="100000"/>
              </a:lnSpc>
              <a:spcBef>
                <a:spcPts val="0"/>
              </a:spcBef>
              <a:spcAft>
                <a:spcPts val="0"/>
              </a:spcAft>
              <a:buClr>
                <a:schemeClr val="accent5"/>
              </a:buClr>
              <a:buSzPct val="100000"/>
              <a:buNone/>
              <a:defRPr sz="2100">
                <a:solidFill>
                  <a:schemeClr val="accent5"/>
                </a:solidFill>
              </a:defRPr>
            </a:lvl9pPr>
          </a:lstStyle>
          <a:p/>
        </p:txBody>
      </p:sp>
      <p:sp>
        <p:nvSpPr>
          <p:cNvPr id="47" name="Shape 47"/>
          <p:cNvSpPr txBox="1"/>
          <p:nvPr>
            <p:ph idx="2" type="body"/>
          </p:nvPr>
        </p:nvSpPr>
        <p:spPr>
          <a:xfrm>
            <a:off x="4939500" y="724200"/>
            <a:ext cx="3837000" cy="3695100"/>
          </a:xfrm>
          <a:prstGeom prst="rect">
            <a:avLst/>
          </a:prstGeom>
        </p:spPr>
        <p:txBody>
          <a:bodyPr anchorCtr="0" anchor="ctr"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48" name="Shape 48"/>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49" name="Shape 49"/>
        <p:cNvGrpSpPr/>
        <p:nvPr/>
      </p:nvGrpSpPr>
      <p:grpSpPr>
        <a:xfrm>
          <a:off x="0" y="0"/>
          <a:ext cx="0" cy="0"/>
          <a:chOff x="0" y="0"/>
          <a:chExt cx="0" cy="0"/>
        </a:xfrm>
      </p:grpSpPr>
      <p:sp>
        <p:nvSpPr>
          <p:cNvPr id="50" name="Shape 50"/>
          <p:cNvSpPr txBox="1"/>
          <p:nvPr>
            <p:ph idx="1" type="body"/>
          </p:nvPr>
        </p:nvSpPr>
        <p:spPr>
          <a:xfrm>
            <a:off x="319500" y="4233725"/>
            <a:ext cx="5998800" cy="598800"/>
          </a:xfrm>
          <a:prstGeom prst="rect">
            <a:avLst/>
          </a:prstGeom>
        </p:spPr>
        <p:txBody>
          <a:bodyPr anchorCtr="0" anchor="ctr" bIns="91425" lIns="91425" rIns="91425" tIns="91425"/>
          <a:lstStyle>
            <a:lvl1pPr lvl="0">
              <a:lnSpc>
                <a:spcPct val="100000"/>
              </a:lnSpc>
              <a:spcBef>
                <a:spcPts val="0"/>
              </a:spcBef>
              <a:spcAft>
                <a:spcPts val="0"/>
              </a:spcAft>
              <a:buFont typeface="Roboto Slab"/>
              <a:buNone/>
              <a:defRPr>
                <a:latin typeface="Roboto Slab"/>
                <a:ea typeface="Roboto Slab"/>
                <a:cs typeface="Roboto Slab"/>
                <a:sym typeface="Roboto Slab"/>
              </a:defRPr>
            </a:lvl1pPr>
          </a:lstStyle>
          <a:p/>
        </p:txBody>
      </p:sp>
      <p:sp>
        <p:nvSpPr>
          <p:cNvPr id="51" name="Shape 51"/>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387900" y="458025"/>
            <a:ext cx="8368200" cy="686100"/>
          </a:xfrm>
          <a:prstGeom prst="rect">
            <a:avLst/>
          </a:prstGeom>
          <a:noFill/>
          <a:ln>
            <a:noFill/>
          </a:ln>
        </p:spPr>
        <p:txBody>
          <a:bodyPr anchorCtr="0" anchor="b" bIns="91425" lIns="91425" rIns="91425" tIns="91425"/>
          <a:lstStyle>
            <a:lvl1pPr lvl="0">
              <a:spcBef>
                <a:spcPts val="0"/>
              </a:spcBef>
              <a:buClr>
                <a:schemeClr val="dk1"/>
              </a:buClr>
              <a:buSzPct val="100000"/>
              <a:buFont typeface="Roboto Slab"/>
              <a:buNone/>
              <a:defRPr sz="3000">
                <a:solidFill>
                  <a:schemeClr val="dk1"/>
                </a:solidFill>
                <a:latin typeface="Roboto Slab"/>
                <a:ea typeface="Roboto Slab"/>
                <a:cs typeface="Roboto Slab"/>
                <a:sym typeface="Roboto Slab"/>
              </a:defRPr>
            </a:lvl1pPr>
            <a:lvl2pPr lvl="1">
              <a:spcBef>
                <a:spcPts val="0"/>
              </a:spcBef>
              <a:buClr>
                <a:schemeClr val="dk1"/>
              </a:buClr>
              <a:buSzPct val="100000"/>
              <a:buFont typeface="Roboto Slab"/>
              <a:buNone/>
              <a:defRPr sz="3000">
                <a:solidFill>
                  <a:schemeClr val="dk1"/>
                </a:solidFill>
                <a:latin typeface="Roboto Slab"/>
                <a:ea typeface="Roboto Slab"/>
                <a:cs typeface="Roboto Slab"/>
                <a:sym typeface="Roboto Slab"/>
              </a:defRPr>
            </a:lvl2pPr>
            <a:lvl3pPr lvl="2">
              <a:spcBef>
                <a:spcPts val="0"/>
              </a:spcBef>
              <a:buClr>
                <a:schemeClr val="dk1"/>
              </a:buClr>
              <a:buSzPct val="100000"/>
              <a:buFont typeface="Roboto Slab"/>
              <a:buNone/>
              <a:defRPr sz="3000">
                <a:solidFill>
                  <a:schemeClr val="dk1"/>
                </a:solidFill>
                <a:latin typeface="Roboto Slab"/>
                <a:ea typeface="Roboto Slab"/>
                <a:cs typeface="Roboto Slab"/>
                <a:sym typeface="Roboto Slab"/>
              </a:defRPr>
            </a:lvl3pPr>
            <a:lvl4pPr lvl="3">
              <a:spcBef>
                <a:spcPts val="0"/>
              </a:spcBef>
              <a:buClr>
                <a:schemeClr val="dk1"/>
              </a:buClr>
              <a:buSzPct val="100000"/>
              <a:buFont typeface="Roboto Slab"/>
              <a:buNone/>
              <a:defRPr sz="3000">
                <a:solidFill>
                  <a:schemeClr val="dk1"/>
                </a:solidFill>
                <a:latin typeface="Roboto Slab"/>
                <a:ea typeface="Roboto Slab"/>
                <a:cs typeface="Roboto Slab"/>
                <a:sym typeface="Roboto Slab"/>
              </a:defRPr>
            </a:lvl4pPr>
            <a:lvl5pPr lvl="4">
              <a:spcBef>
                <a:spcPts val="0"/>
              </a:spcBef>
              <a:buClr>
                <a:schemeClr val="dk1"/>
              </a:buClr>
              <a:buSzPct val="100000"/>
              <a:buFont typeface="Roboto Slab"/>
              <a:buNone/>
              <a:defRPr sz="3000">
                <a:solidFill>
                  <a:schemeClr val="dk1"/>
                </a:solidFill>
                <a:latin typeface="Roboto Slab"/>
                <a:ea typeface="Roboto Slab"/>
                <a:cs typeface="Roboto Slab"/>
                <a:sym typeface="Roboto Slab"/>
              </a:defRPr>
            </a:lvl5pPr>
            <a:lvl6pPr lvl="5">
              <a:spcBef>
                <a:spcPts val="0"/>
              </a:spcBef>
              <a:buClr>
                <a:schemeClr val="dk1"/>
              </a:buClr>
              <a:buSzPct val="100000"/>
              <a:buFont typeface="Roboto Slab"/>
              <a:buNone/>
              <a:defRPr sz="3000">
                <a:solidFill>
                  <a:schemeClr val="dk1"/>
                </a:solidFill>
                <a:latin typeface="Roboto Slab"/>
                <a:ea typeface="Roboto Slab"/>
                <a:cs typeface="Roboto Slab"/>
                <a:sym typeface="Roboto Slab"/>
              </a:defRPr>
            </a:lvl6pPr>
            <a:lvl7pPr lvl="6">
              <a:spcBef>
                <a:spcPts val="0"/>
              </a:spcBef>
              <a:buClr>
                <a:schemeClr val="dk1"/>
              </a:buClr>
              <a:buSzPct val="100000"/>
              <a:buFont typeface="Roboto Slab"/>
              <a:buNone/>
              <a:defRPr sz="3000">
                <a:solidFill>
                  <a:schemeClr val="dk1"/>
                </a:solidFill>
                <a:latin typeface="Roboto Slab"/>
                <a:ea typeface="Roboto Slab"/>
                <a:cs typeface="Roboto Slab"/>
                <a:sym typeface="Roboto Slab"/>
              </a:defRPr>
            </a:lvl7pPr>
            <a:lvl8pPr lvl="7">
              <a:spcBef>
                <a:spcPts val="0"/>
              </a:spcBef>
              <a:buClr>
                <a:schemeClr val="dk1"/>
              </a:buClr>
              <a:buSzPct val="100000"/>
              <a:buFont typeface="Roboto Slab"/>
              <a:buNone/>
              <a:defRPr sz="3000">
                <a:solidFill>
                  <a:schemeClr val="dk1"/>
                </a:solidFill>
                <a:latin typeface="Roboto Slab"/>
                <a:ea typeface="Roboto Slab"/>
                <a:cs typeface="Roboto Slab"/>
                <a:sym typeface="Roboto Slab"/>
              </a:defRPr>
            </a:lvl8pPr>
            <a:lvl9pPr lvl="8">
              <a:spcBef>
                <a:spcPts val="0"/>
              </a:spcBef>
              <a:buClr>
                <a:schemeClr val="dk1"/>
              </a:buClr>
              <a:buSzPct val="100000"/>
              <a:buFont typeface="Roboto Slab"/>
              <a:buNone/>
              <a:defRPr sz="3000">
                <a:solidFill>
                  <a:schemeClr val="dk1"/>
                </a:solidFill>
                <a:latin typeface="Roboto Slab"/>
                <a:ea typeface="Roboto Slab"/>
                <a:cs typeface="Roboto Slab"/>
                <a:sym typeface="Roboto Slab"/>
              </a:defRPr>
            </a:lvl9pPr>
          </a:lstStyle>
          <a:p/>
        </p:txBody>
      </p:sp>
      <p:sp>
        <p:nvSpPr>
          <p:cNvPr id="7" name="Shape 7"/>
          <p:cNvSpPr txBox="1"/>
          <p:nvPr>
            <p:ph idx="1" type="body"/>
          </p:nvPr>
        </p:nvSpPr>
        <p:spPr>
          <a:xfrm>
            <a:off x="387900" y="1489824"/>
            <a:ext cx="8368200" cy="3078900"/>
          </a:xfrm>
          <a:prstGeom prst="rect">
            <a:avLst/>
          </a:prstGeom>
          <a:noFill/>
          <a:ln>
            <a:noFill/>
          </a:ln>
        </p:spPr>
        <p:txBody>
          <a:bodyPr anchorCtr="0" anchor="t" bIns="91425" lIns="91425" rIns="91425" tIns="91425"/>
          <a:lstStyle>
            <a:lvl1pPr lvl="0">
              <a:lnSpc>
                <a:spcPct val="115000"/>
              </a:lnSpc>
              <a:spcBef>
                <a:spcPts val="0"/>
              </a:spcBef>
              <a:spcAft>
                <a:spcPts val="1600"/>
              </a:spcAft>
              <a:buClr>
                <a:schemeClr val="dk1"/>
              </a:buClr>
              <a:buSzPct val="100000"/>
              <a:buFont typeface="Roboto"/>
              <a:defRPr sz="1800">
                <a:solidFill>
                  <a:schemeClr val="dk1"/>
                </a:solidFill>
                <a:latin typeface="Roboto"/>
                <a:ea typeface="Roboto"/>
                <a:cs typeface="Roboto"/>
                <a:sym typeface="Roboto"/>
              </a:defRPr>
            </a:lvl1pPr>
            <a:lvl2pPr lvl="1">
              <a:lnSpc>
                <a:spcPct val="115000"/>
              </a:lnSpc>
              <a:spcBef>
                <a:spcPts val="0"/>
              </a:spcBef>
              <a:spcAft>
                <a:spcPts val="1600"/>
              </a:spcAft>
              <a:buClr>
                <a:schemeClr val="dk1"/>
              </a:buClr>
              <a:buFont typeface="Roboto"/>
              <a:defRPr>
                <a:solidFill>
                  <a:schemeClr val="dk1"/>
                </a:solidFill>
                <a:latin typeface="Roboto"/>
                <a:ea typeface="Roboto"/>
                <a:cs typeface="Roboto"/>
                <a:sym typeface="Roboto"/>
              </a:defRPr>
            </a:lvl2pPr>
            <a:lvl3pPr lvl="2">
              <a:lnSpc>
                <a:spcPct val="115000"/>
              </a:lnSpc>
              <a:spcBef>
                <a:spcPts val="0"/>
              </a:spcBef>
              <a:spcAft>
                <a:spcPts val="1600"/>
              </a:spcAft>
              <a:buClr>
                <a:schemeClr val="dk1"/>
              </a:buClr>
              <a:buFont typeface="Roboto"/>
              <a:defRPr>
                <a:solidFill>
                  <a:schemeClr val="dk1"/>
                </a:solidFill>
                <a:latin typeface="Roboto"/>
                <a:ea typeface="Roboto"/>
                <a:cs typeface="Roboto"/>
                <a:sym typeface="Roboto"/>
              </a:defRPr>
            </a:lvl3pPr>
            <a:lvl4pPr lvl="3">
              <a:lnSpc>
                <a:spcPct val="115000"/>
              </a:lnSpc>
              <a:spcBef>
                <a:spcPts val="0"/>
              </a:spcBef>
              <a:spcAft>
                <a:spcPts val="1600"/>
              </a:spcAft>
              <a:buClr>
                <a:schemeClr val="dk1"/>
              </a:buClr>
              <a:buFont typeface="Roboto"/>
              <a:defRPr>
                <a:solidFill>
                  <a:schemeClr val="dk1"/>
                </a:solidFill>
                <a:latin typeface="Roboto"/>
                <a:ea typeface="Roboto"/>
                <a:cs typeface="Roboto"/>
                <a:sym typeface="Roboto"/>
              </a:defRPr>
            </a:lvl4pPr>
            <a:lvl5pPr lvl="4">
              <a:lnSpc>
                <a:spcPct val="115000"/>
              </a:lnSpc>
              <a:spcBef>
                <a:spcPts val="0"/>
              </a:spcBef>
              <a:spcAft>
                <a:spcPts val="1600"/>
              </a:spcAft>
              <a:buClr>
                <a:schemeClr val="dk1"/>
              </a:buClr>
              <a:buFont typeface="Roboto"/>
              <a:defRPr>
                <a:solidFill>
                  <a:schemeClr val="dk1"/>
                </a:solidFill>
                <a:latin typeface="Roboto"/>
                <a:ea typeface="Roboto"/>
                <a:cs typeface="Roboto"/>
                <a:sym typeface="Roboto"/>
              </a:defRPr>
            </a:lvl5pPr>
            <a:lvl6pPr lvl="5">
              <a:lnSpc>
                <a:spcPct val="115000"/>
              </a:lnSpc>
              <a:spcBef>
                <a:spcPts val="0"/>
              </a:spcBef>
              <a:spcAft>
                <a:spcPts val="1600"/>
              </a:spcAft>
              <a:buClr>
                <a:schemeClr val="dk1"/>
              </a:buClr>
              <a:buFont typeface="Roboto"/>
              <a:defRPr>
                <a:solidFill>
                  <a:schemeClr val="dk1"/>
                </a:solidFill>
                <a:latin typeface="Roboto"/>
                <a:ea typeface="Roboto"/>
                <a:cs typeface="Roboto"/>
                <a:sym typeface="Roboto"/>
              </a:defRPr>
            </a:lvl6pPr>
            <a:lvl7pPr lvl="6">
              <a:lnSpc>
                <a:spcPct val="115000"/>
              </a:lnSpc>
              <a:spcBef>
                <a:spcPts val="0"/>
              </a:spcBef>
              <a:spcAft>
                <a:spcPts val="1600"/>
              </a:spcAft>
              <a:buClr>
                <a:schemeClr val="dk1"/>
              </a:buClr>
              <a:buFont typeface="Roboto"/>
              <a:defRPr>
                <a:solidFill>
                  <a:schemeClr val="dk1"/>
                </a:solidFill>
                <a:latin typeface="Roboto"/>
                <a:ea typeface="Roboto"/>
                <a:cs typeface="Roboto"/>
                <a:sym typeface="Roboto"/>
              </a:defRPr>
            </a:lvl7pPr>
            <a:lvl8pPr lvl="7">
              <a:lnSpc>
                <a:spcPct val="115000"/>
              </a:lnSpc>
              <a:spcBef>
                <a:spcPts val="0"/>
              </a:spcBef>
              <a:spcAft>
                <a:spcPts val="1600"/>
              </a:spcAft>
              <a:buClr>
                <a:schemeClr val="dk1"/>
              </a:buClr>
              <a:buFont typeface="Roboto"/>
              <a:defRPr>
                <a:solidFill>
                  <a:schemeClr val="dk1"/>
                </a:solidFill>
                <a:latin typeface="Roboto"/>
                <a:ea typeface="Roboto"/>
                <a:cs typeface="Roboto"/>
                <a:sym typeface="Roboto"/>
              </a:defRPr>
            </a:lvl8pPr>
            <a:lvl9pPr lvl="8">
              <a:lnSpc>
                <a:spcPct val="115000"/>
              </a:lnSpc>
              <a:spcBef>
                <a:spcPts val="0"/>
              </a:spcBef>
              <a:spcAft>
                <a:spcPts val="1600"/>
              </a:spcAft>
              <a:buClr>
                <a:schemeClr val="dk1"/>
              </a:buClr>
              <a:buFont typeface="Roboto"/>
              <a:defRPr>
                <a:solidFill>
                  <a:schemeClr val="dk1"/>
                </a:solidFill>
                <a:latin typeface="Roboto"/>
                <a:ea typeface="Roboto"/>
                <a:cs typeface="Roboto"/>
                <a:sym typeface="Roboto"/>
              </a:defRPr>
            </a:lvl9pPr>
          </a:lstStyle>
          <a:p/>
        </p:txBody>
      </p:sp>
      <p:sp>
        <p:nvSpPr>
          <p:cNvPr id="8" name="Shape 8"/>
          <p:cNvSpPr txBox="1"/>
          <p:nvPr>
            <p:ph idx="12" type="sldNum"/>
          </p:nvPr>
        </p:nvSpPr>
        <p:spPr>
          <a:xfrm>
            <a:off x="8472457" y="4663216"/>
            <a:ext cx="548700" cy="393600"/>
          </a:xfrm>
          <a:prstGeom prst="rect">
            <a:avLst/>
          </a:prstGeom>
          <a:noFill/>
          <a:ln>
            <a:noFill/>
          </a:ln>
        </p:spPr>
        <p:txBody>
          <a:bodyPr anchorCtr="0" anchor="ctr" bIns="91425" lIns="91425" rIns="91425" tIns="91425">
            <a:noAutofit/>
          </a:bodyPr>
          <a:lstStyle/>
          <a:p>
            <a:pPr lvl="0" algn="r">
              <a:spcBef>
                <a:spcPts val="0"/>
              </a:spcBef>
              <a:buNone/>
            </a:pPr>
            <a:fld id="{00000000-1234-1234-1234-123412341234}" type="slidenum">
              <a:rPr lang="en" sz="1000">
                <a:solidFill>
                  <a:schemeClr val="dk1"/>
                </a:solidFill>
                <a:latin typeface="Roboto"/>
                <a:ea typeface="Roboto"/>
                <a:cs typeface="Roboto"/>
                <a:sym typeface="Roboto"/>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2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7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25.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29.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30.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31.png"/><Relationship Id="rId4" Type="http://schemas.openxmlformats.org/officeDocument/2006/relationships/image" Target="../media/image33.png"/><Relationship Id="rId5" Type="http://schemas.openxmlformats.org/officeDocument/2006/relationships/image" Target="../media/image36.png"/><Relationship Id="rId6" Type="http://schemas.openxmlformats.org/officeDocument/2006/relationships/image" Target="../media/image4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35.png"/><Relationship Id="rId4" Type="http://schemas.openxmlformats.org/officeDocument/2006/relationships/image" Target="../media/image38.png"/><Relationship Id="rId5" Type="http://schemas.openxmlformats.org/officeDocument/2006/relationships/image" Target="../media/image43.png"/><Relationship Id="rId6" Type="http://schemas.openxmlformats.org/officeDocument/2006/relationships/image" Target="../media/image39.png"/><Relationship Id="rId7" Type="http://schemas.openxmlformats.org/officeDocument/2006/relationships/image" Target="../media/image40.png"/><Relationship Id="rId8" Type="http://schemas.openxmlformats.org/officeDocument/2006/relationships/image" Target="../media/image4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4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4.jpg"/><Relationship Id="rId4" Type="http://schemas.openxmlformats.org/officeDocument/2006/relationships/image" Target="../media/image2.jpg"/><Relationship Id="rId9" Type="http://schemas.openxmlformats.org/officeDocument/2006/relationships/image" Target="../media/image6.jpg"/><Relationship Id="rId5" Type="http://schemas.openxmlformats.org/officeDocument/2006/relationships/image" Target="../media/image1.jpg"/><Relationship Id="rId6" Type="http://schemas.openxmlformats.org/officeDocument/2006/relationships/image" Target="../media/image5.jpg"/><Relationship Id="rId7" Type="http://schemas.openxmlformats.org/officeDocument/2006/relationships/image" Target="../media/image3.png"/><Relationship Id="rId8" Type="http://schemas.openxmlformats.org/officeDocument/2006/relationships/image" Target="../media/image2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 Id="rId3" Type="http://schemas.openxmlformats.org/officeDocument/2006/relationships/image" Target="../media/image47.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49.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5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7.xml"/><Relationship Id="rId3" Type="http://schemas.openxmlformats.org/officeDocument/2006/relationships/image" Target="../media/image4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9.xml"/><Relationship Id="rId3" Type="http://schemas.openxmlformats.org/officeDocument/2006/relationships/image" Target="../media/image48.png"/><Relationship Id="rId4" Type="http://schemas.openxmlformats.org/officeDocument/2006/relationships/image" Target="../media/image51.png"/><Relationship Id="rId9" Type="http://schemas.openxmlformats.org/officeDocument/2006/relationships/image" Target="../media/image56.png"/><Relationship Id="rId5" Type="http://schemas.openxmlformats.org/officeDocument/2006/relationships/image" Target="../media/image52.png"/><Relationship Id="rId6" Type="http://schemas.openxmlformats.org/officeDocument/2006/relationships/image" Target="../media/image54.png"/><Relationship Id="rId7" Type="http://schemas.openxmlformats.org/officeDocument/2006/relationships/image" Target="../media/image58.png"/><Relationship Id="rId8" Type="http://schemas.openxmlformats.org/officeDocument/2006/relationships/image" Target="../media/image5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26.png"/><Relationship Id="rId4" Type="http://schemas.openxmlformats.org/officeDocument/2006/relationships/image" Target="../media/image10.png"/><Relationship Id="rId5" Type="http://schemas.openxmlformats.org/officeDocument/2006/relationships/image" Target="../media/image37.png"/><Relationship Id="rId6" Type="http://schemas.openxmlformats.org/officeDocument/2006/relationships/image" Target="../media/image7.png"/><Relationship Id="rId7" Type="http://schemas.openxmlformats.org/officeDocument/2006/relationships/image" Target="../media/image12.png"/><Relationship Id="rId8" Type="http://schemas.openxmlformats.org/officeDocument/2006/relationships/image" Target="../media/image1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 Id="rId3" Type="http://schemas.openxmlformats.org/officeDocument/2006/relationships/image" Target="../media/image4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2.xml"/><Relationship Id="rId3" Type="http://schemas.openxmlformats.org/officeDocument/2006/relationships/image" Target="../media/image57.png"/><Relationship Id="rId4" Type="http://schemas.openxmlformats.org/officeDocument/2006/relationships/image" Target="../media/image55.png"/><Relationship Id="rId5" Type="http://schemas.openxmlformats.org/officeDocument/2006/relationships/image" Target="../media/image4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3.xml"/><Relationship Id="rId3" Type="http://schemas.openxmlformats.org/officeDocument/2006/relationships/image" Target="../media/image6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4.xml"/><Relationship Id="rId3" Type="http://schemas.openxmlformats.org/officeDocument/2006/relationships/image" Target="../media/image6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5.xml"/><Relationship Id="rId3" Type="http://schemas.openxmlformats.org/officeDocument/2006/relationships/image" Target="../media/image61.png"/><Relationship Id="rId4" Type="http://schemas.openxmlformats.org/officeDocument/2006/relationships/image" Target="../media/image59.png"/><Relationship Id="rId10" Type="http://schemas.openxmlformats.org/officeDocument/2006/relationships/image" Target="../media/image70.png"/><Relationship Id="rId9" Type="http://schemas.openxmlformats.org/officeDocument/2006/relationships/image" Target="../media/image67.png"/><Relationship Id="rId5" Type="http://schemas.openxmlformats.org/officeDocument/2006/relationships/image" Target="../media/image64.png"/><Relationship Id="rId6" Type="http://schemas.openxmlformats.org/officeDocument/2006/relationships/image" Target="../media/image63.png"/><Relationship Id="rId7" Type="http://schemas.openxmlformats.org/officeDocument/2006/relationships/image" Target="../media/image73.png"/><Relationship Id="rId8" Type="http://schemas.openxmlformats.org/officeDocument/2006/relationships/image" Target="../media/image6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6.xml"/><Relationship Id="rId3" Type="http://schemas.openxmlformats.org/officeDocument/2006/relationships/image" Target="../media/image66.png"/><Relationship Id="rId4" Type="http://schemas.openxmlformats.org/officeDocument/2006/relationships/image" Target="../media/image70.png"/><Relationship Id="rId11" Type="http://schemas.openxmlformats.org/officeDocument/2006/relationships/image" Target="../media/image74.png"/><Relationship Id="rId10" Type="http://schemas.openxmlformats.org/officeDocument/2006/relationships/image" Target="../media/image76.png"/><Relationship Id="rId12" Type="http://schemas.openxmlformats.org/officeDocument/2006/relationships/image" Target="../media/image75.png"/><Relationship Id="rId9" Type="http://schemas.openxmlformats.org/officeDocument/2006/relationships/image" Target="../media/image72.png"/><Relationship Id="rId5" Type="http://schemas.openxmlformats.org/officeDocument/2006/relationships/image" Target="../media/image71.png"/><Relationship Id="rId6" Type="http://schemas.openxmlformats.org/officeDocument/2006/relationships/image" Target="../media/image69.png"/><Relationship Id="rId7" Type="http://schemas.openxmlformats.org/officeDocument/2006/relationships/image" Target="../media/image68.png"/><Relationship Id="rId8" Type="http://schemas.openxmlformats.org/officeDocument/2006/relationships/image" Target="../media/image8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7.xml"/><Relationship Id="rId3" Type="http://schemas.openxmlformats.org/officeDocument/2006/relationships/image" Target="../media/image79.png"/><Relationship Id="rId4" Type="http://schemas.openxmlformats.org/officeDocument/2006/relationships/image" Target="../media/image82.png"/><Relationship Id="rId5" Type="http://schemas.openxmlformats.org/officeDocument/2006/relationships/image" Target="../media/image87.png"/><Relationship Id="rId6" Type="http://schemas.openxmlformats.org/officeDocument/2006/relationships/image" Target="../media/image8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8.xml"/><Relationship Id="rId3" Type="http://schemas.openxmlformats.org/officeDocument/2006/relationships/image" Target="../media/image79.png"/><Relationship Id="rId4" Type="http://schemas.openxmlformats.org/officeDocument/2006/relationships/image" Target="../media/image82.png"/><Relationship Id="rId5" Type="http://schemas.openxmlformats.org/officeDocument/2006/relationships/image" Target="../media/image87.png"/><Relationship Id="rId6" Type="http://schemas.openxmlformats.org/officeDocument/2006/relationships/image" Target="../media/image8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9.xml"/><Relationship Id="rId3" Type="http://schemas.openxmlformats.org/officeDocument/2006/relationships/image" Target="../media/image84.png"/><Relationship Id="rId4" Type="http://schemas.openxmlformats.org/officeDocument/2006/relationships/image" Target="../media/image83.png"/><Relationship Id="rId9" Type="http://schemas.openxmlformats.org/officeDocument/2006/relationships/image" Target="../media/image92.png"/><Relationship Id="rId5" Type="http://schemas.openxmlformats.org/officeDocument/2006/relationships/image" Target="../media/image86.png"/><Relationship Id="rId6" Type="http://schemas.openxmlformats.org/officeDocument/2006/relationships/image" Target="../media/image90.png"/><Relationship Id="rId7" Type="http://schemas.openxmlformats.org/officeDocument/2006/relationships/image" Target="../media/image85.png"/><Relationship Id="rId8" Type="http://schemas.openxmlformats.org/officeDocument/2006/relationships/image" Target="../media/image8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0.xml"/><Relationship Id="rId3" Type="http://schemas.openxmlformats.org/officeDocument/2006/relationships/image" Target="../media/image9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4.xml"/><Relationship Id="rId3" Type="http://schemas.openxmlformats.org/officeDocument/2006/relationships/image" Target="../media/image89.jpg"/><Relationship Id="rId4" Type="http://schemas.openxmlformats.org/officeDocument/2006/relationships/image" Target="../media/image9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9.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jpg"/><Relationship Id="rId6" Type="http://schemas.openxmlformats.org/officeDocument/2006/relationships/image" Target="../media/image19.jpg"/><Relationship Id="rId7" Type="http://schemas.openxmlformats.org/officeDocument/2006/relationships/image" Target="../media/image17.jpg"/><Relationship Id="rId8" Type="http://schemas.openxmlformats.org/officeDocument/2006/relationships/image" Target="../media/image1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14.png"/><Relationship Id="rId4" Type="http://schemas.openxmlformats.org/officeDocument/2006/relationships/image" Target="../media/image28.png"/><Relationship Id="rId5" Type="http://schemas.openxmlformats.org/officeDocument/2006/relationships/image" Target="../media/image20.png"/><Relationship Id="rId6" Type="http://schemas.openxmlformats.org/officeDocument/2006/relationships/image" Target="../media/image34.png"/><Relationship Id="rId7" Type="http://schemas.openxmlformats.org/officeDocument/2006/relationships/image" Target="../media/image2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24.png"/><Relationship Id="rId4" Type="http://schemas.openxmlformats.org/officeDocument/2006/relationships/image" Target="../media/image7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62" name="Shape 62"/>
        <p:cNvGrpSpPr/>
        <p:nvPr/>
      </p:nvGrpSpPr>
      <p:grpSpPr>
        <a:xfrm>
          <a:off x="0" y="0"/>
          <a:ext cx="0" cy="0"/>
          <a:chOff x="0" y="0"/>
          <a:chExt cx="0" cy="0"/>
        </a:xfrm>
      </p:grpSpPr>
      <p:sp>
        <p:nvSpPr>
          <p:cNvPr id="63" name="Shape 63"/>
          <p:cNvSpPr txBox="1"/>
          <p:nvPr>
            <p:ph type="ctrTitle"/>
          </p:nvPr>
        </p:nvSpPr>
        <p:spPr>
          <a:xfrm>
            <a:off x="1663150" y="712950"/>
            <a:ext cx="5884800" cy="2363100"/>
          </a:xfrm>
          <a:prstGeom prst="rect">
            <a:avLst/>
          </a:prstGeom>
          <a:solidFill>
            <a:schemeClr val="lt1"/>
          </a:solidFill>
        </p:spPr>
        <p:txBody>
          <a:bodyPr anchorCtr="0" anchor="b" bIns="91425" lIns="91425" rIns="91425" tIns="91425">
            <a:noAutofit/>
          </a:bodyPr>
          <a:lstStyle/>
          <a:p>
            <a:pPr lvl="0">
              <a:spcBef>
                <a:spcPts val="0"/>
              </a:spcBef>
              <a:buNone/>
            </a:pPr>
            <a:r>
              <a:rPr lang="en">
                <a:latin typeface="Ubuntu"/>
                <a:ea typeface="Ubuntu"/>
                <a:cs typeface="Ubuntu"/>
                <a:sym typeface="Ubuntu"/>
              </a:rPr>
              <a:t>Rescue Drone: </a:t>
            </a:r>
          </a:p>
          <a:p>
            <a:pPr lvl="0" rtl="0">
              <a:spcBef>
                <a:spcPts val="0"/>
              </a:spcBef>
              <a:buNone/>
            </a:pPr>
            <a:r>
              <a:rPr lang="en" sz="3000">
                <a:latin typeface="Ubuntu"/>
                <a:ea typeface="Ubuntu"/>
                <a:cs typeface="Ubuntu"/>
                <a:sym typeface="Ubuntu"/>
              </a:rPr>
              <a:t>Increasing Autonomy and Implementing Computer Vision</a:t>
            </a:r>
          </a:p>
        </p:txBody>
      </p:sp>
      <p:sp>
        <p:nvSpPr>
          <p:cNvPr id="64" name="Shape 64"/>
          <p:cNvSpPr txBox="1"/>
          <p:nvPr>
            <p:ph idx="1" type="subTitle"/>
          </p:nvPr>
        </p:nvSpPr>
        <p:spPr>
          <a:xfrm>
            <a:off x="3275650" y="3487175"/>
            <a:ext cx="2659800" cy="578700"/>
          </a:xfrm>
          <a:prstGeom prst="rect">
            <a:avLst/>
          </a:prstGeom>
        </p:spPr>
        <p:txBody>
          <a:bodyPr anchorCtr="0" anchor="t" bIns="91425" lIns="91425" rIns="91425" tIns="91425">
            <a:noAutofit/>
          </a:bodyPr>
          <a:lstStyle/>
          <a:p>
            <a:pPr lvl="0">
              <a:spcBef>
                <a:spcPts val="0"/>
              </a:spcBef>
              <a:buNone/>
            </a:pPr>
            <a:r>
              <a:rPr lang="en">
                <a:latin typeface="Ubuntu"/>
                <a:ea typeface="Ubuntu"/>
                <a:cs typeface="Ubuntu"/>
                <a:sym typeface="Ubuntu"/>
              </a:rPr>
              <a:t>ECE </a:t>
            </a:r>
            <a:r>
              <a:rPr lang="en">
                <a:latin typeface="Ubuntu"/>
                <a:ea typeface="Ubuntu"/>
                <a:cs typeface="Ubuntu"/>
                <a:sym typeface="Ubuntu"/>
              </a:rPr>
              <a:t>Team 4</a:t>
            </a: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3" name="Shape 203"/>
        <p:cNvGrpSpPr/>
        <p:nvPr/>
      </p:nvGrpSpPr>
      <p:grpSpPr>
        <a:xfrm>
          <a:off x="0" y="0"/>
          <a:ext cx="0" cy="0"/>
          <a:chOff x="0" y="0"/>
          <a:chExt cx="0" cy="0"/>
        </a:xfrm>
      </p:grpSpPr>
      <p:sp>
        <p:nvSpPr>
          <p:cNvPr id="204" name="Shape 204"/>
          <p:cNvSpPr/>
          <p:nvPr/>
        </p:nvSpPr>
        <p:spPr>
          <a:xfrm>
            <a:off x="332125" y="1163550"/>
            <a:ext cx="687300" cy="364500"/>
          </a:xfrm>
          <a:prstGeom prst="rect">
            <a:avLst/>
          </a:prstGeom>
          <a:solidFill>
            <a:schemeClr val="lt1"/>
          </a:solidFill>
          <a:ln>
            <a:noFill/>
          </a:ln>
        </p:spPr>
        <p:txBody>
          <a:bodyPr anchorCtr="0" anchor="ctr" bIns="91425" lIns="91425" rIns="91425" tIns="91425">
            <a:noAutofit/>
          </a:bodyPr>
          <a:lstStyle/>
          <a:p>
            <a:pPr lvl="0">
              <a:spcBef>
                <a:spcPts val="0"/>
              </a:spcBef>
              <a:buNone/>
            </a:pPr>
            <a:r>
              <a:t/>
            </a:r>
            <a:endParaRPr/>
          </a:p>
        </p:txBody>
      </p:sp>
      <p:sp>
        <p:nvSpPr>
          <p:cNvPr id="205" name="Shape 205"/>
          <p:cNvSpPr txBox="1"/>
          <p:nvPr/>
        </p:nvSpPr>
        <p:spPr>
          <a:xfrm>
            <a:off x="1261075" y="1346650"/>
            <a:ext cx="6836400" cy="1387800"/>
          </a:xfrm>
          <a:prstGeom prst="rect">
            <a:avLst/>
          </a:prstGeom>
          <a:noFill/>
          <a:ln>
            <a:noFill/>
          </a:ln>
        </p:spPr>
        <p:txBody>
          <a:bodyPr anchorCtr="0" anchor="ctr" bIns="91425" lIns="91425" rIns="91425" tIns="91425">
            <a:noAutofit/>
          </a:bodyPr>
          <a:lstStyle/>
          <a:p>
            <a:pPr lvl="0" rtl="0" algn="ctr">
              <a:spcBef>
                <a:spcPts val="0"/>
              </a:spcBef>
              <a:buNone/>
            </a:pPr>
            <a:r>
              <a:rPr lang="en" sz="3800">
                <a:solidFill>
                  <a:schemeClr val="dk1"/>
                </a:solidFill>
                <a:latin typeface="Ubuntu"/>
                <a:ea typeface="Ubuntu"/>
                <a:cs typeface="Ubuntu"/>
                <a:sym typeface="Ubuntu"/>
              </a:rPr>
              <a:t>Image Processing</a:t>
            </a:r>
          </a:p>
        </p:txBody>
      </p:sp>
      <p:cxnSp>
        <p:nvCxnSpPr>
          <p:cNvPr id="206" name="Shape 206"/>
          <p:cNvCxnSpPr/>
          <p:nvPr/>
        </p:nvCxnSpPr>
        <p:spPr>
          <a:xfrm>
            <a:off x="3111900" y="2479550"/>
            <a:ext cx="2920200" cy="0"/>
          </a:xfrm>
          <a:prstGeom prst="straightConnector1">
            <a:avLst/>
          </a:prstGeom>
          <a:noFill/>
          <a:ln cap="flat" cmpd="sng" w="38100">
            <a:solidFill>
              <a:schemeClr val="accent5"/>
            </a:solidFill>
            <a:prstDash val="solid"/>
            <a:round/>
            <a:headEnd len="lg" w="lg" type="none"/>
            <a:tailEnd len="lg" w="lg" type="none"/>
          </a:ln>
        </p:spPr>
      </p:cxnSp>
      <p:sp>
        <p:nvSpPr>
          <p:cNvPr id="207" name="Shape 207"/>
          <p:cNvSpPr txBox="1"/>
          <p:nvPr/>
        </p:nvSpPr>
        <p:spPr>
          <a:xfrm>
            <a:off x="1850575" y="2409275"/>
            <a:ext cx="5657400" cy="963900"/>
          </a:xfrm>
          <a:prstGeom prst="rect">
            <a:avLst/>
          </a:prstGeom>
          <a:noFill/>
          <a:ln>
            <a:noFill/>
          </a:ln>
        </p:spPr>
        <p:txBody>
          <a:bodyPr anchorCtr="0" anchor="ctr" bIns="91425" lIns="91425" rIns="91425" tIns="91425">
            <a:noAutofit/>
          </a:bodyPr>
          <a:lstStyle/>
          <a:p>
            <a:pPr lvl="0" rtl="0" algn="ctr">
              <a:spcBef>
                <a:spcPts val="0"/>
              </a:spcBef>
              <a:buNone/>
            </a:pPr>
            <a:r>
              <a:rPr lang="en" sz="2100">
                <a:solidFill>
                  <a:schemeClr val="accent5"/>
                </a:solidFill>
                <a:latin typeface="Ubuntu"/>
                <a:ea typeface="Ubuntu"/>
                <a:cs typeface="Ubuntu"/>
                <a:sym typeface="Ubuntu"/>
              </a:rPr>
              <a:t>Alexandra Borgesen</a:t>
            </a:r>
          </a:p>
          <a:p>
            <a:pPr lvl="0" rtl="0" algn="ctr">
              <a:spcBef>
                <a:spcPts val="0"/>
              </a:spcBef>
              <a:buNone/>
            </a:pPr>
            <a:r>
              <a:t/>
            </a:r>
            <a:endParaRPr sz="2100">
              <a:solidFill>
                <a:schemeClr val="accent5"/>
              </a:solidFill>
              <a:latin typeface="Ubuntu"/>
              <a:ea typeface="Ubuntu"/>
              <a:cs typeface="Ubuntu"/>
              <a:sym typeface="Ubuntu"/>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1" name="Shape 211"/>
        <p:cNvGrpSpPr/>
        <p:nvPr/>
      </p:nvGrpSpPr>
      <p:grpSpPr>
        <a:xfrm>
          <a:off x="0" y="0"/>
          <a:ext cx="0" cy="0"/>
          <a:chOff x="0" y="0"/>
          <a:chExt cx="0" cy="0"/>
        </a:xfrm>
      </p:grpSpPr>
      <p:sp>
        <p:nvSpPr>
          <p:cNvPr id="212" name="Shape 212"/>
          <p:cNvSpPr txBox="1"/>
          <p:nvPr>
            <p:ph idx="4294967295" type="title"/>
          </p:nvPr>
        </p:nvSpPr>
        <p:spPr>
          <a:xfrm>
            <a:off x="387900" y="555600"/>
            <a:ext cx="3979200" cy="755700"/>
          </a:xfrm>
          <a:prstGeom prst="rect">
            <a:avLst/>
          </a:prstGeom>
        </p:spPr>
        <p:txBody>
          <a:bodyPr anchorCtr="0" anchor="b" bIns="91425" lIns="91425" rIns="91425" tIns="91425">
            <a:noAutofit/>
          </a:bodyPr>
          <a:lstStyle/>
          <a:p>
            <a:pPr lvl="0">
              <a:spcBef>
                <a:spcPts val="0"/>
              </a:spcBef>
              <a:buNone/>
            </a:pPr>
            <a:r>
              <a:rPr lang="en">
                <a:latin typeface="Ubuntu"/>
                <a:ea typeface="Ubuntu"/>
                <a:cs typeface="Ubuntu"/>
                <a:sym typeface="Ubuntu"/>
              </a:rPr>
              <a:t>Object Detection</a:t>
            </a:r>
          </a:p>
        </p:txBody>
      </p:sp>
      <p:sp>
        <p:nvSpPr>
          <p:cNvPr id="213" name="Shape 213"/>
          <p:cNvSpPr txBox="1"/>
          <p:nvPr>
            <p:ph idx="4294967295" type="body"/>
          </p:nvPr>
        </p:nvSpPr>
        <p:spPr>
          <a:xfrm>
            <a:off x="387900" y="1311300"/>
            <a:ext cx="5259900" cy="3092700"/>
          </a:xfrm>
          <a:prstGeom prst="rect">
            <a:avLst/>
          </a:prstGeom>
        </p:spPr>
        <p:txBody>
          <a:bodyPr anchorCtr="0" anchor="t" bIns="91425" lIns="91425" rIns="91425" tIns="91425">
            <a:noAutofit/>
          </a:bodyPr>
          <a:lstStyle/>
          <a:p>
            <a:pPr lvl="0" rtl="0">
              <a:spcBef>
                <a:spcPts val="0"/>
              </a:spcBef>
              <a:buNone/>
            </a:pPr>
            <a:r>
              <a:rPr lang="en">
                <a:solidFill>
                  <a:schemeClr val="accent5"/>
                </a:solidFill>
                <a:latin typeface="Ubuntu"/>
                <a:ea typeface="Ubuntu"/>
                <a:cs typeface="Ubuntu"/>
                <a:sym typeface="Ubuntu"/>
              </a:rPr>
              <a:t>Goal: Detect an object of interest</a:t>
            </a:r>
          </a:p>
          <a:p>
            <a:pPr indent="-228600" lvl="0" marL="457200" rtl="0">
              <a:spcBef>
                <a:spcPts val="0"/>
              </a:spcBef>
              <a:buFont typeface="Ubuntu"/>
            </a:pPr>
            <a:r>
              <a:rPr lang="en">
                <a:latin typeface="Ubuntu"/>
                <a:ea typeface="Ubuntu"/>
                <a:cs typeface="Ubuntu"/>
                <a:sym typeface="Ubuntu"/>
              </a:rPr>
              <a:t>Logitech C920</a:t>
            </a:r>
            <a:br>
              <a:rPr lang="en">
                <a:latin typeface="Ubuntu"/>
                <a:ea typeface="Ubuntu"/>
                <a:cs typeface="Ubuntu"/>
                <a:sym typeface="Ubuntu"/>
              </a:rPr>
            </a:br>
          </a:p>
          <a:p>
            <a:pPr indent="-228600" lvl="0" marL="457200" rtl="0">
              <a:spcBef>
                <a:spcPts val="0"/>
              </a:spcBef>
              <a:buFont typeface="Ubuntu"/>
            </a:pPr>
            <a:r>
              <a:rPr lang="en">
                <a:latin typeface="Ubuntu"/>
                <a:ea typeface="Ubuntu"/>
                <a:cs typeface="Ubuntu"/>
                <a:sym typeface="Ubuntu"/>
              </a:rPr>
              <a:t>Estimated altitude: 200 ft</a:t>
            </a:r>
          </a:p>
          <a:p>
            <a:pPr indent="-342900" lvl="1" marL="914400" rtl="0">
              <a:spcBef>
                <a:spcPts val="0"/>
              </a:spcBef>
              <a:buSzPct val="100000"/>
              <a:buFont typeface="Ubuntu"/>
            </a:pPr>
            <a:r>
              <a:rPr lang="en" sz="1800">
                <a:latin typeface="Ubuntu"/>
                <a:ea typeface="Ubuntu"/>
                <a:cs typeface="Ubuntu"/>
                <a:sym typeface="Ubuntu"/>
              </a:rPr>
              <a:t>Limited visibility</a:t>
            </a:r>
          </a:p>
          <a:p>
            <a:pPr indent="-342900" lvl="1" marL="914400" rtl="0">
              <a:spcBef>
                <a:spcPts val="0"/>
              </a:spcBef>
              <a:buSzPct val="100000"/>
              <a:buFont typeface="Ubuntu"/>
            </a:pPr>
            <a:r>
              <a:rPr lang="en" sz="1800">
                <a:latin typeface="Ubuntu"/>
                <a:ea typeface="Ubuntu"/>
                <a:cs typeface="Ubuntu"/>
                <a:sym typeface="Ubuntu"/>
              </a:rPr>
              <a:t>Complex and detailed backgrounds</a:t>
            </a:r>
            <a:br>
              <a:rPr lang="en" sz="1800">
                <a:latin typeface="Ubuntu"/>
                <a:ea typeface="Ubuntu"/>
                <a:cs typeface="Ubuntu"/>
                <a:sym typeface="Ubuntu"/>
              </a:rPr>
            </a:br>
          </a:p>
          <a:p>
            <a:pPr indent="-228600" lvl="0" marL="457200" rtl="0">
              <a:spcBef>
                <a:spcPts val="0"/>
              </a:spcBef>
              <a:buFont typeface="Ubuntu"/>
            </a:pPr>
            <a:r>
              <a:rPr lang="en">
                <a:latin typeface="Ubuntu"/>
                <a:ea typeface="Ubuntu"/>
                <a:cs typeface="Ubuntu"/>
                <a:sym typeface="Ubuntu"/>
              </a:rPr>
              <a:t>Let algorithms handle image processing</a:t>
            </a:r>
          </a:p>
          <a:p>
            <a:pPr indent="-342900" lvl="1" marL="914400" rtl="0">
              <a:spcBef>
                <a:spcPts val="0"/>
              </a:spcBef>
              <a:buSzPct val="100000"/>
              <a:buFont typeface="Ubuntu"/>
            </a:pPr>
            <a:r>
              <a:rPr lang="en" sz="1800">
                <a:latin typeface="Ubuntu"/>
                <a:ea typeface="Ubuntu"/>
                <a:cs typeface="Ubuntu"/>
                <a:sym typeface="Ubuntu"/>
              </a:rPr>
              <a:t>Color Filtering</a:t>
            </a:r>
          </a:p>
        </p:txBody>
      </p:sp>
      <p:pic>
        <p:nvPicPr>
          <p:cNvPr id="214" name="Shape 214"/>
          <p:cNvPicPr preferRelativeResize="0"/>
          <p:nvPr/>
        </p:nvPicPr>
        <p:blipFill rotWithShape="1">
          <a:blip r:embed="rId3">
            <a:alphaModFix/>
          </a:blip>
          <a:srcRect b="5551" l="23159" r="2180" t="15139"/>
          <a:stretch/>
        </p:blipFill>
        <p:spPr>
          <a:xfrm>
            <a:off x="5292650" y="1501887"/>
            <a:ext cx="3403526" cy="2711524"/>
          </a:xfrm>
          <a:prstGeom prst="rect">
            <a:avLst/>
          </a:prstGeom>
          <a:noFill/>
          <a:ln>
            <a:noFill/>
          </a:ln>
        </p:spPr>
      </p:pic>
      <p:sp>
        <p:nvSpPr>
          <p:cNvPr id="215" name="Shape 215"/>
          <p:cNvSpPr txBox="1"/>
          <p:nvPr>
            <p:ph idx="12" type="sldNum"/>
          </p:nvPr>
        </p:nvSpPr>
        <p:spPr>
          <a:xfrm>
            <a:off x="6846806" y="4663225"/>
            <a:ext cx="2174400" cy="393600"/>
          </a:xfrm>
          <a:prstGeom prst="rect">
            <a:avLst/>
          </a:prstGeom>
        </p:spPr>
        <p:txBody>
          <a:bodyPr anchorCtr="0" anchor="ctr" bIns="91425" lIns="91425" rIns="91425" tIns="91425">
            <a:noAutofit/>
          </a:bodyPr>
          <a:lstStyle/>
          <a:p>
            <a:pPr lvl="0" rtl="0">
              <a:spcBef>
                <a:spcPts val="0"/>
              </a:spcBef>
              <a:buNone/>
            </a:pPr>
            <a:r>
              <a:rPr lang="en"/>
              <a:t>Alexandra Borgesen</a:t>
            </a:r>
            <a:r>
              <a:rPr lang="en"/>
              <a:t>   </a:t>
            </a:r>
            <a:fld id="{00000000-1234-1234-1234-123412341234}" type="slidenum">
              <a:rPr lang="en"/>
              <a:t>‹#›</a:t>
            </a:fld>
          </a:p>
        </p:txBody>
      </p:sp>
      <p:sp>
        <p:nvSpPr>
          <p:cNvPr id="216" name="Shape 216"/>
          <p:cNvSpPr txBox="1"/>
          <p:nvPr>
            <p:ph idx="4294967295" type="title"/>
          </p:nvPr>
        </p:nvSpPr>
        <p:spPr>
          <a:xfrm>
            <a:off x="-125" y="0"/>
            <a:ext cx="9144000" cy="489000"/>
          </a:xfrm>
          <a:prstGeom prst="rect">
            <a:avLst/>
          </a:prstGeom>
          <a:solidFill>
            <a:srgbClr val="000000"/>
          </a:solidFill>
        </p:spPr>
        <p:txBody>
          <a:bodyPr anchorCtr="0" anchor="ctr" bIns="91425" lIns="91425" rIns="91425" tIns="91425">
            <a:noAutofit/>
          </a:bodyPr>
          <a:lstStyle/>
          <a:p>
            <a:pPr lvl="0" rtl="0" algn="ctr">
              <a:spcBef>
                <a:spcPts val="0"/>
              </a:spcBef>
              <a:buNone/>
            </a:pPr>
            <a:r>
              <a:t/>
            </a:r>
            <a:endParaRPr b="1" sz="1000">
              <a:latin typeface="Ubuntu"/>
              <a:ea typeface="Ubuntu"/>
              <a:cs typeface="Ubuntu"/>
              <a:sym typeface="Ubuntu"/>
            </a:endParaRPr>
          </a:p>
          <a:p>
            <a:pPr lvl="0" rtl="0" algn="ctr">
              <a:spcBef>
                <a:spcPts val="1000"/>
              </a:spcBef>
              <a:buNone/>
            </a:pPr>
            <a:r>
              <a:rPr lang="en" sz="1600">
                <a:solidFill>
                  <a:srgbClr val="999999"/>
                </a:solidFill>
                <a:latin typeface="Ubuntu"/>
                <a:ea typeface="Ubuntu"/>
                <a:cs typeface="Ubuntu"/>
                <a:sym typeface="Ubuntu"/>
              </a:rPr>
              <a:t>Recap</a:t>
            </a:r>
            <a:r>
              <a:rPr lang="en" sz="1600">
                <a:solidFill>
                  <a:srgbClr val="FFFFFF"/>
                </a:solidFill>
                <a:latin typeface="Ubuntu"/>
                <a:ea typeface="Ubuntu"/>
                <a:cs typeface="Ubuntu"/>
                <a:sym typeface="Ubuntu"/>
              </a:rPr>
              <a:t> </a:t>
            </a:r>
            <a:r>
              <a:rPr lang="en" sz="1600">
                <a:solidFill>
                  <a:srgbClr val="999999"/>
                </a:solidFill>
                <a:latin typeface="Ubuntu"/>
                <a:ea typeface="Ubuntu"/>
                <a:cs typeface="Ubuntu"/>
                <a:sym typeface="Ubuntu"/>
              </a:rPr>
              <a:t>→</a:t>
            </a:r>
            <a:r>
              <a:rPr lang="en" sz="1600">
                <a:latin typeface="Ubuntu"/>
                <a:ea typeface="Ubuntu"/>
                <a:cs typeface="Ubuntu"/>
                <a:sym typeface="Ubuntu"/>
              </a:rPr>
              <a:t> </a:t>
            </a:r>
            <a:r>
              <a:rPr lang="en" sz="1600">
                <a:solidFill>
                  <a:srgbClr val="999999"/>
                </a:solidFill>
                <a:latin typeface="Ubuntu"/>
                <a:ea typeface="Ubuntu"/>
                <a:cs typeface="Ubuntu"/>
                <a:sym typeface="Ubuntu"/>
              </a:rPr>
              <a:t>Flight Control → </a:t>
            </a:r>
            <a:r>
              <a:rPr b="1" lang="en" sz="1600">
                <a:solidFill>
                  <a:schemeClr val="accent5"/>
                </a:solidFill>
                <a:latin typeface="Ubuntu"/>
                <a:ea typeface="Ubuntu"/>
                <a:cs typeface="Ubuntu"/>
                <a:sym typeface="Ubuntu"/>
              </a:rPr>
              <a:t>Image Processing</a:t>
            </a:r>
            <a:r>
              <a:rPr lang="en" sz="1600">
                <a:solidFill>
                  <a:srgbClr val="999999"/>
                </a:solidFill>
                <a:latin typeface="Ubuntu"/>
                <a:ea typeface="Ubuntu"/>
                <a:cs typeface="Ubuntu"/>
                <a:sym typeface="Ubuntu"/>
              </a:rPr>
              <a:t> → WiFi / USNG → Airframe &amp; Performance → Demo</a:t>
            </a:r>
          </a:p>
          <a:p>
            <a:pPr lvl="0" rtl="0" algn="ctr">
              <a:spcBef>
                <a:spcPts val="0"/>
              </a:spcBef>
              <a:buNone/>
            </a:pPr>
            <a:r>
              <a:rPr lang="en" sz="1600">
                <a:latin typeface="Ubuntu"/>
                <a:ea typeface="Ubuntu"/>
                <a:cs typeface="Ubuntu"/>
                <a:sym typeface="Ubuntu"/>
              </a:rPr>
              <a:t>	</a:t>
            </a: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20" name="Shape 220"/>
        <p:cNvGrpSpPr/>
        <p:nvPr/>
      </p:nvGrpSpPr>
      <p:grpSpPr>
        <a:xfrm>
          <a:off x="0" y="0"/>
          <a:ext cx="0" cy="0"/>
          <a:chOff x="0" y="0"/>
          <a:chExt cx="0" cy="0"/>
        </a:xfrm>
      </p:grpSpPr>
      <p:sp>
        <p:nvSpPr>
          <p:cNvPr id="221" name="Shape 221"/>
          <p:cNvSpPr txBox="1"/>
          <p:nvPr/>
        </p:nvSpPr>
        <p:spPr>
          <a:xfrm>
            <a:off x="862850" y="974900"/>
            <a:ext cx="6454500" cy="753000"/>
          </a:xfrm>
          <a:prstGeom prst="rect">
            <a:avLst/>
          </a:prstGeom>
          <a:noFill/>
          <a:ln>
            <a:noFill/>
          </a:ln>
        </p:spPr>
        <p:txBody>
          <a:bodyPr anchorCtr="0" anchor="t" bIns="91425" lIns="91425" rIns="91425" tIns="91425">
            <a:noAutofit/>
          </a:bodyPr>
          <a:lstStyle/>
          <a:p>
            <a:pPr lvl="0">
              <a:spcBef>
                <a:spcPts val="0"/>
              </a:spcBef>
              <a:buNone/>
            </a:pPr>
            <a:r>
              <a:t/>
            </a:r>
            <a:endParaRPr/>
          </a:p>
        </p:txBody>
      </p:sp>
      <p:sp>
        <p:nvSpPr>
          <p:cNvPr id="222" name="Shape 222"/>
          <p:cNvSpPr txBox="1"/>
          <p:nvPr>
            <p:ph idx="4294967295" type="title"/>
          </p:nvPr>
        </p:nvSpPr>
        <p:spPr>
          <a:xfrm>
            <a:off x="387900" y="555600"/>
            <a:ext cx="2808000" cy="755700"/>
          </a:xfrm>
          <a:prstGeom prst="rect">
            <a:avLst/>
          </a:prstGeom>
        </p:spPr>
        <p:txBody>
          <a:bodyPr anchorCtr="0" anchor="b" bIns="91425" lIns="91425" rIns="91425" tIns="91425">
            <a:noAutofit/>
          </a:bodyPr>
          <a:lstStyle/>
          <a:p>
            <a:pPr lvl="0" rtl="0">
              <a:spcBef>
                <a:spcPts val="0"/>
              </a:spcBef>
              <a:buNone/>
            </a:pPr>
            <a:r>
              <a:rPr lang="en">
                <a:latin typeface="Ubuntu"/>
                <a:ea typeface="Ubuntu"/>
                <a:cs typeface="Ubuntu"/>
                <a:sym typeface="Ubuntu"/>
              </a:rPr>
              <a:t>Color Filtering</a:t>
            </a:r>
          </a:p>
        </p:txBody>
      </p:sp>
      <p:sp>
        <p:nvSpPr>
          <p:cNvPr id="223" name="Shape 223"/>
          <p:cNvSpPr txBox="1"/>
          <p:nvPr>
            <p:ph idx="4294967295" type="body"/>
          </p:nvPr>
        </p:nvSpPr>
        <p:spPr>
          <a:xfrm>
            <a:off x="387900" y="1311300"/>
            <a:ext cx="5125500" cy="3069300"/>
          </a:xfrm>
          <a:prstGeom prst="rect">
            <a:avLst/>
          </a:prstGeom>
        </p:spPr>
        <p:txBody>
          <a:bodyPr anchorCtr="0" anchor="t" bIns="91425" lIns="91425" rIns="91425" tIns="91425">
            <a:noAutofit/>
          </a:bodyPr>
          <a:lstStyle/>
          <a:p>
            <a:pPr indent="-336550" lvl="0" marL="457200" rtl="0">
              <a:spcBef>
                <a:spcPts val="0"/>
              </a:spcBef>
              <a:buSzPct val="100000"/>
              <a:buFont typeface="Ubuntu"/>
            </a:pPr>
            <a:r>
              <a:rPr lang="en" sz="1700">
                <a:latin typeface="Ubuntu"/>
                <a:ea typeface="Ubuntu"/>
                <a:cs typeface="Ubuntu"/>
                <a:sym typeface="Ubuntu"/>
              </a:rPr>
              <a:t>Converting colors to HSV</a:t>
            </a:r>
          </a:p>
          <a:p>
            <a:pPr indent="-336550" lvl="1" marL="914400" rtl="0">
              <a:spcBef>
                <a:spcPts val="0"/>
              </a:spcBef>
              <a:buSzPct val="100000"/>
              <a:buFont typeface="Ubuntu"/>
            </a:pPr>
            <a:r>
              <a:rPr lang="en" sz="1700">
                <a:latin typeface="Ubuntu"/>
                <a:ea typeface="Ubuntu"/>
                <a:cs typeface="Ubuntu"/>
                <a:sym typeface="Ubuntu"/>
              </a:rPr>
              <a:t>Hue: </a:t>
            </a:r>
            <a:r>
              <a:rPr lang="en" sz="1700">
                <a:solidFill>
                  <a:srgbClr val="E06666"/>
                </a:solidFill>
                <a:latin typeface="Ubuntu"/>
                <a:ea typeface="Ubuntu"/>
                <a:cs typeface="Ubuntu"/>
                <a:sym typeface="Ubuntu"/>
              </a:rPr>
              <a:t>Color</a:t>
            </a:r>
          </a:p>
          <a:p>
            <a:pPr indent="-336550" lvl="1" marL="914400" rtl="0">
              <a:spcBef>
                <a:spcPts val="0"/>
              </a:spcBef>
              <a:buSzPct val="100000"/>
              <a:buFont typeface="Ubuntu"/>
            </a:pPr>
            <a:r>
              <a:rPr lang="en" sz="1700">
                <a:latin typeface="Ubuntu"/>
                <a:ea typeface="Ubuntu"/>
                <a:cs typeface="Ubuntu"/>
                <a:sym typeface="Ubuntu"/>
              </a:rPr>
              <a:t>Saturation: </a:t>
            </a:r>
            <a:r>
              <a:rPr lang="en" sz="1700">
                <a:solidFill>
                  <a:srgbClr val="FF0000"/>
                </a:solidFill>
                <a:latin typeface="Ubuntu"/>
                <a:ea typeface="Ubuntu"/>
                <a:cs typeface="Ubuntu"/>
                <a:sym typeface="Ubuntu"/>
              </a:rPr>
              <a:t>Intensity</a:t>
            </a:r>
          </a:p>
          <a:p>
            <a:pPr indent="-336550" lvl="1" marL="914400" rtl="0">
              <a:spcBef>
                <a:spcPts val="0"/>
              </a:spcBef>
              <a:buSzPct val="100000"/>
              <a:buFont typeface="Ubuntu"/>
            </a:pPr>
            <a:r>
              <a:rPr lang="en" sz="1700">
                <a:latin typeface="Ubuntu"/>
                <a:ea typeface="Ubuntu"/>
                <a:cs typeface="Ubuntu"/>
                <a:sym typeface="Ubuntu"/>
              </a:rPr>
              <a:t>Value: </a:t>
            </a:r>
            <a:r>
              <a:rPr lang="en" sz="1700">
                <a:solidFill>
                  <a:srgbClr val="F4CCCC"/>
                </a:solidFill>
                <a:latin typeface="Ubuntu"/>
                <a:ea typeface="Ubuntu"/>
                <a:cs typeface="Ubuntu"/>
                <a:sym typeface="Ubuntu"/>
              </a:rPr>
              <a:t>Brightness</a:t>
            </a:r>
          </a:p>
        </p:txBody>
      </p:sp>
      <p:sp>
        <p:nvSpPr>
          <p:cNvPr id="224" name="Shape 224"/>
          <p:cNvSpPr txBox="1"/>
          <p:nvPr>
            <p:ph idx="12" type="sldNum"/>
          </p:nvPr>
        </p:nvSpPr>
        <p:spPr>
          <a:xfrm>
            <a:off x="6846806" y="4663225"/>
            <a:ext cx="2174400" cy="393600"/>
          </a:xfrm>
          <a:prstGeom prst="rect">
            <a:avLst/>
          </a:prstGeom>
        </p:spPr>
        <p:txBody>
          <a:bodyPr anchorCtr="0" anchor="ctr" bIns="91425" lIns="91425" rIns="91425" tIns="91425">
            <a:noAutofit/>
          </a:bodyPr>
          <a:lstStyle/>
          <a:p>
            <a:pPr lvl="0" rtl="0">
              <a:spcBef>
                <a:spcPts val="0"/>
              </a:spcBef>
              <a:buNone/>
            </a:pPr>
            <a:r>
              <a:rPr lang="en"/>
              <a:t>Alexandra Borgesen    </a:t>
            </a:r>
            <a:fld id="{00000000-1234-1234-1234-123412341234}" type="slidenum">
              <a:rPr lang="en"/>
              <a:t>‹#›</a:t>
            </a:fld>
          </a:p>
        </p:txBody>
      </p:sp>
      <p:pic>
        <p:nvPicPr>
          <p:cNvPr id="225" name="Shape 225"/>
          <p:cNvPicPr preferRelativeResize="0"/>
          <p:nvPr/>
        </p:nvPicPr>
        <p:blipFill>
          <a:blip r:embed="rId3">
            <a:alphaModFix/>
          </a:blip>
          <a:stretch>
            <a:fillRect/>
          </a:stretch>
        </p:blipFill>
        <p:spPr>
          <a:xfrm>
            <a:off x="4655399" y="555600"/>
            <a:ext cx="4488600" cy="3366450"/>
          </a:xfrm>
          <a:prstGeom prst="rect">
            <a:avLst/>
          </a:prstGeom>
          <a:noFill/>
          <a:ln>
            <a:noFill/>
          </a:ln>
        </p:spPr>
      </p:pic>
      <p:sp>
        <p:nvSpPr>
          <p:cNvPr id="226" name="Shape 226"/>
          <p:cNvSpPr txBox="1"/>
          <p:nvPr/>
        </p:nvSpPr>
        <p:spPr>
          <a:xfrm>
            <a:off x="656800" y="2868700"/>
            <a:ext cx="5022900" cy="1945800"/>
          </a:xfrm>
          <a:prstGeom prst="rect">
            <a:avLst/>
          </a:prstGeom>
          <a:noFill/>
          <a:ln>
            <a:noFill/>
          </a:ln>
        </p:spPr>
        <p:txBody>
          <a:bodyPr anchorCtr="0" anchor="ctr" bIns="91425" lIns="91425" rIns="91425" tIns="91425">
            <a:noAutofit/>
          </a:bodyPr>
          <a:lstStyle/>
          <a:p>
            <a:pPr indent="457200" lvl="0" rtl="0">
              <a:spcBef>
                <a:spcPts val="0"/>
              </a:spcBef>
              <a:buNone/>
            </a:pPr>
            <a:br>
              <a:rPr lang="en" sz="1200">
                <a:solidFill>
                  <a:srgbClr val="FFFFFF"/>
                </a:solidFill>
                <a:latin typeface="Courier New"/>
                <a:ea typeface="Courier New"/>
                <a:cs typeface="Courier New"/>
                <a:sym typeface="Courier New"/>
              </a:rPr>
            </a:br>
            <a:r>
              <a:rPr lang="en" sz="1200">
                <a:solidFill>
                  <a:srgbClr val="FFFFFF"/>
                </a:solidFill>
                <a:latin typeface="Courier New"/>
                <a:ea typeface="Courier New"/>
                <a:cs typeface="Courier New"/>
                <a:sym typeface="Courier New"/>
              </a:rPr>
              <a:t># Select HSV range for color “red”</a:t>
            </a:r>
          </a:p>
          <a:p>
            <a:pPr indent="0" lvl="0" marL="0" rtl="0">
              <a:spcBef>
                <a:spcPts val="0"/>
              </a:spcBef>
              <a:buNone/>
            </a:pPr>
            <a:r>
              <a:rPr lang="en" sz="1200">
                <a:solidFill>
                  <a:srgbClr val="FFFFFF"/>
                </a:solidFill>
                <a:latin typeface="Courier New"/>
                <a:ea typeface="Courier New"/>
                <a:cs typeface="Courier New"/>
                <a:sym typeface="Courier New"/>
              </a:rPr>
              <a:t>lower_red = np.array([30,150,50])</a:t>
            </a:r>
            <a:br>
              <a:rPr lang="en" sz="1200">
                <a:solidFill>
                  <a:srgbClr val="FFFFFF"/>
                </a:solidFill>
                <a:latin typeface="Courier New"/>
                <a:ea typeface="Courier New"/>
                <a:cs typeface="Courier New"/>
                <a:sym typeface="Courier New"/>
              </a:rPr>
            </a:br>
            <a:r>
              <a:rPr lang="en" sz="1200">
                <a:solidFill>
                  <a:srgbClr val="FFFFFF"/>
                </a:solidFill>
                <a:latin typeface="Courier New"/>
                <a:ea typeface="Courier New"/>
                <a:cs typeface="Courier New"/>
                <a:sym typeface="Courier New"/>
              </a:rPr>
              <a:t>upper_red = np.array([255,255,255])</a:t>
            </a:r>
            <a:br>
              <a:rPr lang="en" sz="1200">
                <a:solidFill>
                  <a:srgbClr val="FFFFFF"/>
                </a:solidFill>
                <a:latin typeface="Courier New"/>
                <a:ea typeface="Courier New"/>
                <a:cs typeface="Courier New"/>
                <a:sym typeface="Courier New"/>
              </a:rPr>
            </a:br>
            <a:br>
              <a:rPr lang="en" sz="1200">
                <a:solidFill>
                  <a:srgbClr val="FFFFFF"/>
                </a:solidFill>
                <a:latin typeface="Courier New"/>
                <a:ea typeface="Courier New"/>
                <a:cs typeface="Courier New"/>
                <a:sym typeface="Courier New"/>
              </a:rPr>
            </a:br>
            <a:r>
              <a:rPr lang="en" sz="1000">
                <a:solidFill>
                  <a:srgbClr val="FFFFFF"/>
                </a:solidFill>
                <a:latin typeface="Courier New"/>
                <a:ea typeface="Courier New"/>
                <a:cs typeface="Courier New"/>
                <a:sym typeface="Courier New"/>
              </a:rPr>
              <a:t># </a:t>
            </a:r>
            <a:r>
              <a:rPr lang="en" sz="1200">
                <a:solidFill>
                  <a:srgbClr val="FFFFFF"/>
                </a:solidFill>
                <a:latin typeface="Courier New"/>
                <a:ea typeface="Courier New"/>
                <a:cs typeface="Courier New"/>
                <a:sym typeface="Courier New"/>
              </a:rPr>
              <a:t>Converts frames to HSV, </a:t>
            </a:r>
          </a:p>
          <a:p>
            <a:pPr indent="0" lvl="0" marL="0" rtl="0">
              <a:spcBef>
                <a:spcPts val="0"/>
              </a:spcBef>
              <a:buNone/>
            </a:pPr>
            <a:r>
              <a:rPr lang="en" sz="1200">
                <a:solidFill>
                  <a:srgbClr val="FFFFFF"/>
                </a:solidFill>
                <a:latin typeface="Courier New"/>
                <a:ea typeface="Courier New"/>
                <a:cs typeface="Courier New"/>
                <a:sym typeface="Courier New"/>
              </a:rPr>
              <a:t># </a:t>
            </a:r>
            <a:r>
              <a:rPr lang="en" sz="1200">
                <a:solidFill>
                  <a:srgbClr val="FFFFFF"/>
                </a:solidFill>
                <a:latin typeface="Courier New"/>
                <a:ea typeface="Courier New"/>
                <a:cs typeface="Courier New"/>
                <a:sym typeface="Courier New"/>
              </a:rPr>
              <a:t>...</a:t>
            </a:r>
            <a:r>
              <a:rPr lang="en" sz="1200">
                <a:solidFill>
                  <a:srgbClr val="FFFFFF"/>
                </a:solidFill>
                <a:latin typeface="Courier New"/>
                <a:ea typeface="Courier New"/>
                <a:cs typeface="Courier New"/>
                <a:sym typeface="Courier New"/>
              </a:rPr>
              <a:t> if the frame’s HSV is within the given range </a:t>
            </a:r>
          </a:p>
          <a:p>
            <a:pPr indent="0" lvl="0" marL="0" rtl="0">
              <a:spcBef>
                <a:spcPts val="0"/>
              </a:spcBef>
              <a:buNone/>
            </a:pPr>
            <a:r>
              <a:rPr lang="en" sz="1200">
                <a:solidFill>
                  <a:srgbClr val="FFFFFF"/>
                </a:solidFill>
                <a:latin typeface="Courier New"/>
                <a:ea typeface="Courier New"/>
                <a:cs typeface="Courier New"/>
                <a:sym typeface="Courier New"/>
              </a:rPr>
              <a:t># </a:t>
            </a:r>
            <a:r>
              <a:rPr lang="en" sz="1200">
                <a:solidFill>
                  <a:srgbClr val="FFFFFF"/>
                </a:solidFill>
                <a:latin typeface="Courier New"/>
                <a:ea typeface="Courier New"/>
                <a:cs typeface="Courier New"/>
                <a:sym typeface="Courier New"/>
              </a:rPr>
              <a:t>...</a:t>
            </a:r>
            <a:r>
              <a:rPr lang="en" sz="1200">
                <a:solidFill>
                  <a:srgbClr val="FFFFFF"/>
                </a:solidFill>
                <a:latin typeface="Courier New"/>
                <a:ea typeface="Courier New"/>
                <a:cs typeface="Courier New"/>
                <a:sym typeface="Courier New"/>
              </a:rPr>
              <a:t> the mask will return “true” for that frame</a:t>
            </a:r>
            <a:br>
              <a:rPr lang="en" sz="1200">
                <a:solidFill>
                  <a:srgbClr val="FFFFFF"/>
                </a:solidFill>
                <a:latin typeface="Courier New"/>
                <a:ea typeface="Courier New"/>
                <a:cs typeface="Courier New"/>
                <a:sym typeface="Courier New"/>
              </a:rPr>
            </a:br>
            <a:br>
              <a:rPr lang="en" sz="1200">
                <a:solidFill>
                  <a:srgbClr val="FFFFFF"/>
                </a:solidFill>
                <a:latin typeface="Courier New"/>
                <a:ea typeface="Courier New"/>
                <a:cs typeface="Courier New"/>
                <a:sym typeface="Courier New"/>
              </a:rPr>
            </a:br>
            <a:r>
              <a:rPr lang="en" sz="1200">
                <a:solidFill>
                  <a:srgbClr val="FFFFFF"/>
                </a:solidFill>
                <a:latin typeface="Courier New"/>
                <a:ea typeface="Courier New"/>
                <a:cs typeface="Courier New"/>
                <a:sym typeface="Courier New"/>
              </a:rPr>
              <a:t>mask = cv2.inRange(hsv, lower_red, upper_red)</a:t>
            </a:r>
            <a:br>
              <a:rPr lang="en" sz="1200">
                <a:solidFill>
                  <a:srgbClr val="FFFFFF"/>
                </a:solidFill>
                <a:latin typeface="Courier New"/>
                <a:ea typeface="Courier New"/>
                <a:cs typeface="Courier New"/>
                <a:sym typeface="Courier New"/>
              </a:rPr>
            </a:br>
            <a:br>
              <a:rPr lang="en" sz="1200">
                <a:solidFill>
                  <a:srgbClr val="FFFFFF"/>
                </a:solidFill>
                <a:latin typeface="Courier New"/>
                <a:ea typeface="Courier New"/>
                <a:cs typeface="Courier New"/>
                <a:sym typeface="Courier New"/>
              </a:rPr>
            </a:br>
            <a:r>
              <a:rPr lang="en" sz="1200">
                <a:solidFill>
                  <a:srgbClr val="FFFFFF"/>
                </a:solidFill>
                <a:latin typeface="Courier New"/>
                <a:ea typeface="Courier New"/>
                <a:cs typeface="Courier New"/>
                <a:sym typeface="Courier New"/>
              </a:rPr>
              <a:t># Restores image frames only where mask is true</a:t>
            </a:r>
          </a:p>
          <a:p>
            <a:pPr lvl="0" rtl="0">
              <a:spcBef>
                <a:spcPts val="0"/>
              </a:spcBef>
              <a:buNone/>
            </a:pPr>
            <a:r>
              <a:rPr lang="en" sz="1200">
                <a:solidFill>
                  <a:srgbClr val="FFFFFF"/>
                </a:solidFill>
                <a:latin typeface="Courier New"/>
                <a:ea typeface="Courier New"/>
                <a:cs typeface="Courier New"/>
                <a:sym typeface="Courier New"/>
              </a:rPr>
              <a:t>res = cv2.bitwise_and(frame,frame, mask = mask)</a:t>
            </a:r>
          </a:p>
          <a:p>
            <a:pPr lvl="0" rtl="0">
              <a:spcBef>
                <a:spcPts val="0"/>
              </a:spcBef>
              <a:buNone/>
            </a:pPr>
            <a:r>
              <a:t/>
            </a:r>
            <a:endParaRPr sz="1200">
              <a:solidFill>
                <a:srgbClr val="FFFFFF"/>
              </a:solidFill>
              <a:latin typeface="Courier New"/>
              <a:ea typeface="Courier New"/>
              <a:cs typeface="Courier New"/>
              <a:sym typeface="Courier New"/>
            </a:endParaRPr>
          </a:p>
        </p:txBody>
      </p:sp>
      <p:sp>
        <p:nvSpPr>
          <p:cNvPr id="227" name="Shape 227"/>
          <p:cNvSpPr txBox="1"/>
          <p:nvPr>
            <p:ph idx="4294967295" type="title"/>
          </p:nvPr>
        </p:nvSpPr>
        <p:spPr>
          <a:xfrm>
            <a:off x="-125" y="0"/>
            <a:ext cx="9144000" cy="489000"/>
          </a:xfrm>
          <a:prstGeom prst="rect">
            <a:avLst/>
          </a:prstGeom>
          <a:solidFill>
            <a:srgbClr val="000000"/>
          </a:solidFill>
        </p:spPr>
        <p:txBody>
          <a:bodyPr anchorCtr="0" anchor="ctr" bIns="91425" lIns="91425" rIns="91425" tIns="91425">
            <a:noAutofit/>
          </a:bodyPr>
          <a:lstStyle/>
          <a:p>
            <a:pPr lvl="0" rtl="0" algn="ctr">
              <a:spcBef>
                <a:spcPts val="0"/>
              </a:spcBef>
              <a:buNone/>
            </a:pPr>
            <a:r>
              <a:t/>
            </a:r>
            <a:endParaRPr b="1" sz="1000">
              <a:latin typeface="Ubuntu"/>
              <a:ea typeface="Ubuntu"/>
              <a:cs typeface="Ubuntu"/>
              <a:sym typeface="Ubuntu"/>
            </a:endParaRPr>
          </a:p>
          <a:p>
            <a:pPr lvl="0" rtl="0" algn="ctr">
              <a:spcBef>
                <a:spcPts val="1000"/>
              </a:spcBef>
              <a:buNone/>
            </a:pPr>
            <a:r>
              <a:rPr lang="en" sz="1600">
                <a:solidFill>
                  <a:srgbClr val="999999"/>
                </a:solidFill>
                <a:latin typeface="Ubuntu"/>
                <a:ea typeface="Ubuntu"/>
                <a:cs typeface="Ubuntu"/>
                <a:sym typeface="Ubuntu"/>
              </a:rPr>
              <a:t>Recap</a:t>
            </a:r>
            <a:r>
              <a:rPr lang="en" sz="1600">
                <a:solidFill>
                  <a:srgbClr val="FFFFFF"/>
                </a:solidFill>
                <a:latin typeface="Ubuntu"/>
                <a:ea typeface="Ubuntu"/>
                <a:cs typeface="Ubuntu"/>
                <a:sym typeface="Ubuntu"/>
              </a:rPr>
              <a:t> </a:t>
            </a:r>
            <a:r>
              <a:rPr lang="en" sz="1600">
                <a:solidFill>
                  <a:srgbClr val="999999"/>
                </a:solidFill>
                <a:latin typeface="Ubuntu"/>
                <a:ea typeface="Ubuntu"/>
                <a:cs typeface="Ubuntu"/>
                <a:sym typeface="Ubuntu"/>
              </a:rPr>
              <a:t>→</a:t>
            </a:r>
            <a:r>
              <a:rPr lang="en" sz="1600">
                <a:latin typeface="Ubuntu"/>
                <a:ea typeface="Ubuntu"/>
                <a:cs typeface="Ubuntu"/>
                <a:sym typeface="Ubuntu"/>
              </a:rPr>
              <a:t> </a:t>
            </a:r>
            <a:r>
              <a:rPr lang="en" sz="1600">
                <a:solidFill>
                  <a:srgbClr val="999999"/>
                </a:solidFill>
                <a:latin typeface="Ubuntu"/>
                <a:ea typeface="Ubuntu"/>
                <a:cs typeface="Ubuntu"/>
                <a:sym typeface="Ubuntu"/>
              </a:rPr>
              <a:t>Flight Control → </a:t>
            </a:r>
            <a:r>
              <a:rPr b="1" lang="en" sz="1600">
                <a:solidFill>
                  <a:schemeClr val="accent5"/>
                </a:solidFill>
                <a:latin typeface="Ubuntu"/>
                <a:ea typeface="Ubuntu"/>
                <a:cs typeface="Ubuntu"/>
                <a:sym typeface="Ubuntu"/>
              </a:rPr>
              <a:t>Image Processing</a:t>
            </a:r>
            <a:r>
              <a:rPr lang="en" sz="1600">
                <a:solidFill>
                  <a:srgbClr val="999999"/>
                </a:solidFill>
                <a:latin typeface="Ubuntu"/>
                <a:ea typeface="Ubuntu"/>
                <a:cs typeface="Ubuntu"/>
                <a:sym typeface="Ubuntu"/>
              </a:rPr>
              <a:t> → WiFi / USNG → Airframe &amp; Performance → Demo</a:t>
            </a:r>
          </a:p>
          <a:p>
            <a:pPr lvl="0" rtl="0" algn="ctr">
              <a:spcBef>
                <a:spcPts val="0"/>
              </a:spcBef>
              <a:buNone/>
            </a:pPr>
            <a:r>
              <a:rPr lang="en" sz="1600">
                <a:latin typeface="Ubuntu"/>
                <a:ea typeface="Ubuntu"/>
                <a:cs typeface="Ubuntu"/>
                <a:sym typeface="Ubuntu"/>
              </a:rPr>
              <a:t>	</a:t>
            </a: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31" name="Shape 231"/>
        <p:cNvGrpSpPr/>
        <p:nvPr/>
      </p:nvGrpSpPr>
      <p:grpSpPr>
        <a:xfrm>
          <a:off x="0" y="0"/>
          <a:ext cx="0" cy="0"/>
          <a:chOff x="0" y="0"/>
          <a:chExt cx="0" cy="0"/>
        </a:xfrm>
      </p:grpSpPr>
      <p:sp>
        <p:nvSpPr>
          <p:cNvPr id="232" name="Shape 232"/>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pic>
        <p:nvPicPr>
          <p:cNvPr id="233" name="Shape 233"/>
          <p:cNvPicPr preferRelativeResize="0"/>
          <p:nvPr/>
        </p:nvPicPr>
        <p:blipFill>
          <a:blip r:embed="rId3">
            <a:alphaModFix/>
          </a:blip>
          <a:stretch>
            <a:fillRect/>
          </a:stretch>
        </p:blipFill>
        <p:spPr>
          <a:xfrm>
            <a:off x="4583449" y="983379"/>
            <a:ext cx="3948849" cy="2940620"/>
          </a:xfrm>
          <a:prstGeom prst="rect">
            <a:avLst/>
          </a:prstGeom>
          <a:noFill/>
          <a:ln>
            <a:noFill/>
          </a:ln>
        </p:spPr>
      </p:pic>
      <p:pic>
        <p:nvPicPr>
          <p:cNvPr id="234" name="Shape 234"/>
          <p:cNvPicPr preferRelativeResize="0"/>
          <p:nvPr/>
        </p:nvPicPr>
        <p:blipFill>
          <a:blip r:embed="rId4">
            <a:alphaModFix/>
          </a:blip>
          <a:stretch>
            <a:fillRect/>
          </a:stretch>
        </p:blipFill>
        <p:spPr>
          <a:xfrm>
            <a:off x="590379" y="983374"/>
            <a:ext cx="3893146" cy="2940625"/>
          </a:xfrm>
          <a:prstGeom prst="rect">
            <a:avLst/>
          </a:prstGeom>
          <a:noFill/>
          <a:ln>
            <a:noFill/>
          </a:ln>
        </p:spPr>
      </p:pic>
      <p:sp>
        <p:nvSpPr>
          <p:cNvPr id="235" name="Shape 235"/>
          <p:cNvSpPr txBox="1"/>
          <p:nvPr>
            <p:ph idx="12" type="sldNum"/>
          </p:nvPr>
        </p:nvSpPr>
        <p:spPr>
          <a:xfrm>
            <a:off x="6846806" y="4663225"/>
            <a:ext cx="2174400" cy="393600"/>
          </a:xfrm>
          <a:prstGeom prst="rect">
            <a:avLst/>
          </a:prstGeom>
        </p:spPr>
        <p:txBody>
          <a:bodyPr anchorCtr="0" anchor="ctr" bIns="91425" lIns="91425" rIns="91425" tIns="91425">
            <a:noAutofit/>
          </a:bodyPr>
          <a:lstStyle/>
          <a:p>
            <a:pPr lvl="0" rtl="0">
              <a:spcBef>
                <a:spcPts val="0"/>
              </a:spcBef>
              <a:buNone/>
            </a:pPr>
            <a:r>
              <a:rPr lang="en"/>
              <a:t>Alexandra Borgesen    </a:t>
            </a:r>
            <a:fld id="{00000000-1234-1234-1234-123412341234}" type="slidenum">
              <a:rPr lang="en"/>
              <a:t>‹#›</a:t>
            </a:fld>
          </a:p>
        </p:txBody>
      </p:sp>
      <p:sp>
        <p:nvSpPr>
          <p:cNvPr id="236" name="Shape 236"/>
          <p:cNvSpPr txBox="1"/>
          <p:nvPr>
            <p:ph idx="4294967295" type="title"/>
          </p:nvPr>
        </p:nvSpPr>
        <p:spPr>
          <a:xfrm>
            <a:off x="-125" y="0"/>
            <a:ext cx="9144000" cy="489000"/>
          </a:xfrm>
          <a:prstGeom prst="rect">
            <a:avLst/>
          </a:prstGeom>
          <a:solidFill>
            <a:srgbClr val="000000"/>
          </a:solidFill>
        </p:spPr>
        <p:txBody>
          <a:bodyPr anchorCtr="0" anchor="ctr" bIns="91425" lIns="91425" rIns="91425" tIns="91425">
            <a:noAutofit/>
          </a:bodyPr>
          <a:lstStyle/>
          <a:p>
            <a:pPr lvl="0" rtl="0" algn="ctr">
              <a:spcBef>
                <a:spcPts val="0"/>
              </a:spcBef>
              <a:buNone/>
            </a:pPr>
            <a:r>
              <a:t/>
            </a:r>
            <a:endParaRPr b="1" sz="1000">
              <a:latin typeface="Ubuntu"/>
              <a:ea typeface="Ubuntu"/>
              <a:cs typeface="Ubuntu"/>
              <a:sym typeface="Ubuntu"/>
            </a:endParaRPr>
          </a:p>
          <a:p>
            <a:pPr lvl="0" rtl="0" algn="ctr">
              <a:spcBef>
                <a:spcPts val="1000"/>
              </a:spcBef>
              <a:buNone/>
            </a:pPr>
            <a:r>
              <a:rPr lang="en" sz="1600">
                <a:solidFill>
                  <a:srgbClr val="999999"/>
                </a:solidFill>
                <a:latin typeface="Ubuntu"/>
                <a:ea typeface="Ubuntu"/>
                <a:cs typeface="Ubuntu"/>
                <a:sym typeface="Ubuntu"/>
              </a:rPr>
              <a:t>Recap</a:t>
            </a:r>
            <a:r>
              <a:rPr lang="en" sz="1600">
                <a:solidFill>
                  <a:srgbClr val="FFFFFF"/>
                </a:solidFill>
                <a:latin typeface="Ubuntu"/>
                <a:ea typeface="Ubuntu"/>
                <a:cs typeface="Ubuntu"/>
                <a:sym typeface="Ubuntu"/>
              </a:rPr>
              <a:t> </a:t>
            </a:r>
            <a:r>
              <a:rPr lang="en" sz="1600">
                <a:solidFill>
                  <a:srgbClr val="999999"/>
                </a:solidFill>
                <a:latin typeface="Ubuntu"/>
                <a:ea typeface="Ubuntu"/>
                <a:cs typeface="Ubuntu"/>
                <a:sym typeface="Ubuntu"/>
              </a:rPr>
              <a:t>→</a:t>
            </a:r>
            <a:r>
              <a:rPr lang="en" sz="1600">
                <a:latin typeface="Ubuntu"/>
                <a:ea typeface="Ubuntu"/>
                <a:cs typeface="Ubuntu"/>
                <a:sym typeface="Ubuntu"/>
              </a:rPr>
              <a:t> </a:t>
            </a:r>
            <a:r>
              <a:rPr lang="en" sz="1600">
                <a:solidFill>
                  <a:srgbClr val="999999"/>
                </a:solidFill>
                <a:latin typeface="Ubuntu"/>
                <a:ea typeface="Ubuntu"/>
                <a:cs typeface="Ubuntu"/>
                <a:sym typeface="Ubuntu"/>
              </a:rPr>
              <a:t>Flight Control → </a:t>
            </a:r>
            <a:r>
              <a:rPr b="1" lang="en" sz="1600">
                <a:solidFill>
                  <a:schemeClr val="accent5"/>
                </a:solidFill>
                <a:latin typeface="Ubuntu"/>
                <a:ea typeface="Ubuntu"/>
                <a:cs typeface="Ubuntu"/>
                <a:sym typeface="Ubuntu"/>
              </a:rPr>
              <a:t>Image Processing</a:t>
            </a:r>
            <a:r>
              <a:rPr lang="en" sz="1600">
                <a:solidFill>
                  <a:srgbClr val="999999"/>
                </a:solidFill>
                <a:latin typeface="Ubuntu"/>
                <a:ea typeface="Ubuntu"/>
                <a:cs typeface="Ubuntu"/>
                <a:sym typeface="Ubuntu"/>
              </a:rPr>
              <a:t> → WiFi / USNG → Airframe &amp; Performance → Demo</a:t>
            </a:r>
          </a:p>
          <a:p>
            <a:pPr lvl="0" rtl="0" algn="ctr">
              <a:spcBef>
                <a:spcPts val="0"/>
              </a:spcBef>
              <a:buNone/>
            </a:pPr>
            <a:r>
              <a:rPr lang="en" sz="1600">
                <a:latin typeface="Ubuntu"/>
                <a:ea typeface="Ubuntu"/>
                <a:cs typeface="Ubuntu"/>
                <a:sym typeface="Ubuntu"/>
              </a:rPr>
              <a:t>	</a:t>
            </a: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40" name="Shape 240"/>
        <p:cNvGrpSpPr/>
        <p:nvPr/>
      </p:nvGrpSpPr>
      <p:grpSpPr>
        <a:xfrm>
          <a:off x="0" y="0"/>
          <a:ext cx="0" cy="0"/>
          <a:chOff x="0" y="0"/>
          <a:chExt cx="0" cy="0"/>
        </a:xfrm>
      </p:grpSpPr>
      <p:sp>
        <p:nvSpPr>
          <p:cNvPr id="241" name="Shape 241"/>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pic>
        <p:nvPicPr>
          <p:cNvPr id="242" name="Shape 242"/>
          <p:cNvPicPr preferRelativeResize="0"/>
          <p:nvPr/>
        </p:nvPicPr>
        <p:blipFill rotWithShape="1">
          <a:blip r:embed="rId3">
            <a:alphaModFix/>
          </a:blip>
          <a:srcRect b="0" l="2248" r="0" t="1506"/>
          <a:stretch/>
        </p:blipFill>
        <p:spPr>
          <a:xfrm>
            <a:off x="4583450" y="983375"/>
            <a:ext cx="3893150" cy="2940775"/>
          </a:xfrm>
          <a:prstGeom prst="rect">
            <a:avLst/>
          </a:prstGeom>
          <a:noFill/>
          <a:ln>
            <a:noFill/>
          </a:ln>
        </p:spPr>
      </p:pic>
      <p:sp>
        <p:nvSpPr>
          <p:cNvPr id="243" name="Shape 243"/>
          <p:cNvSpPr txBox="1"/>
          <p:nvPr>
            <p:ph idx="12" type="sldNum"/>
          </p:nvPr>
        </p:nvSpPr>
        <p:spPr>
          <a:xfrm>
            <a:off x="6846806" y="4663225"/>
            <a:ext cx="2174400" cy="393600"/>
          </a:xfrm>
          <a:prstGeom prst="rect">
            <a:avLst/>
          </a:prstGeom>
        </p:spPr>
        <p:txBody>
          <a:bodyPr anchorCtr="0" anchor="ctr" bIns="91425" lIns="91425" rIns="91425" tIns="91425">
            <a:noAutofit/>
          </a:bodyPr>
          <a:lstStyle/>
          <a:p>
            <a:pPr lvl="0" rtl="0">
              <a:spcBef>
                <a:spcPts val="0"/>
              </a:spcBef>
              <a:buNone/>
            </a:pPr>
            <a:r>
              <a:rPr lang="en"/>
              <a:t>Alexandra Borgesen    </a:t>
            </a:r>
            <a:fld id="{00000000-1234-1234-1234-123412341234}" type="slidenum">
              <a:rPr lang="en"/>
              <a:t>‹#›</a:t>
            </a:fld>
          </a:p>
        </p:txBody>
      </p:sp>
      <p:pic>
        <p:nvPicPr>
          <p:cNvPr id="244" name="Shape 244"/>
          <p:cNvPicPr preferRelativeResize="0"/>
          <p:nvPr/>
        </p:nvPicPr>
        <p:blipFill>
          <a:blip r:embed="rId4">
            <a:alphaModFix/>
          </a:blip>
          <a:stretch>
            <a:fillRect/>
          </a:stretch>
        </p:blipFill>
        <p:spPr>
          <a:xfrm>
            <a:off x="567000" y="983288"/>
            <a:ext cx="3893150" cy="2940793"/>
          </a:xfrm>
          <a:prstGeom prst="rect">
            <a:avLst/>
          </a:prstGeom>
          <a:noFill/>
          <a:ln>
            <a:noFill/>
          </a:ln>
        </p:spPr>
      </p:pic>
      <p:sp>
        <p:nvSpPr>
          <p:cNvPr id="245" name="Shape 245"/>
          <p:cNvSpPr/>
          <p:nvPr/>
        </p:nvSpPr>
        <p:spPr>
          <a:xfrm>
            <a:off x="2129125" y="2218775"/>
            <a:ext cx="403500" cy="393600"/>
          </a:xfrm>
          <a:prstGeom prst="rect">
            <a:avLst/>
          </a:prstGeom>
          <a:noFill/>
          <a:ln cap="flat" cmpd="sng" w="28575">
            <a:solidFill>
              <a:srgbClr val="FF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246" name="Shape 246"/>
          <p:cNvSpPr/>
          <p:nvPr/>
        </p:nvSpPr>
        <p:spPr>
          <a:xfrm>
            <a:off x="6102750" y="2256875"/>
            <a:ext cx="403500" cy="393600"/>
          </a:xfrm>
          <a:prstGeom prst="rect">
            <a:avLst/>
          </a:prstGeom>
          <a:noFill/>
          <a:ln cap="flat" cmpd="sng" w="28575">
            <a:solidFill>
              <a:srgbClr val="FF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247" name="Shape 247"/>
          <p:cNvSpPr txBox="1"/>
          <p:nvPr>
            <p:ph idx="4294967295" type="title"/>
          </p:nvPr>
        </p:nvSpPr>
        <p:spPr>
          <a:xfrm>
            <a:off x="-125" y="0"/>
            <a:ext cx="9144000" cy="489000"/>
          </a:xfrm>
          <a:prstGeom prst="rect">
            <a:avLst/>
          </a:prstGeom>
          <a:solidFill>
            <a:srgbClr val="000000"/>
          </a:solidFill>
        </p:spPr>
        <p:txBody>
          <a:bodyPr anchorCtr="0" anchor="ctr" bIns="91425" lIns="91425" rIns="91425" tIns="91425">
            <a:noAutofit/>
          </a:bodyPr>
          <a:lstStyle/>
          <a:p>
            <a:pPr lvl="0" rtl="0" algn="ctr">
              <a:spcBef>
                <a:spcPts val="0"/>
              </a:spcBef>
              <a:buNone/>
            </a:pPr>
            <a:r>
              <a:t/>
            </a:r>
            <a:endParaRPr b="1" sz="1000">
              <a:latin typeface="Ubuntu"/>
              <a:ea typeface="Ubuntu"/>
              <a:cs typeface="Ubuntu"/>
              <a:sym typeface="Ubuntu"/>
            </a:endParaRPr>
          </a:p>
          <a:p>
            <a:pPr lvl="0" rtl="0" algn="ctr">
              <a:spcBef>
                <a:spcPts val="1000"/>
              </a:spcBef>
              <a:buNone/>
            </a:pPr>
            <a:r>
              <a:rPr lang="en" sz="1600">
                <a:solidFill>
                  <a:srgbClr val="999999"/>
                </a:solidFill>
                <a:latin typeface="Ubuntu"/>
                <a:ea typeface="Ubuntu"/>
                <a:cs typeface="Ubuntu"/>
                <a:sym typeface="Ubuntu"/>
              </a:rPr>
              <a:t>Recap</a:t>
            </a:r>
            <a:r>
              <a:rPr lang="en" sz="1600">
                <a:solidFill>
                  <a:srgbClr val="FFFFFF"/>
                </a:solidFill>
                <a:latin typeface="Ubuntu"/>
                <a:ea typeface="Ubuntu"/>
                <a:cs typeface="Ubuntu"/>
                <a:sym typeface="Ubuntu"/>
              </a:rPr>
              <a:t> </a:t>
            </a:r>
            <a:r>
              <a:rPr lang="en" sz="1600">
                <a:solidFill>
                  <a:srgbClr val="999999"/>
                </a:solidFill>
                <a:latin typeface="Ubuntu"/>
                <a:ea typeface="Ubuntu"/>
                <a:cs typeface="Ubuntu"/>
                <a:sym typeface="Ubuntu"/>
              </a:rPr>
              <a:t>→</a:t>
            </a:r>
            <a:r>
              <a:rPr lang="en" sz="1600">
                <a:latin typeface="Ubuntu"/>
                <a:ea typeface="Ubuntu"/>
                <a:cs typeface="Ubuntu"/>
                <a:sym typeface="Ubuntu"/>
              </a:rPr>
              <a:t> </a:t>
            </a:r>
            <a:r>
              <a:rPr lang="en" sz="1600">
                <a:solidFill>
                  <a:srgbClr val="999999"/>
                </a:solidFill>
                <a:latin typeface="Ubuntu"/>
                <a:ea typeface="Ubuntu"/>
                <a:cs typeface="Ubuntu"/>
                <a:sym typeface="Ubuntu"/>
              </a:rPr>
              <a:t>Flight Control → </a:t>
            </a:r>
            <a:r>
              <a:rPr b="1" lang="en" sz="1600">
                <a:solidFill>
                  <a:schemeClr val="accent5"/>
                </a:solidFill>
                <a:latin typeface="Ubuntu"/>
                <a:ea typeface="Ubuntu"/>
                <a:cs typeface="Ubuntu"/>
                <a:sym typeface="Ubuntu"/>
              </a:rPr>
              <a:t>Image Processing</a:t>
            </a:r>
            <a:r>
              <a:rPr lang="en" sz="1600">
                <a:solidFill>
                  <a:srgbClr val="999999"/>
                </a:solidFill>
                <a:latin typeface="Ubuntu"/>
                <a:ea typeface="Ubuntu"/>
                <a:cs typeface="Ubuntu"/>
                <a:sym typeface="Ubuntu"/>
              </a:rPr>
              <a:t> → WiFi / USNG → Airframe &amp; Performance → Demo</a:t>
            </a:r>
          </a:p>
          <a:p>
            <a:pPr lvl="0" rtl="0" algn="ctr">
              <a:spcBef>
                <a:spcPts val="0"/>
              </a:spcBef>
              <a:buNone/>
            </a:pPr>
            <a:r>
              <a:rPr lang="en" sz="1600">
                <a:latin typeface="Ubuntu"/>
                <a:ea typeface="Ubuntu"/>
                <a:cs typeface="Ubuntu"/>
                <a:sym typeface="Ubuntu"/>
              </a:rPr>
              <a:t>	</a:t>
            </a: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51" name="Shape 251"/>
        <p:cNvGrpSpPr/>
        <p:nvPr/>
      </p:nvGrpSpPr>
      <p:grpSpPr>
        <a:xfrm>
          <a:off x="0" y="0"/>
          <a:ext cx="0" cy="0"/>
          <a:chOff x="0" y="0"/>
          <a:chExt cx="0" cy="0"/>
        </a:xfrm>
      </p:grpSpPr>
      <p:sp>
        <p:nvSpPr>
          <p:cNvPr id="252" name="Shape 252"/>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
        <p:nvSpPr>
          <p:cNvPr id="253" name="Shape 253"/>
          <p:cNvSpPr txBox="1"/>
          <p:nvPr>
            <p:ph idx="12" type="sldNum"/>
          </p:nvPr>
        </p:nvSpPr>
        <p:spPr>
          <a:xfrm>
            <a:off x="6846806" y="4663225"/>
            <a:ext cx="2174400" cy="393600"/>
          </a:xfrm>
          <a:prstGeom prst="rect">
            <a:avLst/>
          </a:prstGeom>
        </p:spPr>
        <p:txBody>
          <a:bodyPr anchorCtr="0" anchor="ctr" bIns="91425" lIns="91425" rIns="91425" tIns="91425">
            <a:noAutofit/>
          </a:bodyPr>
          <a:lstStyle/>
          <a:p>
            <a:pPr lvl="0" rtl="0">
              <a:spcBef>
                <a:spcPts val="0"/>
              </a:spcBef>
              <a:buNone/>
            </a:pPr>
            <a:r>
              <a:rPr lang="en"/>
              <a:t>Alexandra Borgesen    </a:t>
            </a:r>
            <a:fld id="{00000000-1234-1234-1234-123412341234}" type="slidenum">
              <a:rPr lang="en"/>
              <a:t>‹#›</a:t>
            </a:fld>
          </a:p>
        </p:txBody>
      </p:sp>
      <p:sp>
        <p:nvSpPr>
          <p:cNvPr id="254" name="Shape 254"/>
          <p:cNvSpPr txBox="1"/>
          <p:nvPr>
            <p:ph idx="4294967295" type="title"/>
          </p:nvPr>
        </p:nvSpPr>
        <p:spPr>
          <a:xfrm>
            <a:off x="-125" y="0"/>
            <a:ext cx="9144000" cy="489000"/>
          </a:xfrm>
          <a:prstGeom prst="rect">
            <a:avLst/>
          </a:prstGeom>
          <a:solidFill>
            <a:srgbClr val="000000"/>
          </a:solidFill>
        </p:spPr>
        <p:txBody>
          <a:bodyPr anchorCtr="0" anchor="ctr" bIns="91425" lIns="91425" rIns="91425" tIns="91425">
            <a:noAutofit/>
          </a:bodyPr>
          <a:lstStyle/>
          <a:p>
            <a:pPr lvl="0" rtl="0" algn="ctr">
              <a:spcBef>
                <a:spcPts val="0"/>
              </a:spcBef>
              <a:buNone/>
            </a:pPr>
            <a:r>
              <a:t/>
            </a:r>
            <a:endParaRPr b="1" sz="1000">
              <a:latin typeface="Ubuntu"/>
              <a:ea typeface="Ubuntu"/>
              <a:cs typeface="Ubuntu"/>
              <a:sym typeface="Ubuntu"/>
            </a:endParaRPr>
          </a:p>
          <a:p>
            <a:pPr lvl="0" rtl="0" algn="ctr">
              <a:spcBef>
                <a:spcPts val="1000"/>
              </a:spcBef>
              <a:buNone/>
            </a:pPr>
            <a:r>
              <a:rPr lang="en" sz="1600">
                <a:solidFill>
                  <a:srgbClr val="999999"/>
                </a:solidFill>
                <a:latin typeface="Ubuntu"/>
                <a:ea typeface="Ubuntu"/>
                <a:cs typeface="Ubuntu"/>
                <a:sym typeface="Ubuntu"/>
              </a:rPr>
              <a:t>Recap</a:t>
            </a:r>
            <a:r>
              <a:rPr lang="en" sz="1600">
                <a:solidFill>
                  <a:srgbClr val="FFFFFF"/>
                </a:solidFill>
                <a:latin typeface="Ubuntu"/>
                <a:ea typeface="Ubuntu"/>
                <a:cs typeface="Ubuntu"/>
                <a:sym typeface="Ubuntu"/>
              </a:rPr>
              <a:t> </a:t>
            </a:r>
            <a:r>
              <a:rPr lang="en" sz="1600">
                <a:solidFill>
                  <a:srgbClr val="999999"/>
                </a:solidFill>
                <a:latin typeface="Ubuntu"/>
                <a:ea typeface="Ubuntu"/>
                <a:cs typeface="Ubuntu"/>
                <a:sym typeface="Ubuntu"/>
              </a:rPr>
              <a:t>→</a:t>
            </a:r>
            <a:r>
              <a:rPr lang="en" sz="1600">
                <a:latin typeface="Ubuntu"/>
                <a:ea typeface="Ubuntu"/>
                <a:cs typeface="Ubuntu"/>
                <a:sym typeface="Ubuntu"/>
              </a:rPr>
              <a:t> </a:t>
            </a:r>
            <a:r>
              <a:rPr lang="en" sz="1600">
                <a:solidFill>
                  <a:srgbClr val="999999"/>
                </a:solidFill>
                <a:latin typeface="Ubuntu"/>
                <a:ea typeface="Ubuntu"/>
                <a:cs typeface="Ubuntu"/>
                <a:sym typeface="Ubuntu"/>
              </a:rPr>
              <a:t>Flight Control → </a:t>
            </a:r>
            <a:r>
              <a:rPr b="1" lang="en" sz="1600">
                <a:solidFill>
                  <a:schemeClr val="accent5"/>
                </a:solidFill>
                <a:latin typeface="Ubuntu"/>
                <a:ea typeface="Ubuntu"/>
                <a:cs typeface="Ubuntu"/>
                <a:sym typeface="Ubuntu"/>
              </a:rPr>
              <a:t>Image Processing</a:t>
            </a:r>
            <a:r>
              <a:rPr lang="en" sz="1600">
                <a:solidFill>
                  <a:srgbClr val="999999"/>
                </a:solidFill>
                <a:latin typeface="Ubuntu"/>
                <a:ea typeface="Ubuntu"/>
                <a:cs typeface="Ubuntu"/>
                <a:sym typeface="Ubuntu"/>
              </a:rPr>
              <a:t> → WiFi / USNG → Airframe &amp; Performance → Demo</a:t>
            </a:r>
          </a:p>
          <a:p>
            <a:pPr lvl="0" rtl="0" algn="ctr">
              <a:spcBef>
                <a:spcPts val="0"/>
              </a:spcBef>
              <a:buNone/>
            </a:pPr>
            <a:r>
              <a:rPr lang="en" sz="1600">
                <a:latin typeface="Ubuntu"/>
                <a:ea typeface="Ubuntu"/>
                <a:cs typeface="Ubuntu"/>
                <a:sym typeface="Ubuntu"/>
              </a:rPr>
              <a:t>	</a:t>
            </a:r>
          </a:p>
        </p:txBody>
      </p:sp>
      <p:pic>
        <p:nvPicPr>
          <p:cNvPr descr="peter_standing.JPG" id="255" name="Shape 255"/>
          <p:cNvPicPr preferRelativeResize="0"/>
          <p:nvPr/>
        </p:nvPicPr>
        <p:blipFill rotWithShape="1">
          <a:blip r:embed="rId3">
            <a:alphaModFix/>
          </a:blip>
          <a:srcRect b="5089" l="8401" r="14162" t="11059"/>
          <a:stretch/>
        </p:blipFill>
        <p:spPr>
          <a:xfrm>
            <a:off x="1279300" y="827500"/>
            <a:ext cx="6251100" cy="3896100"/>
          </a:xfrm>
          <a:prstGeom prst="roundRect">
            <a:avLst>
              <a:gd fmla="val 16667" name="adj"/>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59" name="Shape 259"/>
        <p:cNvGrpSpPr/>
        <p:nvPr/>
      </p:nvGrpSpPr>
      <p:grpSpPr>
        <a:xfrm>
          <a:off x="0" y="0"/>
          <a:ext cx="0" cy="0"/>
          <a:chOff x="0" y="0"/>
          <a:chExt cx="0" cy="0"/>
        </a:xfrm>
      </p:grpSpPr>
      <p:sp>
        <p:nvSpPr>
          <p:cNvPr id="260" name="Shape 260"/>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
        <p:nvSpPr>
          <p:cNvPr id="261" name="Shape 261"/>
          <p:cNvSpPr txBox="1"/>
          <p:nvPr>
            <p:ph idx="12" type="sldNum"/>
          </p:nvPr>
        </p:nvSpPr>
        <p:spPr>
          <a:xfrm>
            <a:off x="6846806" y="4663225"/>
            <a:ext cx="2174400" cy="393600"/>
          </a:xfrm>
          <a:prstGeom prst="rect">
            <a:avLst/>
          </a:prstGeom>
        </p:spPr>
        <p:txBody>
          <a:bodyPr anchorCtr="0" anchor="ctr" bIns="91425" lIns="91425" rIns="91425" tIns="91425">
            <a:noAutofit/>
          </a:bodyPr>
          <a:lstStyle/>
          <a:p>
            <a:pPr lvl="0" rtl="0">
              <a:spcBef>
                <a:spcPts val="0"/>
              </a:spcBef>
              <a:buNone/>
            </a:pPr>
            <a:r>
              <a:rPr lang="en"/>
              <a:t>Alexandra Borgesen    </a:t>
            </a:r>
            <a:fld id="{00000000-1234-1234-1234-123412341234}" type="slidenum">
              <a:rPr lang="en"/>
              <a:t>‹#›</a:t>
            </a:fld>
          </a:p>
        </p:txBody>
      </p:sp>
      <p:sp>
        <p:nvSpPr>
          <p:cNvPr id="262" name="Shape 262"/>
          <p:cNvSpPr txBox="1"/>
          <p:nvPr>
            <p:ph idx="4294967295" type="title"/>
          </p:nvPr>
        </p:nvSpPr>
        <p:spPr>
          <a:xfrm>
            <a:off x="-125" y="0"/>
            <a:ext cx="9144000" cy="489000"/>
          </a:xfrm>
          <a:prstGeom prst="rect">
            <a:avLst/>
          </a:prstGeom>
          <a:solidFill>
            <a:srgbClr val="000000"/>
          </a:solidFill>
        </p:spPr>
        <p:txBody>
          <a:bodyPr anchorCtr="0" anchor="ctr" bIns="91425" lIns="91425" rIns="91425" tIns="91425">
            <a:noAutofit/>
          </a:bodyPr>
          <a:lstStyle/>
          <a:p>
            <a:pPr lvl="0" rtl="0" algn="ctr">
              <a:spcBef>
                <a:spcPts val="0"/>
              </a:spcBef>
              <a:buNone/>
            </a:pPr>
            <a:r>
              <a:t/>
            </a:r>
            <a:endParaRPr b="1" sz="1000">
              <a:latin typeface="Ubuntu"/>
              <a:ea typeface="Ubuntu"/>
              <a:cs typeface="Ubuntu"/>
              <a:sym typeface="Ubuntu"/>
            </a:endParaRPr>
          </a:p>
          <a:p>
            <a:pPr lvl="0" rtl="0" algn="ctr">
              <a:spcBef>
                <a:spcPts val="1000"/>
              </a:spcBef>
              <a:buNone/>
            </a:pPr>
            <a:r>
              <a:rPr lang="en" sz="1600">
                <a:solidFill>
                  <a:srgbClr val="999999"/>
                </a:solidFill>
                <a:latin typeface="Ubuntu"/>
                <a:ea typeface="Ubuntu"/>
                <a:cs typeface="Ubuntu"/>
                <a:sym typeface="Ubuntu"/>
              </a:rPr>
              <a:t>Recap</a:t>
            </a:r>
            <a:r>
              <a:rPr lang="en" sz="1600">
                <a:solidFill>
                  <a:srgbClr val="FFFFFF"/>
                </a:solidFill>
                <a:latin typeface="Ubuntu"/>
                <a:ea typeface="Ubuntu"/>
                <a:cs typeface="Ubuntu"/>
                <a:sym typeface="Ubuntu"/>
              </a:rPr>
              <a:t> </a:t>
            </a:r>
            <a:r>
              <a:rPr lang="en" sz="1600">
                <a:solidFill>
                  <a:srgbClr val="999999"/>
                </a:solidFill>
                <a:latin typeface="Ubuntu"/>
                <a:ea typeface="Ubuntu"/>
                <a:cs typeface="Ubuntu"/>
                <a:sym typeface="Ubuntu"/>
              </a:rPr>
              <a:t>→</a:t>
            </a:r>
            <a:r>
              <a:rPr lang="en" sz="1600">
                <a:latin typeface="Ubuntu"/>
                <a:ea typeface="Ubuntu"/>
                <a:cs typeface="Ubuntu"/>
                <a:sym typeface="Ubuntu"/>
              </a:rPr>
              <a:t> </a:t>
            </a:r>
            <a:r>
              <a:rPr lang="en" sz="1600">
                <a:solidFill>
                  <a:srgbClr val="999999"/>
                </a:solidFill>
                <a:latin typeface="Ubuntu"/>
                <a:ea typeface="Ubuntu"/>
                <a:cs typeface="Ubuntu"/>
                <a:sym typeface="Ubuntu"/>
              </a:rPr>
              <a:t>Flight Control → </a:t>
            </a:r>
            <a:r>
              <a:rPr b="1" lang="en" sz="1600">
                <a:solidFill>
                  <a:schemeClr val="accent5"/>
                </a:solidFill>
                <a:latin typeface="Ubuntu"/>
                <a:ea typeface="Ubuntu"/>
                <a:cs typeface="Ubuntu"/>
                <a:sym typeface="Ubuntu"/>
              </a:rPr>
              <a:t>Image Processing</a:t>
            </a:r>
            <a:r>
              <a:rPr lang="en" sz="1600">
                <a:solidFill>
                  <a:srgbClr val="999999"/>
                </a:solidFill>
                <a:latin typeface="Ubuntu"/>
                <a:ea typeface="Ubuntu"/>
                <a:cs typeface="Ubuntu"/>
                <a:sym typeface="Ubuntu"/>
              </a:rPr>
              <a:t> → WiFi / USNG → Airframe &amp; Performance → Demo</a:t>
            </a:r>
          </a:p>
          <a:p>
            <a:pPr lvl="0" rtl="0" algn="ctr">
              <a:spcBef>
                <a:spcPts val="0"/>
              </a:spcBef>
              <a:buNone/>
            </a:pPr>
            <a:r>
              <a:rPr lang="en" sz="1600">
                <a:latin typeface="Ubuntu"/>
                <a:ea typeface="Ubuntu"/>
                <a:cs typeface="Ubuntu"/>
                <a:sym typeface="Ubuntu"/>
              </a:rPr>
              <a:t>	</a:t>
            </a:r>
          </a:p>
        </p:txBody>
      </p:sp>
      <p:pic>
        <p:nvPicPr>
          <p:cNvPr id="263" name="Shape 263"/>
          <p:cNvPicPr preferRelativeResize="0"/>
          <p:nvPr/>
        </p:nvPicPr>
        <p:blipFill>
          <a:blip r:embed="rId3">
            <a:alphaModFix/>
          </a:blip>
          <a:stretch>
            <a:fillRect/>
          </a:stretch>
        </p:blipFill>
        <p:spPr>
          <a:xfrm>
            <a:off x="498114" y="648889"/>
            <a:ext cx="2750374" cy="2900199"/>
          </a:xfrm>
          <a:prstGeom prst="rect">
            <a:avLst/>
          </a:prstGeom>
          <a:noFill/>
          <a:ln>
            <a:noFill/>
          </a:ln>
        </p:spPr>
      </p:pic>
      <p:pic>
        <p:nvPicPr>
          <p:cNvPr id="264" name="Shape 264"/>
          <p:cNvPicPr preferRelativeResize="0"/>
          <p:nvPr/>
        </p:nvPicPr>
        <p:blipFill rotWithShape="1">
          <a:blip r:embed="rId4">
            <a:alphaModFix/>
          </a:blip>
          <a:srcRect b="-82" l="0" r="0" t="-2830"/>
          <a:stretch/>
        </p:blipFill>
        <p:spPr>
          <a:xfrm>
            <a:off x="3548112" y="909450"/>
            <a:ext cx="2326249" cy="3753774"/>
          </a:xfrm>
          <a:prstGeom prst="rect">
            <a:avLst/>
          </a:prstGeom>
          <a:noFill/>
          <a:ln>
            <a:noFill/>
          </a:ln>
        </p:spPr>
      </p:pic>
      <p:pic>
        <p:nvPicPr>
          <p:cNvPr id="265" name="Shape 265"/>
          <p:cNvPicPr preferRelativeResize="0"/>
          <p:nvPr/>
        </p:nvPicPr>
        <p:blipFill rotWithShape="1">
          <a:blip r:embed="rId5">
            <a:alphaModFix/>
          </a:blip>
          <a:srcRect b="0" l="0" r="0" t="0"/>
          <a:stretch/>
        </p:blipFill>
        <p:spPr>
          <a:xfrm>
            <a:off x="6319390" y="1012787"/>
            <a:ext cx="2326250" cy="3650449"/>
          </a:xfrm>
          <a:prstGeom prst="rect">
            <a:avLst/>
          </a:prstGeom>
          <a:noFill/>
          <a:ln>
            <a:noFill/>
          </a:ln>
        </p:spPr>
      </p:pic>
      <p:pic>
        <p:nvPicPr>
          <p:cNvPr id="266" name="Shape 266"/>
          <p:cNvPicPr preferRelativeResize="0"/>
          <p:nvPr/>
        </p:nvPicPr>
        <p:blipFill rotWithShape="1">
          <a:blip r:embed="rId6">
            <a:alphaModFix/>
          </a:blip>
          <a:srcRect b="0" l="0" r="0" t="26400"/>
          <a:stretch/>
        </p:blipFill>
        <p:spPr>
          <a:xfrm>
            <a:off x="498125" y="3549108"/>
            <a:ext cx="2750375" cy="144784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70" name="Shape 270"/>
        <p:cNvGrpSpPr/>
        <p:nvPr/>
      </p:nvGrpSpPr>
      <p:grpSpPr>
        <a:xfrm>
          <a:off x="0" y="0"/>
          <a:ext cx="0" cy="0"/>
          <a:chOff x="0" y="0"/>
          <a:chExt cx="0" cy="0"/>
        </a:xfrm>
      </p:grpSpPr>
      <p:sp>
        <p:nvSpPr>
          <p:cNvPr id="271" name="Shape 271"/>
          <p:cNvSpPr/>
          <p:nvPr/>
        </p:nvSpPr>
        <p:spPr>
          <a:xfrm>
            <a:off x="332125" y="1163550"/>
            <a:ext cx="687300" cy="364500"/>
          </a:xfrm>
          <a:prstGeom prst="rect">
            <a:avLst/>
          </a:prstGeom>
          <a:solidFill>
            <a:schemeClr val="lt1"/>
          </a:solidFill>
          <a:ln>
            <a:noFill/>
          </a:ln>
        </p:spPr>
        <p:txBody>
          <a:bodyPr anchorCtr="0" anchor="ctr" bIns="91425" lIns="91425" rIns="91425" tIns="91425">
            <a:noAutofit/>
          </a:bodyPr>
          <a:lstStyle/>
          <a:p>
            <a:pPr lvl="0">
              <a:spcBef>
                <a:spcPts val="0"/>
              </a:spcBef>
              <a:buNone/>
            </a:pPr>
            <a:r>
              <a:t/>
            </a:r>
            <a:endParaRPr/>
          </a:p>
        </p:txBody>
      </p:sp>
      <p:sp>
        <p:nvSpPr>
          <p:cNvPr id="272" name="Shape 272"/>
          <p:cNvSpPr txBox="1"/>
          <p:nvPr/>
        </p:nvSpPr>
        <p:spPr>
          <a:xfrm>
            <a:off x="1054650" y="1375150"/>
            <a:ext cx="7034700" cy="1387800"/>
          </a:xfrm>
          <a:prstGeom prst="rect">
            <a:avLst/>
          </a:prstGeom>
          <a:noFill/>
          <a:ln>
            <a:noFill/>
          </a:ln>
        </p:spPr>
        <p:txBody>
          <a:bodyPr anchorCtr="0" anchor="ctr" bIns="91425" lIns="91425" rIns="91425" tIns="91425">
            <a:noAutofit/>
          </a:bodyPr>
          <a:lstStyle/>
          <a:p>
            <a:pPr lvl="0" rtl="0" algn="ctr">
              <a:spcBef>
                <a:spcPts val="0"/>
              </a:spcBef>
              <a:buNone/>
            </a:pPr>
            <a:r>
              <a:rPr lang="en" sz="3800">
                <a:solidFill>
                  <a:schemeClr val="dk1"/>
                </a:solidFill>
                <a:latin typeface="Ubuntu"/>
                <a:ea typeface="Ubuntu"/>
                <a:cs typeface="Ubuntu"/>
                <a:sym typeface="Ubuntu"/>
              </a:rPr>
              <a:t>Communication and Location</a:t>
            </a:r>
          </a:p>
        </p:txBody>
      </p:sp>
      <p:cxnSp>
        <p:nvCxnSpPr>
          <p:cNvPr id="273" name="Shape 273"/>
          <p:cNvCxnSpPr/>
          <p:nvPr/>
        </p:nvCxnSpPr>
        <p:spPr>
          <a:xfrm>
            <a:off x="3111900" y="2479550"/>
            <a:ext cx="2920200" cy="0"/>
          </a:xfrm>
          <a:prstGeom prst="straightConnector1">
            <a:avLst/>
          </a:prstGeom>
          <a:noFill/>
          <a:ln cap="flat" cmpd="sng" w="38100">
            <a:solidFill>
              <a:schemeClr val="accent5"/>
            </a:solidFill>
            <a:prstDash val="solid"/>
            <a:round/>
            <a:headEnd len="lg" w="lg" type="none"/>
            <a:tailEnd len="lg" w="lg" type="none"/>
          </a:ln>
        </p:spPr>
      </p:cxnSp>
      <p:sp>
        <p:nvSpPr>
          <p:cNvPr id="274" name="Shape 274"/>
          <p:cNvSpPr txBox="1"/>
          <p:nvPr/>
        </p:nvSpPr>
        <p:spPr>
          <a:xfrm>
            <a:off x="3072000" y="2398050"/>
            <a:ext cx="3000000" cy="963900"/>
          </a:xfrm>
          <a:prstGeom prst="rect">
            <a:avLst/>
          </a:prstGeom>
          <a:noFill/>
          <a:ln>
            <a:noFill/>
          </a:ln>
        </p:spPr>
        <p:txBody>
          <a:bodyPr anchorCtr="0" anchor="ctr" bIns="91425" lIns="91425" rIns="91425" tIns="91425">
            <a:noAutofit/>
          </a:bodyPr>
          <a:lstStyle/>
          <a:p>
            <a:pPr lvl="0" rtl="0" algn="ctr">
              <a:spcBef>
                <a:spcPts val="0"/>
              </a:spcBef>
              <a:buNone/>
            </a:pPr>
            <a:r>
              <a:rPr lang="en" sz="2100">
                <a:solidFill>
                  <a:schemeClr val="accent5"/>
                </a:solidFill>
                <a:latin typeface="Ubuntu"/>
                <a:ea typeface="Ubuntu"/>
                <a:cs typeface="Ubuntu"/>
                <a:sym typeface="Ubuntu"/>
              </a:rPr>
              <a:t>Shawn Cho</a:t>
            </a:r>
          </a:p>
          <a:p>
            <a:pPr lvl="0" rtl="0" algn="ctr">
              <a:spcBef>
                <a:spcPts val="0"/>
              </a:spcBef>
              <a:buNone/>
            </a:pPr>
            <a:r>
              <a:t/>
            </a:r>
            <a:endParaRPr sz="2100">
              <a:solidFill>
                <a:schemeClr val="accent5"/>
              </a:solidFill>
              <a:latin typeface="Ubuntu"/>
              <a:ea typeface="Ubuntu"/>
              <a:cs typeface="Ubuntu"/>
              <a:sym typeface="Ubuntu"/>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78" name="Shape 278"/>
        <p:cNvGrpSpPr/>
        <p:nvPr/>
      </p:nvGrpSpPr>
      <p:grpSpPr>
        <a:xfrm>
          <a:off x="0" y="0"/>
          <a:ext cx="0" cy="0"/>
          <a:chOff x="0" y="0"/>
          <a:chExt cx="0" cy="0"/>
        </a:xfrm>
      </p:grpSpPr>
      <p:sp>
        <p:nvSpPr>
          <p:cNvPr id="279" name="Shape 279"/>
          <p:cNvSpPr/>
          <p:nvPr/>
        </p:nvSpPr>
        <p:spPr>
          <a:xfrm>
            <a:off x="745200" y="1423675"/>
            <a:ext cx="7600200" cy="3313500"/>
          </a:xfrm>
          <a:prstGeom prst="roundRect">
            <a:avLst>
              <a:gd fmla="val 16667" name="adj"/>
            </a:avLst>
          </a:prstGeom>
          <a:solidFill>
            <a:srgbClr val="FFFFF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280" name="Shape 280"/>
          <p:cNvSpPr txBox="1"/>
          <p:nvPr>
            <p:ph idx="12" type="sldNum"/>
          </p:nvPr>
        </p:nvSpPr>
        <p:spPr>
          <a:xfrm>
            <a:off x="7272407" y="4663225"/>
            <a:ext cx="1748700" cy="393600"/>
          </a:xfrm>
          <a:prstGeom prst="rect">
            <a:avLst/>
          </a:prstGeom>
        </p:spPr>
        <p:txBody>
          <a:bodyPr anchorCtr="0" anchor="ctr" bIns="91425" lIns="91425" rIns="91425" tIns="91425">
            <a:noAutofit/>
          </a:bodyPr>
          <a:lstStyle/>
          <a:p>
            <a:pPr lvl="0" rtl="0">
              <a:spcBef>
                <a:spcPts val="0"/>
              </a:spcBef>
              <a:buNone/>
            </a:pPr>
            <a:r>
              <a:rPr lang="en"/>
              <a:t>Shawn Cho	</a:t>
            </a:r>
            <a:fld id="{00000000-1234-1234-1234-123412341234}" type="slidenum">
              <a:rPr lang="en"/>
              <a:t>‹#›</a:t>
            </a:fld>
          </a:p>
        </p:txBody>
      </p:sp>
      <p:sp>
        <p:nvSpPr>
          <p:cNvPr id="281" name="Shape 281"/>
          <p:cNvSpPr txBox="1"/>
          <p:nvPr/>
        </p:nvSpPr>
        <p:spPr>
          <a:xfrm>
            <a:off x="456000" y="858375"/>
            <a:ext cx="3990000" cy="449400"/>
          </a:xfrm>
          <a:prstGeom prst="rect">
            <a:avLst/>
          </a:prstGeom>
          <a:noFill/>
          <a:ln>
            <a:noFill/>
          </a:ln>
        </p:spPr>
        <p:txBody>
          <a:bodyPr anchorCtr="0" anchor="t" bIns="91425" lIns="91425" rIns="91425" tIns="91425">
            <a:noAutofit/>
          </a:bodyPr>
          <a:lstStyle/>
          <a:p>
            <a:pPr lvl="0" rtl="0">
              <a:spcBef>
                <a:spcPts val="0"/>
              </a:spcBef>
              <a:buNone/>
            </a:pPr>
            <a:r>
              <a:rPr lang="en" sz="3000">
                <a:solidFill>
                  <a:schemeClr val="dk1"/>
                </a:solidFill>
                <a:latin typeface="Ubuntu"/>
                <a:ea typeface="Ubuntu"/>
                <a:cs typeface="Ubuntu"/>
                <a:sym typeface="Ubuntu"/>
              </a:rPr>
              <a:t>Implementation</a:t>
            </a:r>
          </a:p>
        </p:txBody>
      </p:sp>
      <p:pic>
        <p:nvPicPr>
          <p:cNvPr id="282" name="Shape 282"/>
          <p:cNvPicPr preferRelativeResize="0"/>
          <p:nvPr/>
        </p:nvPicPr>
        <p:blipFill>
          <a:blip r:embed="rId3">
            <a:alphaModFix/>
          </a:blip>
          <a:stretch>
            <a:fillRect/>
          </a:stretch>
        </p:blipFill>
        <p:spPr>
          <a:xfrm>
            <a:off x="2888900" y="2334312"/>
            <a:ext cx="1034650" cy="1079774"/>
          </a:xfrm>
          <a:prstGeom prst="rect">
            <a:avLst/>
          </a:prstGeom>
          <a:noFill/>
          <a:ln>
            <a:noFill/>
          </a:ln>
        </p:spPr>
      </p:pic>
      <p:pic>
        <p:nvPicPr>
          <p:cNvPr id="283" name="Shape 283"/>
          <p:cNvPicPr preferRelativeResize="0"/>
          <p:nvPr/>
        </p:nvPicPr>
        <p:blipFill>
          <a:blip r:embed="rId4">
            <a:alphaModFix/>
          </a:blip>
          <a:stretch>
            <a:fillRect/>
          </a:stretch>
        </p:blipFill>
        <p:spPr>
          <a:xfrm>
            <a:off x="897749" y="1612575"/>
            <a:ext cx="884774" cy="874150"/>
          </a:xfrm>
          <a:prstGeom prst="rect">
            <a:avLst/>
          </a:prstGeom>
          <a:noFill/>
          <a:ln>
            <a:noFill/>
          </a:ln>
        </p:spPr>
      </p:pic>
      <p:pic>
        <p:nvPicPr>
          <p:cNvPr id="284" name="Shape 284"/>
          <p:cNvPicPr preferRelativeResize="0"/>
          <p:nvPr/>
        </p:nvPicPr>
        <p:blipFill>
          <a:blip r:embed="rId5">
            <a:alphaModFix/>
          </a:blip>
          <a:stretch>
            <a:fillRect/>
          </a:stretch>
        </p:blipFill>
        <p:spPr>
          <a:xfrm>
            <a:off x="745187" y="3015975"/>
            <a:ext cx="1189899" cy="1189899"/>
          </a:xfrm>
          <a:prstGeom prst="rect">
            <a:avLst/>
          </a:prstGeom>
          <a:noFill/>
          <a:ln>
            <a:noFill/>
          </a:ln>
        </p:spPr>
      </p:pic>
      <p:sp>
        <p:nvSpPr>
          <p:cNvPr id="285" name="Shape 285"/>
          <p:cNvSpPr txBox="1"/>
          <p:nvPr/>
        </p:nvSpPr>
        <p:spPr>
          <a:xfrm>
            <a:off x="811950" y="2401375"/>
            <a:ext cx="1034700" cy="393600"/>
          </a:xfrm>
          <a:prstGeom prst="rect">
            <a:avLst/>
          </a:prstGeom>
          <a:noFill/>
          <a:ln>
            <a:noFill/>
          </a:ln>
        </p:spPr>
        <p:txBody>
          <a:bodyPr anchorCtr="0" anchor="t" bIns="91425" lIns="91425" rIns="91425" tIns="91425">
            <a:noAutofit/>
          </a:bodyPr>
          <a:lstStyle/>
          <a:p>
            <a:pPr lvl="0" algn="ctr">
              <a:spcBef>
                <a:spcPts val="0"/>
              </a:spcBef>
              <a:buNone/>
            </a:pPr>
            <a:r>
              <a:rPr lang="en"/>
              <a:t>ISP</a:t>
            </a:r>
          </a:p>
        </p:txBody>
      </p:sp>
      <p:sp>
        <p:nvSpPr>
          <p:cNvPr id="286" name="Shape 286"/>
          <p:cNvSpPr txBox="1"/>
          <p:nvPr/>
        </p:nvSpPr>
        <p:spPr>
          <a:xfrm>
            <a:off x="959475" y="4292475"/>
            <a:ext cx="784500" cy="362100"/>
          </a:xfrm>
          <a:prstGeom prst="rect">
            <a:avLst/>
          </a:prstGeom>
          <a:noFill/>
          <a:ln>
            <a:noFill/>
          </a:ln>
        </p:spPr>
        <p:txBody>
          <a:bodyPr anchorCtr="0" anchor="t" bIns="91425" lIns="91425" rIns="91425" tIns="91425">
            <a:noAutofit/>
          </a:bodyPr>
          <a:lstStyle/>
          <a:p>
            <a:pPr lvl="0">
              <a:spcBef>
                <a:spcPts val="0"/>
              </a:spcBef>
              <a:buNone/>
            </a:pPr>
            <a:r>
              <a:rPr lang="en"/>
              <a:t>4G LTE</a:t>
            </a:r>
          </a:p>
        </p:txBody>
      </p:sp>
      <p:cxnSp>
        <p:nvCxnSpPr>
          <p:cNvPr id="287" name="Shape 287"/>
          <p:cNvCxnSpPr/>
          <p:nvPr/>
        </p:nvCxnSpPr>
        <p:spPr>
          <a:xfrm flipH="1">
            <a:off x="2474175" y="1929975"/>
            <a:ext cx="22500" cy="2286300"/>
          </a:xfrm>
          <a:prstGeom prst="straightConnector1">
            <a:avLst/>
          </a:prstGeom>
          <a:noFill/>
          <a:ln cap="flat" cmpd="sng" w="38100">
            <a:solidFill>
              <a:schemeClr val="dk2"/>
            </a:solidFill>
            <a:prstDash val="solid"/>
            <a:round/>
            <a:headEnd len="lg" w="lg" type="none"/>
            <a:tailEnd len="lg" w="lg" type="none"/>
          </a:ln>
        </p:spPr>
      </p:cxnSp>
      <p:pic>
        <p:nvPicPr>
          <p:cNvPr id="288" name="Shape 288"/>
          <p:cNvPicPr preferRelativeResize="0"/>
          <p:nvPr/>
        </p:nvPicPr>
        <p:blipFill>
          <a:blip r:embed="rId6">
            <a:alphaModFix/>
          </a:blip>
          <a:stretch>
            <a:fillRect/>
          </a:stretch>
        </p:blipFill>
        <p:spPr>
          <a:xfrm>
            <a:off x="4961574" y="2733125"/>
            <a:ext cx="833350" cy="833350"/>
          </a:xfrm>
          <a:prstGeom prst="rect">
            <a:avLst/>
          </a:prstGeom>
          <a:noFill/>
          <a:ln>
            <a:noFill/>
          </a:ln>
        </p:spPr>
      </p:pic>
      <p:sp>
        <p:nvSpPr>
          <p:cNvPr id="289" name="Shape 289"/>
          <p:cNvSpPr txBox="1"/>
          <p:nvPr>
            <p:ph idx="4294967295" type="title"/>
          </p:nvPr>
        </p:nvSpPr>
        <p:spPr>
          <a:xfrm>
            <a:off x="-125" y="0"/>
            <a:ext cx="9144000" cy="489000"/>
          </a:xfrm>
          <a:prstGeom prst="rect">
            <a:avLst/>
          </a:prstGeom>
          <a:solidFill>
            <a:srgbClr val="000000"/>
          </a:solidFill>
        </p:spPr>
        <p:txBody>
          <a:bodyPr anchorCtr="0" anchor="ctr" bIns="91425" lIns="91425" rIns="91425" tIns="91425">
            <a:noAutofit/>
          </a:bodyPr>
          <a:lstStyle/>
          <a:p>
            <a:pPr lvl="0" rtl="0" algn="ctr">
              <a:spcBef>
                <a:spcPts val="0"/>
              </a:spcBef>
              <a:buNone/>
            </a:pPr>
            <a:r>
              <a:t/>
            </a:r>
            <a:endParaRPr b="1" sz="1000">
              <a:latin typeface="Ubuntu"/>
              <a:ea typeface="Ubuntu"/>
              <a:cs typeface="Ubuntu"/>
              <a:sym typeface="Ubuntu"/>
            </a:endParaRPr>
          </a:p>
          <a:p>
            <a:pPr lvl="0" rtl="0" algn="ctr">
              <a:spcBef>
                <a:spcPts val="1000"/>
              </a:spcBef>
              <a:buNone/>
            </a:pPr>
            <a:r>
              <a:rPr lang="en" sz="1600">
                <a:solidFill>
                  <a:srgbClr val="999999"/>
                </a:solidFill>
                <a:latin typeface="Ubuntu"/>
                <a:ea typeface="Ubuntu"/>
                <a:cs typeface="Ubuntu"/>
                <a:sym typeface="Ubuntu"/>
              </a:rPr>
              <a:t>Recap</a:t>
            </a:r>
            <a:r>
              <a:rPr lang="en" sz="1600">
                <a:solidFill>
                  <a:srgbClr val="FFFFFF"/>
                </a:solidFill>
                <a:latin typeface="Ubuntu"/>
                <a:ea typeface="Ubuntu"/>
                <a:cs typeface="Ubuntu"/>
                <a:sym typeface="Ubuntu"/>
              </a:rPr>
              <a:t> </a:t>
            </a:r>
            <a:r>
              <a:rPr lang="en" sz="1600">
                <a:solidFill>
                  <a:srgbClr val="999999"/>
                </a:solidFill>
                <a:latin typeface="Ubuntu"/>
                <a:ea typeface="Ubuntu"/>
                <a:cs typeface="Ubuntu"/>
                <a:sym typeface="Ubuntu"/>
              </a:rPr>
              <a:t>→</a:t>
            </a:r>
            <a:r>
              <a:rPr lang="en" sz="1600">
                <a:latin typeface="Ubuntu"/>
                <a:ea typeface="Ubuntu"/>
                <a:cs typeface="Ubuntu"/>
                <a:sym typeface="Ubuntu"/>
              </a:rPr>
              <a:t> </a:t>
            </a:r>
            <a:r>
              <a:rPr lang="en" sz="1600">
                <a:solidFill>
                  <a:srgbClr val="999999"/>
                </a:solidFill>
                <a:latin typeface="Ubuntu"/>
                <a:ea typeface="Ubuntu"/>
                <a:cs typeface="Ubuntu"/>
                <a:sym typeface="Ubuntu"/>
              </a:rPr>
              <a:t>Flight Control → Image Processing → </a:t>
            </a:r>
            <a:r>
              <a:rPr b="1" lang="en" sz="1600">
                <a:solidFill>
                  <a:schemeClr val="accent5"/>
                </a:solidFill>
                <a:latin typeface="Ubuntu"/>
                <a:ea typeface="Ubuntu"/>
                <a:cs typeface="Ubuntu"/>
                <a:sym typeface="Ubuntu"/>
              </a:rPr>
              <a:t>WiFi / USNG </a:t>
            </a:r>
            <a:r>
              <a:rPr lang="en" sz="1600">
                <a:solidFill>
                  <a:srgbClr val="999999"/>
                </a:solidFill>
                <a:latin typeface="Ubuntu"/>
                <a:ea typeface="Ubuntu"/>
                <a:cs typeface="Ubuntu"/>
                <a:sym typeface="Ubuntu"/>
              </a:rPr>
              <a:t>→ Airframe &amp; Performance → Demo</a:t>
            </a:r>
          </a:p>
          <a:p>
            <a:pPr lvl="0" rtl="0" algn="ctr">
              <a:spcBef>
                <a:spcPts val="0"/>
              </a:spcBef>
              <a:buNone/>
            </a:pPr>
            <a:r>
              <a:rPr lang="en" sz="1600">
                <a:latin typeface="Ubuntu"/>
                <a:ea typeface="Ubuntu"/>
                <a:cs typeface="Ubuntu"/>
                <a:sym typeface="Ubuntu"/>
              </a:rPr>
              <a:t>	</a:t>
            </a:r>
          </a:p>
        </p:txBody>
      </p:sp>
      <p:cxnSp>
        <p:nvCxnSpPr>
          <p:cNvPr id="290" name="Shape 290"/>
          <p:cNvCxnSpPr/>
          <p:nvPr/>
        </p:nvCxnSpPr>
        <p:spPr>
          <a:xfrm>
            <a:off x="1938575" y="1929975"/>
            <a:ext cx="537900" cy="0"/>
          </a:xfrm>
          <a:prstGeom prst="straightConnector1">
            <a:avLst/>
          </a:prstGeom>
          <a:noFill/>
          <a:ln cap="flat" cmpd="sng" w="9525">
            <a:solidFill>
              <a:schemeClr val="dk2"/>
            </a:solidFill>
            <a:prstDash val="solid"/>
            <a:round/>
            <a:headEnd len="lg" w="lg" type="none"/>
            <a:tailEnd len="lg" w="lg" type="triangle"/>
          </a:ln>
        </p:spPr>
      </p:cxnSp>
      <p:cxnSp>
        <p:nvCxnSpPr>
          <p:cNvPr id="291" name="Shape 291"/>
          <p:cNvCxnSpPr/>
          <p:nvPr/>
        </p:nvCxnSpPr>
        <p:spPr>
          <a:xfrm>
            <a:off x="1949825" y="4199975"/>
            <a:ext cx="515400" cy="0"/>
          </a:xfrm>
          <a:prstGeom prst="straightConnector1">
            <a:avLst/>
          </a:prstGeom>
          <a:noFill/>
          <a:ln cap="flat" cmpd="sng" w="9525">
            <a:solidFill>
              <a:schemeClr val="dk2"/>
            </a:solidFill>
            <a:prstDash val="solid"/>
            <a:round/>
            <a:headEnd len="lg" w="lg" type="none"/>
            <a:tailEnd len="lg" w="lg" type="triangle"/>
          </a:ln>
        </p:spPr>
      </p:cxnSp>
      <p:cxnSp>
        <p:nvCxnSpPr>
          <p:cNvPr id="292" name="Shape 292"/>
          <p:cNvCxnSpPr/>
          <p:nvPr/>
        </p:nvCxnSpPr>
        <p:spPr>
          <a:xfrm>
            <a:off x="2510125" y="3169025"/>
            <a:ext cx="280200" cy="0"/>
          </a:xfrm>
          <a:prstGeom prst="straightConnector1">
            <a:avLst/>
          </a:prstGeom>
          <a:noFill/>
          <a:ln cap="flat" cmpd="sng" w="9525">
            <a:solidFill>
              <a:schemeClr val="dk2"/>
            </a:solidFill>
            <a:prstDash val="solid"/>
            <a:round/>
            <a:headEnd len="lg" w="lg" type="none"/>
            <a:tailEnd len="lg" w="lg" type="triangle"/>
          </a:ln>
        </p:spPr>
      </p:cxnSp>
      <p:cxnSp>
        <p:nvCxnSpPr>
          <p:cNvPr id="293" name="Shape 293"/>
          <p:cNvCxnSpPr/>
          <p:nvPr/>
        </p:nvCxnSpPr>
        <p:spPr>
          <a:xfrm>
            <a:off x="4011700" y="3135400"/>
            <a:ext cx="773100" cy="0"/>
          </a:xfrm>
          <a:prstGeom prst="straightConnector1">
            <a:avLst/>
          </a:prstGeom>
          <a:noFill/>
          <a:ln cap="flat" cmpd="sng" w="9525">
            <a:solidFill>
              <a:schemeClr val="dk2"/>
            </a:solidFill>
            <a:prstDash val="solid"/>
            <a:round/>
            <a:headEnd len="lg" w="lg" type="none"/>
            <a:tailEnd len="lg" w="lg" type="triangle"/>
          </a:ln>
        </p:spPr>
      </p:cxnSp>
      <p:cxnSp>
        <p:nvCxnSpPr>
          <p:cNvPr id="294" name="Shape 294"/>
          <p:cNvCxnSpPr/>
          <p:nvPr/>
        </p:nvCxnSpPr>
        <p:spPr>
          <a:xfrm flipH="1" rot="10800000">
            <a:off x="5984825" y="2401325"/>
            <a:ext cx="727200" cy="543000"/>
          </a:xfrm>
          <a:prstGeom prst="straightConnector1">
            <a:avLst/>
          </a:prstGeom>
          <a:noFill/>
          <a:ln cap="flat" cmpd="sng" w="9525">
            <a:solidFill>
              <a:schemeClr val="dk2"/>
            </a:solidFill>
            <a:prstDash val="solid"/>
            <a:round/>
            <a:headEnd len="lg" w="lg" type="stealth"/>
            <a:tailEnd len="lg" w="lg" type="triangle"/>
          </a:ln>
        </p:spPr>
      </p:cxnSp>
      <p:cxnSp>
        <p:nvCxnSpPr>
          <p:cNvPr id="295" name="Shape 295"/>
          <p:cNvCxnSpPr/>
          <p:nvPr/>
        </p:nvCxnSpPr>
        <p:spPr>
          <a:xfrm rot="10800000">
            <a:off x="4034250" y="3135400"/>
            <a:ext cx="235200" cy="0"/>
          </a:xfrm>
          <a:prstGeom prst="straightConnector1">
            <a:avLst/>
          </a:prstGeom>
          <a:noFill/>
          <a:ln cap="flat" cmpd="sng" w="9525">
            <a:solidFill>
              <a:schemeClr val="dk2"/>
            </a:solidFill>
            <a:prstDash val="solid"/>
            <a:round/>
            <a:headEnd len="lg" w="lg" type="none"/>
            <a:tailEnd len="lg" w="lg" type="triangle"/>
          </a:ln>
        </p:spPr>
      </p:cxnSp>
      <p:pic>
        <p:nvPicPr>
          <p:cNvPr descr="H6.png" id="296" name="Shape 296"/>
          <p:cNvPicPr preferRelativeResize="0"/>
          <p:nvPr/>
        </p:nvPicPr>
        <p:blipFill rotWithShape="1">
          <a:blip r:embed="rId7">
            <a:alphaModFix/>
          </a:blip>
          <a:srcRect b="16569" l="0" r="0" t="0"/>
          <a:stretch/>
        </p:blipFill>
        <p:spPr>
          <a:xfrm>
            <a:off x="6832950" y="1572323"/>
            <a:ext cx="1409798" cy="1481477"/>
          </a:xfrm>
          <a:prstGeom prst="rect">
            <a:avLst/>
          </a:prstGeom>
          <a:noFill/>
          <a:ln>
            <a:noFill/>
          </a:ln>
        </p:spPr>
      </p:pic>
      <p:pic>
        <p:nvPicPr>
          <p:cNvPr id="297" name="Shape 297"/>
          <p:cNvPicPr preferRelativeResize="0"/>
          <p:nvPr/>
        </p:nvPicPr>
        <p:blipFill>
          <a:blip r:embed="rId8">
            <a:alphaModFix/>
          </a:blip>
          <a:stretch>
            <a:fillRect/>
          </a:stretch>
        </p:blipFill>
        <p:spPr>
          <a:xfrm>
            <a:off x="6933625" y="3433366"/>
            <a:ext cx="1034700" cy="1076021"/>
          </a:xfrm>
          <a:prstGeom prst="rect">
            <a:avLst/>
          </a:prstGeom>
          <a:noFill/>
          <a:ln>
            <a:noFill/>
          </a:ln>
        </p:spPr>
      </p:pic>
      <p:cxnSp>
        <p:nvCxnSpPr>
          <p:cNvPr id="298" name="Shape 298"/>
          <p:cNvCxnSpPr/>
          <p:nvPr/>
        </p:nvCxnSpPr>
        <p:spPr>
          <a:xfrm>
            <a:off x="5965975" y="3202725"/>
            <a:ext cx="745800" cy="573600"/>
          </a:xfrm>
          <a:prstGeom prst="straightConnector1">
            <a:avLst/>
          </a:prstGeom>
          <a:noFill/>
          <a:ln cap="flat" cmpd="sng" w="9525">
            <a:solidFill>
              <a:schemeClr val="dk2"/>
            </a:solidFill>
            <a:prstDash val="solid"/>
            <a:round/>
            <a:headEnd len="lg" w="lg" type="stealth"/>
            <a:tailEnd len="lg" w="lg" type="triangle"/>
          </a:ln>
        </p:spPr>
      </p:cxn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02" name="Shape 302"/>
        <p:cNvGrpSpPr/>
        <p:nvPr/>
      </p:nvGrpSpPr>
      <p:grpSpPr>
        <a:xfrm>
          <a:off x="0" y="0"/>
          <a:ext cx="0" cy="0"/>
          <a:chOff x="0" y="0"/>
          <a:chExt cx="0" cy="0"/>
        </a:xfrm>
      </p:grpSpPr>
      <p:sp>
        <p:nvSpPr>
          <p:cNvPr id="303" name="Shape 303"/>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
        <p:nvSpPr>
          <p:cNvPr id="304" name="Shape 304"/>
          <p:cNvSpPr txBox="1"/>
          <p:nvPr/>
        </p:nvSpPr>
        <p:spPr>
          <a:xfrm>
            <a:off x="456000" y="858375"/>
            <a:ext cx="4982700" cy="449400"/>
          </a:xfrm>
          <a:prstGeom prst="rect">
            <a:avLst/>
          </a:prstGeom>
          <a:noFill/>
          <a:ln>
            <a:noFill/>
          </a:ln>
        </p:spPr>
        <p:txBody>
          <a:bodyPr anchorCtr="0" anchor="t" bIns="91425" lIns="91425" rIns="91425" tIns="91425">
            <a:noAutofit/>
          </a:bodyPr>
          <a:lstStyle/>
          <a:p>
            <a:pPr lvl="0" rtl="0">
              <a:spcBef>
                <a:spcPts val="0"/>
              </a:spcBef>
              <a:buNone/>
            </a:pPr>
            <a:r>
              <a:rPr lang="en" sz="3000">
                <a:solidFill>
                  <a:schemeClr val="dk1"/>
                </a:solidFill>
                <a:latin typeface="Ubuntu"/>
                <a:ea typeface="Ubuntu"/>
                <a:cs typeface="Ubuntu"/>
                <a:sym typeface="Ubuntu"/>
              </a:rPr>
              <a:t>USNG Conversion Interface</a:t>
            </a:r>
          </a:p>
          <a:p>
            <a:pPr lvl="0" rtl="0">
              <a:spcBef>
                <a:spcPts val="0"/>
              </a:spcBef>
              <a:buNone/>
            </a:pPr>
            <a:r>
              <a:t/>
            </a:r>
            <a:endParaRPr sz="3000">
              <a:solidFill>
                <a:schemeClr val="dk1"/>
              </a:solidFill>
              <a:latin typeface="Ubuntu"/>
              <a:ea typeface="Ubuntu"/>
              <a:cs typeface="Ubuntu"/>
              <a:sym typeface="Ubuntu"/>
            </a:endParaRPr>
          </a:p>
        </p:txBody>
      </p:sp>
      <p:sp>
        <p:nvSpPr>
          <p:cNvPr id="305" name="Shape 305"/>
          <p:cNvSpPr txBox="1"/>
          <p:nvPr>
            <p:ph idx="4294967295" type="title"/>
          </p:nvPr>
        </p:nvSpPr>
        <p:spPr>
          <a:xfrm>
            <a:off x="-125" y="0"/>
            <a:ext cx="9144000" cy="489000"/>
          </a:xfrm>
          <a:prstGeom prst="rect">
            <a:avLst/>
          </a:prstGeom>
          <a:solidFill>
            <a:srgbClr val="000000"/>
          </a:solidFill>
        </p:spPr>
        <p:txBody>
          <a:bodyPr anchorCtr="0" anchor="ctr" bIns="91425" lIns="91425" rIns="91425" tIns="91425">
            <a:noAutofit/>
          </a:bodyPr>
          <a:lstStyle/>
          <a:p>
            <a:pPr lvl="0" rtl="0" algn="ctr">
              <a:spcBef>
                <a:spcPts val="0"/>
              </a:spcBef>
              <a:buNone/>
            </a:pPr>
            <a:r>
              <a:t/>
            </a:r>
            <a:endParaRPr b="1" sz="1000">
              <a:latin typeface="Ubuntu"/>
              <a:ea typeface="Ubuntu"/>
              <a:cs typeface="Ubuntu"/>
              <a:sym typeface="Ubuntu"/>
            </a:endParaRPr>
          </a:p>
          <a:p>
            <a:pPr lvl="0" rtl="0" algn="ctr">
              <a:spcBef>
                <a:spcPts val="1000"/>
              </a:spcBef>
              <a:buNone/>
            </a:pPr>
            <a:r>
              <a:rPr lang="en" sz="1600">
                <a:solidFill>
                  <a:srgbClr val="999999"/>
                </a:solidFill>
                <a:latin typeface="Ubuntu"/>
                <a:ea typeface="Ubuntu"/>
                <a:cs typeface="Ubuntu"/>
                <a:sym typeface="Ubuntu"/>
              </a:rPr>
              <a:t>Recap</a:t>
            </a:r>
            <a:r>
              <a:rPr lang="en" sz="1600">
                <a:solidFill>
                  <a:srgbClr val="FFFFFF"/>
                </a:solidFill>
                <a:latin typeface="Ubuntu"/>
                <a:ea typeface="Ubuntu"/>
                <a:cs typeface="Ubuntu"/>
                <a:sym typeface="Ubuntu"/>
              </a:rPr>
              <a:t> </a:t>
            </a:r>
            <a:r>
              <a:rPr lang="en" sz="1600">
                <a:solidFill>
                  <a:srgbClr val="999999"/>
                </a:solidFill>
                <a:latin typeface="Ubuntu"/>
                <a:ea typeface="Ubuntu"/>
                <a:cs typeface="Ubuntu"/>
                <a:sym typeface="Ubuntu"/>
              </a:rPr>
              <a:t>→</a:t>
            </a:r>
            <a:r>
              <a:rPr lang="en" sz="1600">
                <a:latin typeface="Ubuntu"/>
                <a:ea typeface="Ubuntu"/>
                <a:cs typeface="Ubuntu"/>
                <a:sym typeface="Ubuntu"/>
              </a:rPr>
              <a:t> </a:t>
            </a:r>
            <a:r>
              <a:rPr lang="en" sz="1600">
                <a:solidFill>
                  <a:srgbClr val="999999"/>
                </a:solidFill>
                <a:latin typeface="Ubuntu"/>
                <a:ea typeface="Ubuntu"/>
                <a:cs typeface="Ubuntu"/>
                <a:sym typeface="Ubuntu"/>
              </a:rPr>
              <a:t>Flight Control → Image Processing → </a:t>
            </a:r>
            <a:r>
              <a:rPr b="1" lang="en" sz="1600">
                <a:solidFill>
                  <a:schemeClr val="accent5"/>
                </a:solidFill>
                <a:latin typeface="Ubuntu"/>
                <a:ea typeface="Ubuntu"/>
                <a:cs typeface="Ubuntu"/>
                <a:sym typeface="Ubuntu"/>
              </a:rPr>
              <a:t>WiFi / USNG </a:t>
            </a:r>
            <a:r>
              <a:rPr lang="en" sz="1600">
                <a:solidFill>
                  <a:srgbClr val="999999"/>
                </a:solidFill>
                <a:latin typeface="Ubuntu"/>
                <a:ea typeface="Ubuntu"/>
                <a:cs typeface="Ubuntu"/>
                <a:sym typeface="Ubuntu"/>
              </a:rPr>
              <a:t>→ Airframe &amp; Performance → Demo</a:t>
            </a:r>
          </a:p>
          <a:p>
            <a:pPr lvl="0" rtl="0" algn="ctr">
              <a:spcBef>
                <a:spcPts val="0"/>
              </a:spcBef>
              <a:buNone/>
            </a:pPr>
            <a:r>
              <a:rPr lang="en" sz="1600">
                <a:latin typeface="Ubuntu"/>
                <a:ea typeface="Ubuntu"/>
                <a:cs typeface="Ubuntu"/>
                <a:sym typeface="Ubuntu"/>
              </a:rPr>
              <a:t>	</a:t>
            </a:r>
          </a:p>
        </p:txBody>
      </p:sp>
      <p:pic>
        <p:nvPicPr>
          <p:cNvPr descr="shawn.JPG" id="306" name="Shape 306"/>
          <p:cNvPicPr preferRelativeResize="0"/>
          <p:nvPr/>
        </p:nvPicPr>
        <p:blipFill rotWithShape="1">
          <a:blip r:embed="rId3">
            <a:alphaModFix/>
          </a:blip>
          <a:srcRect b="0" l="0" r="0" t="12854"/>
          <a:stretch/>
        </p:blipFill>
        <p:spPr>
          <a:xfrm>
            <a:off x="2931000" y="1574900"/>
            <a:ext cx="5823900" cy="2821200"/>
          </a:xfrm>
          <a:prstGeom prst="roundRect">
            <a:avLst>
              <a:gd fmla="val 16667" name="adj"/>
            </a:avLst>
          </a:prstGeom>
          <a:noFill/>
          <a:ln>
            <a:noFill/>
          </a:ln>
        </p:spPr>
      </p:pic>
      <p:sp>
        <p:nvSpPr>
          <p:cNvPr id="307" name="Shape 307"/>
          <p:cNvSpPr txBox="1"/>
          <p:nvPr>
            <p:ph idx="12" type="sldNum"/>
          </p:nvPr>
        </p:nvSpPr>
        <p:spPr>
          <a:xfrm>
            <a:off x="7272407" y="4663225"/>
            <a:ext cx="1748700" cy="393600"/>
          </a:xfrm>
          <a:prstGeom prst="rect">
            <a:avLst/>
          </a:prstGeom>
        </p:spPr>
        <p:txBody>
          <a:bodyPr anchorCtr="0" anchor="ctr" bIns="91425" lIns="91425" rIns="91425" tIns="91425">
            <a:noAutofit/>
          </a:bodyPr>
          <a:lstStyle/>
          <a:p>
            <a:pPr lvl="0" rtl="0">
              <a:spcBef>
                <a:spcPts val="0"/>
              </a:spcBef>
              <a:buNone/>
            </a:pPr>
            <a:r>
              <a:rPr lang="en"/>
              <a:t>Shawn Cho	</a:t>
            </a:r>
            <a:fld id="{00000000-1234-1234-1234-123412341234}" type="slidenum">
              <a:rPr lang="en"/>
              <a:t>‹#›</a:t>
            </a:fld>
          </a:p>
        </p:txBody>
      </p:sp>
      <p:pic>
        <p:nvPicPr>
          <p:cNvPr descr="shawn.JPG" id="308" name="Shape 308"/>
          <p:cNvPicPr preferRelativeResize="0"/>
          <p:nvPr/>
        </p:nvPicPr>
        <p:blipFill rotWithShape="1">
          <a:blip r:embed="rId3">
            <a:alphaModFix/>
          </a:blip>
          <a:srcRect b="3123" l="5817" r="65325" t="67213"/>
          <a:stretch/>
        </p:blipFill>
        <p:spPr>
          <a:xfrm>
            <a:off x="273624" y="3131775"/>
            <a:ext cx="2456100" cy="1354800"/>
          </a:xfrm>
          <a:prstGeom prst="roundRect">
            <a:avLst>
              <a:gd fmla="val 16667" name="adj"/>
            </a:avLst>
          </a:prstGeom>
          <a:noFill/>
          <a:ln cap="flat" cmpd="sng" w="38100">
            <a:solidFill>
              <a:schemeClr val="dk2"/>
            </a:solidFill>
            <a:prstDash val="solid"/>
            <a:round/>
            <a:headEnd len="med" w="med" type="none"/>
            <a:tailEnd len="med" w="med" type="none"/>
          </a:ln>
        </p:spPr>
      </p:pic>
      <p:sp>
        <p:nvSpPr>
          <p:cNvPr id="309" name="Shape 309"/>
          <p:cNvSpPr/>
          <p:nvPr/>
        </p:nvSpPr>
        <p:spPr>
          <a:xfrm>
            <a:off x="3259225" y="3340725"/>
            <a:ext cx="1670400" cy="936900"/>
          </a:xfrm>
          <a:prstGeom prst="roundRect">
            <a:avLst>
              <a:gd fmla="val 16667" name="adj"/>
            </a:avLst>
          </a:prstGeom>
          <a:noFill/>
          <a:ln cap="flat" cmpd="sng" w="38100">
            <a:solidFill>
              <a:schemeClr val="lt1"/>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cxnSp>
        <p:nvCxnSpPr>
          <p:cNvPr id="310" name="Shape 310"/>
          <p:cNvCxnSpPr/>
          <p:nvPr/>
        </p:nvCxnSpPr>
        <p:spPr>
          <a:xfrm flipH="1" rot="10800000">
            <a:off x="2587025" y="4277750"/>
            <a:ext cx="794400" cy="213900"/>
          </a:xfrm>
          <a:prstGeom prst="straightConnector1">
            <a:avLst/>
          </a:prstGeom>
          <a:noFill/>
          <a:ln cap="flat" cmpd="sng" w="38100">
            <a:solidFill>
              <a:schemeClr val="dk2"/>
            </a:solidFill>
            <a:prstDash val="solid"/>
            <a:round/>
            <a:headEnd len="lg" w="lg" type="none"/>
            <a:tailEnd len="lg" w="lg" type="none"/>
          </a:ln>
        </p:spPr>
      </p:cxnSp>
      <p:cxnSp>
        <p:nvCxnSpPr>
          <p:cNvPr id="311" name="Shape 311"/>
          <p:cNvCxnSpPr/>
          <p:nvPr/>
        </p:nvCxnSpPr>
        <p:spPr>
          <a:xfrm>
            <a:off x="2688875" y="3198125"/>
            <a:ext cx="784200" cy="142500"/>
          </a:xfrm>
          <a:prstGeom prst="straightConnector1">
            <a:avLst/>
          </a:prstGeom>
          <a:noFill/>
          <a:ln cap="flat" cmpd="sng" w="38100">
            <a:solidFill>
              <a:schemeClr val="dk2"/>
            </a:solidFill>
            <a:prstDash val="solid"/>
            <a:round/>
            <a:headEnd len="lg" w="lg" type="none"/>
            <a:tailEnd len="lg" w="lg" type="none"/>
          </a:ln>
        </p:spPr>
      </p:cxn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8" name="Shape 68"/>
        <p:cNvGrpSpPr/>
        <p:nvPr/>
      </p:nvGrpSpPr>
      <p:grpSpPr>
        <a:xfrm>
          <a:off x="0" y="0"/>
          <a:ext cx="0" cy="0"/>
          <a:chOff x="0" y="0"/>
          <a:chExt cx="0" cy="0"/>
        </a:xfrm>
      </p:grpSpPr>
      <p:sp>
        <p:nvSpPr>
          <p:cNvPr id="69" name="Shape 69"/>
          <p:cNvSpPr/>
          <p:nvPr/>
        </p:nvSpPr>
        <p:spPr>
          <a:xfrm>
            <a:off x="6970863" y="345562"/>
            <a:ext cx="1619100" cy="1619100"/>
          </a:xfrm>
          <a:prstGeom prst="ellipse">
            <a:avLst/>
          </a:prstGeom>
          <a:solidFill>
            <a:srgbClr val="FFFFFF"/>
          </a:solidFill>
          <a:ln cap="flat" cmpd="sng" w="19050">
            <a:solidFill>
              <a:srgbClr val="D8D8D8"/>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i="0" sz="1800" u="none" cap="none" strike="noStrike">
              <a:solidFill>
                <a:srgbClr val="FFFFFF"/>
              </a:solidFill>
              <a:latin typeface="Calibri"/>
              <a:ea typeface="Calibri"/>
              <a:cs typeface="Calibri"/>
              <a:sym typeface="Calibri"/>
            </a:endParaRPr>
          </a:p>
        </p:txBody>
      </p:sp>
      <p:pic>
        <p:nvPicPr>
          <p:cNvPr descr="AAEAAQAAAAAAAAh2AAAAJDlhYTI0N2QyLWE1OWQtNGEwYy05YzAwLWFiMDRmMGJmM2YxYQ.jpg" id="70" name="Shape 70"/>
          <p:cNvPicPr preferRelativeResize="0"/>
          <p:nvPr/>
        </p:nvPicPr>
        <p:blipFill rotWithShape="1">
          <a:blip r:embed="rId3">
            <a:alphaModFix/>
          </a:blip>
          <a:srcRect b="396" l="0" r="0" t="396"/>
          <a:stretch/>
        </p:blipFill>
        <p:spPr>
          <a:xfrm>
            <a:off x="7042275" y="422837"/>
            <a:ext cx="1476300" cy="1464600"/>
          </a:xfrm>
          <a:prstGeom prst="ellipse">
            <a:avLst/>
          </a:prstGeom>
          <a:noFill/>
          <a:ln cap="flat" cmpd="sng" w="9525">
            <a:solidFill>
              <a:srgbClr val="D8D8D8"/>
            </a:solidFill>
            <a:prstDash val="solid"/>
            <a:round/>
            <a:headEnd len="med" w="med" type="none"/>
            <a:tailEnd len="med" w="med" type="none"/>
          </a:ln>
        </p:spPr>
      </p:pic>
      <p:sp>
        <p:nvSpPr>
          <p:cNvPr id="71" name="Shape 71"/>
          <p:cNvSpPr/>
          <p:nvPr/>
        </p:nvSpPr>
        <p:spPr>
          <a:xfrm>
            <a:off x="2711587" y="345562"/>
            <a:ext cx="1619099" cy="1619100"/>
          </a:xfrm>
          <a:prstGeom prst="ellipse">
            <a:avLst/>
          </a:prstGeom>
          <a:solidFill>
            <a:srgbClr val="FFFFFF"/>
          </a:solidFill>
          <a:ln cap="flat" cmpd="sng" w="19050">
            <a:solidFill>
              <a:srgbClr val="D8D8D8"/>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i="0" sz="1800" u="none" cap="none" strike="noStrike">
              <a:solidFill>
                <a:srgbClr val="FFFFFF"/>
              </a:solidFill>
              <a:latin typeface="Calibri"/>
              <a:ea typeface="Calibri"/>
              <a:cs typeface="Calibri"/>
              <a:sym typeface="Calibri"/>
            </a:endParaRPr>
          </a:p>
        </p:txBody>
      </p:sp>
      <p:pic>
        <p:nvPicPr>
          <p:cNvPr descr="20170410_181533.jpg" id="72" name="Shape 72"/>
          <p:cNvPicPr preferRelativeResize="0"/>
          <p:nvPr/>
        </p:nvPicPr>
        <p:blipFill rotWithShape="1">
          <a:blip r:embed="rId4">
            <a:alphaModFix/>
          </a:blip>
          <a:srcRect b="27343" l="0" r="0" t="16852"/>
          <a:stretch/>
        </p:blipFill>
        <p:spPr>
          <a:xfrm>
            <a:off x="2783000" y="422837"/>
            <a:ext cx="1476300" cy="1464600"/>
          </a:xfrm>
          <a:prstGeom prst="ellipse">
            <a:avLst/>
          </a:prstGeom>
          <a:noFill/>
          <a:ln cap="flat" cmpd="sng" w="9525">
            <a:solidFill>
              <a:srgbClr val="D8D8D8"/>
            </a:solidFill>
            <a:prstDash val="solid"/>
            <a:round/>
            <a:headEnd len="med" w="med" type="none"/>
            <a:tailEnd len="med" w="med" type="none"/>
          </a:ln>
        </p:spPr>
      </p:pic>
      <p:sp>
        <p:nvSpPr>
          <p:cNvPr id="73" name="Shape 73"/>
          <p:cNvSpPr/>
          <p:nvPr/>
        </p:nvSpPr>
        <p:spPr>
          <a:xfrm>
            <a:off x="4788525" y="345587"/>
            <a:ext cx="1619100" cy="1619100"/>
          </a:xfrm>
          <a:prstGeom prst="ellipse">
            <a:avLst/>
          </a:prstGeom>
          <a:solidFill>
            <a:srgbClr val="FFFFFF"/>
          </a:solidFill>
          <a:ln cap="flat" cmpd="sng" w="19050">
            <a:solidFill>
              <a:srgbClr val="D8D8D8"/>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i="0" sz="1800" u="none" cap="none" strike="noStrike">
              <a:solidFill>
                <a:srgbClr val="FFFFFF"/>
              </a:solidFill>
              <a:latin typeface="Calibri"/>
              <a:ea typeface="Calibri"/>
              <a:cs typeface="Calibri"/>
              <a:sym typeface="Calibri"/>
            </a:endParaRPr>
          </a:p>
        </p:txBody>
      </p:sp>
      <p:pic>
        <p:nvPicPr>
          <p:cNvPr descr="20170410_183054.jpg" id="74" name="Shape 74"/>
          <p:cNvPicPr preferRelativeResize="0"/>
          <p:nvPr/>
        </p:nvPicPr>
        <p:blipFill rotWithShape="1">
          <a:blip r:embed="rId5">
            <a:alphaModFix/>
          </a:blip>
          <a:srcRect b="31537" l="4404" r="4413" t="16506"/>
          <a:stretch/>
        </p:blipFill>
        <p:spPr>
          <a:xfrm>
            <a:off x="4859925" y="407375"/>
            <a:ext cx="1476300" cy="1495500"/>
          </a:xfrm>
          <a:prstGeom prst="ellipse">
            <a:avLst/>
          </a:prstGeom>
          <a:noFill/>
          <a:ln cap="flat" cmpd="sng" w="9525">
            <a:solidFill>
              <a:srgbClr val="D8D8D8"/>
            </a:solidFill>
            <a:prstDash val="solid"/>
            <a:round/>
            <a:headEnd len="med" w="med" type="none"/>
            <a:tailEnd len="med" w="med" type="none"/>
          </a:ln>
        </p:spPr>
      </p:pic>
      <p:sp>
        <p:nvSpPr>
          <p:cNvPr id="75" name="Shape 75"/>
          <p:cNvSpPr/>
          <p:nvPr/>
        </p:nvSpPr>
        <p:spPr>
          <a:xfrm>
            <a:off x="563263" y="345587"/>
            <a:ext cx="1619099" cy="1619100"/>
          </a:xfrm>
          <a:prstGeom prst="ellipse">
            <a:avLst/>
          </a:prstGeom>
          <a:solidFill>
            <a:srgbClr val="FFFFFF"/>
          </a:solidFill>
          <a:ln cap="flat" cmpd="sng" w="19050">
            <a:solidFill>
              <a:srgbClr val="D8D8D8"/>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i="0" sz="1800" u="none" cap="none" strike="noStrike">
              <a:solidFill>
                <a:srgbClr val="FFFFFF"/>
              </a:solidFill>
              <a:latin typeface="Calibri"/>
              <a:ea typeface="Calibri"/>
              <a:cs typeface="Calibri"/>
              <a:sym typeface="Calibri"/>
            </a:endParaRPr>
          </a:p>
        </p:txBody>
      </p:sp>
      <p:pic>
        <p:nvPicPr>
          <p:cNvPr descr="IMG_1667.JPG" id="76" name="Shape 76"/>
          <p:cNvPicPr preferRelativeResize="0"/>
          <p:nvPr/>
        </p:nvPicPr>
        <p:blipFill rotWithShape="1">
          <a:blip r:embed="rId6">
            <a:alphaModFix/>
          </a:blip>
          <a:srcRect b="0" l="641" r="641" t="0"/>
          <a:stretch/>
        </p:blipFill>
        <p:spPr>
          <a:xfrm>
            <a:off x="634674" y="407375"/>
            <a:ext cx="1476299" cy="1495500"/>
          </a:xfrm>
          <a:prstGeom prst="ellipse">
            <a:avLst/>
          </a:prstGeom>
          <a:noFill/>
          <a:ln cap="flat" cmpd="sng" w="9525">
            <a:solidFill>
              <a:srgbClr val="D8D8D8"/>
            </a:solidFill>
            <a:prstDash val="solid"/>
            <a:round/>
            <a:headEnd len="med" w="med" type="none"/>
            <a:tailEnd len="med" w="med" type="none"/>
          </a:ln>
        </p:spPr>
      </p:pic>
      <p:sp>
        <p:nvSpPr>
          <p:cNvPr id="77" name="Shape 77"/>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latin typeface="Roboto Slab"/>
                <a:ea typeface="Roboto Slab"/>
                <a:cs typeface="Roboto Slab"/>
                <a:sym typeface="Roboto Slab"/>
              </a:rPr>
              <a:t>‹#›</a:t>
            </a:fld>
          </a:p>
        </p:txBody>
      </p:sp>
      <p:sp>
        <p:nvSpPr>
          <p:cNvPr id="78" name="Shape 78"/>
          <p:cNvSpPr txBox="1"/>
          <p:nvPr/>
        </p:nvSpPr>
        <p:spPr>
          <a:xfrm>
            <a:off x="6634000" y="2071300"/>
            <a:ext cx="2292900" cy="923700"/>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lang="en" sz="1800">
                <a:solidFill>
                  <a:srgbClr val="FFFFFF"/>
                </a:solidFill>
                <a:latin typeface="Ubuntu"/>
                <a:ea typeface="Ubuntu"/>
                <a:cs typeface="Ubuntu"/>
                <a:sym typeface="Ubuntu"/>
              </a:rPr>
              <a:t>Alexandra Borgesen</a:t>
            </a:r>
          </a:p>
          <a:p>
            <a:pPr lvl="0" rtl="0" algn="ctr">
              <a:spcBef>
                <a:spcPts val="0"/>
              </a:spcBef>
              <a:buClr>
                <a:srgbClr val="000000"/>
              </a:buClr>
              <a:buSzPct val="25000"/>
              <a:buFont typeface="Arial"/>
              <a:buNone/>
            </a:pPr>
            <a:r>
              <a:rPr lang="en" sz="1200">
                <a:solidFill>
                  <a:srgbClr val="B7B7B7"/>
                </a:solidFill>
                <a:latin typeface="Ubuntu"/>
                <a:ea typeface="Ubuntu"/>
                <a:cs typeface="Ubuntu"/>
                <a:sym typeface="Ubuntu"/>
              </a:rPr>
              <a:t>Computer Engineer</a:t>
            </a:r>
          </a:p>
          <a:p>
            <a:pPr lvl="0" rtl="0" algn="ctr">
              <a:spcBef>
                <a:spcPts val="0"/>
              </a:spcBef>
              <a:buClr>
                <a:srgbClr val="000000"/>
              </a:buClr>
              <a:buFont typeface="Arial"/>
              <a:buNone/>
            </a:pPr>
            <a:r>
              <a:t/>
            </a:r>
            <a:endParaRPr sz="1200">
              <a:solidFill>
                <a:srgbClr val="B7B7B7"/>
              </a:solidFill>
              <a:latin typeface="Ubuntu"/>
              <a:ea typeface="Ubuntu"/>
              <a:cs typeface="Ubuntu"/>
              <a:sym typeface="Ubuntu"/>
            </a:endParaRPr>
          </a:p>
          <a:p>
            <a:pPr lvl="0" rtl="0" algn="ctr">
              <a:spcBef>
                <a:spcPts val="0"/>
              </a:spcBef>
              <a:buClr>
                <a:srgbClr val="000000"/>
              </a:buClr>
              <a:buSzPct val="25000"/>
              <a:buFont typeface="Arial"/>
              <a:buNone/>
            </a:pPr>
            <a:r>
              <a:rPr lang="en" sz="1200">
                <a:solidFill>
                  <a:schemeClr val="accent5"/>
                </a:solidFill>
                <a:latin typeface="Ubuntu"/>
                <a:ea typeface="Ubuntu"/>
                <a:cs typeface="Ubuntu"/>
                <a:sym typeface="Ubuntu"/>
              </a:rPr>
              <a:t>Image Processing</a:t>
            </a:r>
          </a:p>
          <a:p>
            <a:pPr indent="0" lvl="0" marL="0" marR="0" rtl="0" algn="ctr">
              <a:spcBef>
                <a:spcPts val="0"/>
              </a:spcBef>
              <a:buNone/>
            </a:pPr>
            <a:r>
              <a:t/>
            </a:r>
            <a:endParaRPr b="0" i="0" sz="1200" u="none" cap="none" strike="noStrike">
              <a:solidFill>
                <a:srgbClr val="B7B7B7"/>
              </a:solidFill>
              <a:latin typeface="Ubuntu"/>
              <a:ea typeface="Ubuntu"/>
              <a:cs typeface="Ubuntu"/>
              <a:sym typeface="Ubuntu"/>
            </a:endParaRPr>
          </a:p>
          <a:p>
            <a:pPr indent="0" lvl="0" marL="0" marR="0" rtl="0" algn="ctr">
              <a:spcBef>
                <a:spcPts val="0"/>
              </a:spcBef>
              <a:buNone/>
            </a:pPr>
            <a:r>
              <a:t/>
            </a:r>
            <a:endParaRPr>
              <a:solidFill>
                <a:srgbClr val="B7B7B7"/>
              </a:solidFill>
              <a:latin typeface="Ubuntu"/>
              <a:ea typeface="Ubuntu"/>
              <a:cs typeface="Ubuntu"/>
              <a:sym typeface="Ubuntu"/>
            </a:endParaRPr>
          </a:p>
        </p:txBody>
      </p:sp>
      <p:sp>
        <p:nvSpPr>
          <p:cNvPr id="79" name="Shape 79"/>
          <p:cNvSpPr txBox="1"/>
          <p:nvPr/>
        </p:nvSpPr>
        <p:spPr>
          <a:xfrm>
            <a:off x="2480750" y="2071309"/>
            <a:ext cx="2091300" cy="923700"/>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lang="en" sz="1800">
                <a:solidFill>
                  <a:srgbClr val="FFFFFF"/>
                </a:solidFill>
                <a:latin typeface="Ubuntu"/>
                <a:ea typeface="Ubuntu"/>
                <a:cs typeface="Ubuntu"/>
                <a:sym typeface="Ubuntu"/>
              </a:rPr>
              <a:t>Cody Campbell</a:t>
            </a:r>
          </a:p>
          <a:p>
            <a:pPr indent="0" lvl="0" marL="0" marR="0" rtl="0" algn="ctr">
              <a:spcBef>
                <a:spcPts val="0"/>
              </a:spcBef>
              <a:buSzPct val="25000"/>
              <a:buNone/>
            </a:pPr>
            <a:r>
              <a:rPr lang="en" sz="1200">
                <a:solidFill>
                  <a:srgbClr val="B7B7B7"/>
                </a:solidFill>
                <a:latin typeface="Ubuntu"/>
                <a:ea typeface="Ubuntu"/>
                <a:cs typeface="Ubuntu"/>
                <a:sym typeface="Ubuntu"/>
              </a:rPr>
              <a:t>Hardware Engineer</a:t>
            </a:r>
          </a:p>
          <a:p>
            <a:pPr indent="0" lvl="0" marL="0" marR="0" rtl="0" algn="ctr">
              <a:spcBef>
                <a:spcPts val="0"/>
              </a:spcBef>
              <a:buNone/>
            </a:pPr>
            <a:r>
              <a:t/>
            </a:r>
            <a:endParaRPr b="0" i="0" sz="1200" u="none" cap="none" strike="noStrike">
              <a:solidFill>
                <a:srgbClr val="B7B7B7"/>
              </a:solidFill>
              <a:latin typeface="Ubuntu"/>
              <a:ea typeface="Ubuntu"/>
              <a:cs typeface="Ubuntu"/>
              <a:sym typeface="Ubuntu"/>
            </a:endParaRPr>
          </a:p>
          <a:p>
            <a:pPr lvl="0" rtl="0" algn="ctr">
              <a:spcBef>
                <a:spcPts val="0"/>
              </a:spcBef>
              <a:buSzPct val="25000"/>
              <a:buNone/>
            </a:pPr>
            <a:r>
              <a:rPr lang="en" sz="1200">
                <a:solidFill>
                  <a:schemeClr val="accent5"/>
                </a:solidFill>
                <a:latin typeface="Ubuntu"/>
                <a:ea typeface="Ubuntu"/>
                <a:cs typeface="Ubuntu"/>
                <a:sym typeface="Ubuntu"/>
              </a:rPr>
              <a:t>Onboard Electronics</a:t>
            </a:r>
          </a:p>
        </p:txBody>
      </p:sp>
      <p:sp>
        <p:nvSpPr>
          <p:cNvPr id="80" name="Shape 80"/>
          <p:cNvSpPr txBox="1"/>
          <p:nvPr/>
        </p:nvSpPr>
        <p:spPr>
          <a:xfrm>
            <a:off x="4572050" y="2089906"/>
            <a:ext cx="2091300" cy="886500"/>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lang="en" sz="1800">
                <a:solidFill>
                  <a:srgbClr val="FFFFFF"/>
                </a:solidFill>
                <a:latin typeface="Ubuntu"/>
                <a:ea typeface="Ubuntu"/>
                <a:cs typeface="Ubuntu"/>
                <a:sym typeface="Ubuntu"/>
              </a:rPr>
              <a:t>Shawn Cho</a:t>
            </a:r>
          </a:p>
          <a:p>
            <a:pPr indent="0" lvl="0" marL="0" marR="0" rtl="0" algn="ctr">
              <a:spcBef>
                <a:spcPts val="0"/>
              </a:spcBef>
              <a:buSzPct val="25000"/>
              <a:buNone/>
            </a:pPr>
            <a:r>
              <a:rPr lang="en" sz="1200">
                <a:solidFill>
                  <a:srgbClr val="B7B7B7"/>
                </a:solidFill>
                <a:latin typeface="Ubuntu"/>
                <a:ea typeface="Ubuntu"/>
                <a:cs typeface="Ubuntu"/>
                <a:sym typeface="Ubuntu"/>
              </a:rPr>
              <a:t>Software Engineer</a:t>
            </a:r>
          </a:p>
          <a:p>
            <a:pPr indent="0" lvl="0" marL="0" marR="0" rtl="0" algn="ctr">
              <a:spcBef>
                <a:spcPts val="0"/>
              </a:spcBef>
              <a:buNone/>
            </a:pPr>
            <a:r>
              <a:t/>
            </a:r>
            <a:endParaRPr b="0" i="0" sz="1200" u="none" cap="none" strike="noStrike">
              <a:solidFill>
                <a:srgbClr val="B7B7B7"/>
              </a:solidFill>
              <a:latin typeface="Ubuntu"/>
              <a:ea typeface="Ubuntu"/>
              <a:cs typeface="Ubuntu"/>
              <a:sym typeface="Ubuntu"/>
            </a:endParaRPr>
          </a:p>
          <a:p>
            <a:pPr lvl="0" rtl="0" algn="ctr">
              <a:spcBef>
                <a:spcPts val="0"/>
              </a:spcBef>
              <a:buSzPct val="25000"/>
              <a:buNone/>
            </a:pPr>
            <a:r>
              <a:rPr lang="en" sz="1200">
                <a:solidFill>
                  <a:schemeClr val="accent5"/>
                </a:solidFill>
                <a:latin typeface="Ubuntu"/>
                <a:ea typeface="Ubuntu"/>
                <a:cs typeface="Ubuntu"/>
                <a:sym typeface="Ubuntu"/>
              </a:rPr>
              <a:t>Communication &amp; Location</a:t>
            </a:r>
          </a:p>
        </p:txBody>
      </p:sp>
      <p:sp>
        <p:nvSpPr>
          <p:cNvPr id="81" name="Shape 81"/>
          <p:cNvSpPr txBox="1"/>
          <p:nvPr/>
        </p:nvSpPr>
        <p:spPr>
          <a:xfrm>
            <a:off x="327175" y="2081310"/>
            <a:ext cx="2091300" cy="923700"/>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lang="en" sz="1800">
                <a:solidFill>
                  <a:srgbClr val="FFFFFF"/>
                </a:solidFill>
                <a:latin typeface="Ubuntu"/>
                <a:ea typeface="Ubuntu"/>
                <a:cs typeface="Ubuntu"/>
                <a:sym typeface="Ubuntu"/>
              </a:rPr>
              <a:t>Halil Yonter</a:t>
            </a:r>
          </a:p>
          <a:p>
            <a:pPr indent="0" lvl="0" marL="0" marR="0" rtl="0" algn="ctr">
              <a:spcBef>
                <a:spcPts val="0"/>
              </a:spcBef>
              <a:buSzPct val="25000"/>
              <a:buNone/>
            </a:pPr>
            <a:r>
              <a:rPr lang="en" sz="1200">
                <a:solidFill>
                  <a:srgbClr val="B7B7B7"/>
                </a:solidFill>
                <a:latin typeface="Ubuntu"/>
                <a:ea typeface="Ubuntu"/>
                <a:cs typeface="Ubuntu"/>
                <a:sym typeface="Ubuntu"/>
              </a:rPr>
              <a:t>Team Leader</a:t>
            </a:r>
          </a:p>
          <a:p>
            <a:pPr indent="0" lvl="0" marL="0" marR="0" rtl="0" algn="ctr">
              <a:spcBef>
                <a:spcPts val="0"/>
              </a:spcBef>
              <a:buNone/>
            </a:pPr>
            <a:r>
              <a:t/>
            </a:r>
            <a:endParaRPr b="0" i="0" sz="1200" u="none" cap="none" strike="noStrike">
              <a:solidFill>
                <a:srgbClr val="B7B7B7"/>
              </a:solidFill>
              <a:latin typeface="Ubuntu"/>
              <a:ea typeface="Ubuntu"/>
              <a:cs typeface="Ubuntu"/>
              <a:sym typeface="Ubuntu"/>
            </a:endParaRPr>
          </a:p>
          <a:p>
            <a:pPr lvl="0" rtl="0" algn="ctr">
              <a:spcBef>
                <a:spcPts val="0"/>
              </a:spcBef>
              <a:buSzPct val="25000"/>
              <a:buNone/>
            </a:pPr>
            <a:r>
              <a:rPr lang="en" sz="1200">
                <a:solidFill>
                  <a:schemeClr val="accent5"/>
                </a:solidFill>
                <a:latin typeface="Ubuntu"/>
                <a:ea typeface="Ubuntu"/>
                <a:cs typeface="Ubuntu"/>
                <a:sym typeface="Ubuntu"/>
              </a:rPr>
              <a:t>Flight Control</a:t>
            </a:r>
          </a:p>
        </p:txBody>
      </p:sp>
      <p:sp>
        <p:nvSpPr>
          <p:cNvPr id="82" name="Shape 82"/>
          <p:cNvSpPr/>
          <p:nvPr/>
        </p:nvSpPr>
        <p:spPr>
          <a:xfrm>
            <a:off x="634700" y="3193050"/>
            <a:ext cx="1476300" cy="1476300"/>
          </a:xfrm>
          <a:prstGeom prst="ellipse">
            <a:avLst/>
          </a:prstGeom>
          <a:solidFill>
            <a:srgbClr val="D8D8D8"/>
          </a:solidFill>
          <a:ln>
            <a:noFill/>
          </a:ln>
        </p:spPr>
        <p:txBody>
          <a:bodyPr anchorCtr="0" anchor="ctr" bIns="45700" lIns="91425" rIns="91425" tIns="45700">
            <a:noAutofit/>
          </a:bodyPr>
          <a:lstStyle/>
          <a:p>
            <a:pPr indent="0" lvl="0" marL="0" marR="0" rtl="0" algn="ctr">
              <a:spcBef>
                <a:spcPts val="0"/>
              </a:spcBef>
              <a:buNone/>
            </a:pPr>
            <a:r>
              <a:t/>
            </a:r>
            <a:endParaRPr b="0" i="0" sz="1800" u="none" cap="none" strike="noStrike">
              <a:solidFill>
                <a:srgbClr val="FFFFFF"/>
              </a:solidFill>
              <a:latin typeface="Calibri"/>
              <a:ea typeface="Calibri"/>
              <a:cs typeface="Calibri"/>
              <a:sym typeface="Calibri"/>
            </a:endParaRPr>
          </a:p>
        </p:txBody>
      </p:sp>
      <p:sp>
        <p:nvSpPr>
          <p:cNvPr id="83" name="Shape 83"/>
          <p:cNvSpPr/>
          <p:nvPr/>
        </p:nvSpPr>
        <p:spPr>
          <a:xfrm>
            <a:off x="563263" y="3121612"/>
            <a:ext cx="1619099" cy="1619100"/>
          </a:xfrm>
          <a:prstGeom prst="ellipse">
            <a:avLst/>
          </a:prstGeom>
          <a:solidFill>
            <a:srgbClr val="FFFFFF"/>
          </a:solidFill>
          <a:ln cap="flat" cmpd="sng" w="19050">
            <a:solidFill>
              <a:srgbClr val="D8D8D8"/>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i="0" sz="1800" u="none" cap="none" strike="noStrike">
              <a:solidFill>
                <a:srgbClr val="FFFFFF"/>
              </a:solidFill>
              <a:latin typeface="Calibri"/>
              <a:ea typeface="Calibri"/>
              <a:cs typeface="Calibri"/>
              <a:sym typeface="Calibri"/>
            </a:endParaRPr>
          </a:p>
        </p:txBody>
      </p:sp>
      <p:sp>
        <p:nvSpPr>
          <p:cNvPr id="84" name="Shape 84"/>
          <p:cNvSpPr/>
          <p:nvPr/>
        </p:nvSpPr>
        <p:spPr>
          <a:xfrm>
            <a:off x="634725" y="3193075"/>
            <a:ext cx="1476300" cy="1476300"/>
          </a:xfrm>
          <a:prstGeom prst="ellipse">
            <a:avLst/>
          </a:prstGeom>
          <a:blipFill rotWithShape="1">
            <a:blip r:embed="rId7">
              <a:alphaModFix/>
            </a:blip>
            <a:stretch>
              <a:fillRect b="0" l="0" r="0" t="0"/>
            </a:stretch>
          </a:blipFill>
          <a:ln>
            <a:noFill/>
          </a:ln>
        </p:spPr>
        <p:txBody>
          <a:bodyPr anchorCtr="0" anchor="ctr" bIns="45700" lIns="91425" rIns="91425" tIns="45700">
            <a:noAutofit/>
          </a:bodyPr>
          <a:lstStyle/>
          <a:p>
            <a:pPr indent="0" lvl="0" marL="0" marR="0" rtl="0" algn="ctr">
              <a:spcBef>
                <a:spcPts val="0"/>
              </a:spcBef>
              <a:buNone/>
            </a:pPr>
            <a:r>
              <a:t/>
            </a:r>
            <a:endParaRPr b="0" i="0" sz="1800" u="none" cap="none" strike="noStrike">
              <a:solidFill>
                <a:srgbClr val="FFFFFF"/>
              </a:solidFill>
              <a:latin typeface="Calibri"/>
              <a:ea typeface="Calibri"/>
              <a:cs typeface="Calibri"/>
              <a:sym typeface="Calibri"/>
            </a:endParaRPr>
          </a:p>
        </p:txBody>
      </p:sp>
      <p:sp>
        <p:nvSpPr>
          <p:cNvPr id="85" name="Shape 85"/>
          <p:cNvSpPr/>
          <p:nvPr/>
        </p:nvSpPr>
        <p:spPr>
          <a:xfrm>
            <a:off x="7042301" y="3250275"/>
            <a:ext cx="1476300" cy="1476300"/>
          </a:xfrm>
          <a:prstGeom prst="ellipse">
            <a:avLst/>
          </a:prstGeom>
          <a:solidFill>
            <a:srgbClr val="D8D8D8"/>
          </a:solidFill>
          <a:ln>
            <a:noFill/>
          </a:ln>
        </p:spPr>
        <p:txBody>
          <a:bodyPr anchorCtr="0" anchor="ctr" bIns="45700" lIns="91425" rIns="91425" tIns="45700">
            <a:noAutofit/>
          </a:bodyPr>
          <a:lstStyle/>
          <a:p>
            <a:pPr indent="0" lvl="0" marL="0" marR="0" rtl="0" algn="ctr">
              <a:spcBef>
                <a:spcPts val="0"/>
              </a:spcBef>
              <a:buNone/>
            </a:pPr>
            <a:r>
              <a:t/>
            </a:r>
            <a:endParaRPr b="0" i="0" sz="1800" u="none" cap="none" strike="noStrike">
              <a:solidFill>
                <a:srgbClr val="FFFFFF"/>
              </a:solidFill>
              <a:latin typeface="Calibri"/>
              <a:ea typeface="Calibri"/>
              <a:cs typeface="Calibri"/>
              <a:sym typeface="Calibri"/>
            </a:endParaRPr>
          </a:p>
        </p:txBody>
      </p:sp>
      <p:sp>
        <p:nvSpPr>
          <p:cNvPr id="86" name="Shape 86"/>
          <p:cNvSpPr/>
          <p:nvPr/>
        </p:nvSpPr>
        <p:spPr>
          <a:xfrm>
            <a:off x="6970863" y="3178837"/>
            <a:ext cx="1619100" cy="1619100"/>
          </a:xfrm>
          <a:prstGeom prst="ellipse">
            <a:avLst/>
          </a:prstGeom>
          <a:solidFill>
            <a:srgbClr val="FFFFFF"/>
          </a:solidFill>
          <a:ln cap="flat" cmpd="sng" w="19050">
            <a:solidFill>
              <a:srgbClr val="D8D8D8"/>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i="0" sz="1800" u="none" cap="none" strike="noStrike">
              <a:solidFill>
                <a:srgbClr val="FFFFFF"/>
              </a:solidFill>
              <a:latin typeface="Calibri"/>
              <a:ea typeface="Calibri"/>
              <a:cs typeface="Calibri"/>
              <a:sym typeface="Calibri"/>
            </a:endParaRPr>
          </a:p>
        </p:txBody>
      </p:sp>
      <p:pic>
        <p:nvPicPr>
          <p:cNvPr descr="screenshot__46_.png" id="87" name="Shape 87"/>
          <p:cNvPicPr preferRelativeResize="0"/>
          <p:nvPr/>
        </p:nvPicPr>
        <p:blipFill rotWithShape="1">
          <a:blip r:embed="rId8">
            <a:alphaModFix/>
          </a:blip>
          <a:srcRect b="0" l="13332" r="13332" t="0"/>
          <a:stretch/>
        </p:blipFill>
        <p:spPr>
          <a:xfrm>
            <a:off x="634725" y="3193100"/>
            <a:ext cx="1476300" cy="1476300"/>
          </a:xfrm>
          <a:prstGeom prst="ellipse">
            <a:avLst/>
          </a:prstGeom>
          <a:noFill/>
          <a:ln cap="flat" cmpd="sng" w="9525">
            <a:solidFill>
              <a:srgbClr val="D8D8D8"/>
            </a:solidFill>
            <a:prstDash val="solid"/>
            <a:round/>
            <a:headEnd len="med" w="med" type="none"/>
            <a:tailEnd len="med" w="med" type="none"/>
          </a:ln>
        </p:spPr>
      </p:pic>
      <p:pic>
        <p:nvPicPr>
          <p:cNvPr descr="sarah_hood_headshot.jpg" id="88" name="Shape 88"/>
          <p:cNvPicPr preferRelativeResize="0"/>
          <p:nvPr/>
        </p:nvPicPr>
        <p:blipFill rotWithShape="1">
          <a:blip r:embed="rId9">
            <a:alphaModFix/>
          </a:blip>
          <a:srcRect b="9619" l="0" r="0" t="9611"/>
          <a:stretch/>
        </p:blipFill>
        <p:spPr>
          <a:xfrm>
            <a:off x="7042300" y="3250325"/>
            <a:ext cx="1476300" cy="1464600"/>
          </a:xfrm>
          <a:prstGeom prst="ellipse">
            <a:avLst/>
          </a:prstGeom>
          <a:noFill/>
          <a:ln cap="flat" cmpd="sng" w="9525">
            <a:solidFill>
              <a:srgbClr val="D8D8D8"/>
            </a:solidFill>
            <a:prstDash val="solid"/>
            <a:round/>
            <a:headEnd len="med" w="med" type="none"/>
            <a:tailEnd len="med" w="med" type="none"/>
          </a:ln>
        </p:spPr>
      </p:pic>
      <p:sp>
        <p:nvSpPr>
          <p:cNvPr id="89" name="Shape 89"/>
          <p:cNvSpPr txBox="1"/>
          <p:nvPr/>
        </p:nvSpPr>
        <p:spPr>
          <a:xfrm>
            <a:off x="2171287" y="3449737"/>
            <a:ext cx="2710199" cy="1077300"/>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lang="en" sz="1800">
                <a:solidFill>
                  <a:srgbClr val="FFFFFF"/>
                </a:solidFill>
                <a:latin typeface="Ubuntu"/>
                <a:ea typeface="Ubuntu"/>
                <a:cs typeface="Ubuntu"/>
                <a:sym typeface="Ubuntu"/>
              </a:rPr>
              <a:t>Peter Burchell</a:t>
            </a:r>
          </a:p>
          <a:p>
            <a:pPr indent="0" lvl="0" marL="0" marR="0" rtl="0" algn="ctr">
              <a:spcBef>
                <a:spcPts val="0"/>
              </a:spcBef>
              <a:buSzPct val="25000"/>
              <a:buNone/>
            </a:pPr>
            <a:r>
              <a:rPr lang="en" sz="1200">
                <a:solidFill>
                  <a:srgbClr val="B7B7B7"/>
                </a:solidFill>
                <a:latin typeface="Ubuntu"/>
                <a:ea typeface="Ubuntu"/>
                <a:cs typeface="Ubuntu"/>
                <a:sym typeface="Ubuntu"/>
              </a:rPr>
              <a:t>Mechanical</a:t>
            </a:r>
            <a:r>
              <a:rPr lang="en" sz="1200">
                <a:solidFill>
                  <a:srgbClr val="B7B7B7"/>
                </a:solidFill>
                <a:latin typeface="Ubuntu"/>
                <a:ea typeface="Ubuntu"/>
                <a:cs typeface="Ubuntu"/>
                <a:sym typeface="Ubuntu"/>
              </a:rPr>
              <a:t> Engineer </a:t>
            </a:r>
          </a:p>
          <a:p>
            <a:pPr indent="0" lvl="0" marL="0" marR="0" rtl="0" algn="ctr">
              <a:spcBef>
                <a:spcPts val="0"/>
              </a:spcBef>
              <a:buNone/>
            </a:pPr>
            <a:r>
              <a:t/>
            </a:r>
            <a:endParaRPr b="0" i="0" sz="1200" u="none" cap="none" strike="noStrike">
              <a:solidFill>
                <a:srgbClr val="B7B7B7"/>
              </a:solidFill>
              <a:latin typeface="Ubuntu"/>
              <a:ea typeface="Ubuntu"/>
              <a:cs typeface="Ubuntu"/>
              <a:sym typeface="Ubuntu"/>
            </a:endParaRPr>
          </a:p>
          <a:p>
            <a:pPr lvl="0" rtl="0" algn="ctr">
              <a:spcBef>
                <a:spcPts val="0"/>
              </a:spcBef>
              <a:buSzPct val="25000"/>
              <a:buNone/>
            </a:pPr>
            <a:r>
              <a:rPr lang="en" sz="1200">
                <a:solidFill>
                  <a:schemeClr val="accent5"/>
                </a:solidFill>
                <a:latin typeface="Ubuntu"/>
                <a:ea typeface="Ubuntu"/>
                <a:cs typeface="Ubuntu"/>
                <a:sym typeface="Ubuntu"/>
              </a:rPr>
              <a:t>Mechanical Coordinator</a:t>
            </a:r>
          </a:p>
        </p:txBody>
      </p:sp>
      <p:sp>
        <p:nvSpPr>
          <p:cNvPr id="90" name="Shape 90"/>
          <p:cNvSpPr txBox="1"/>
          <p:nvPr/>
        </p:nvSpPr>
        <p:spPr>
          <a:xfrm>
            <a:off x="4229912" y="3449737"/>
            <a:ext cx="2775600" cy="1077300"/>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lang="en" sz="1800">
                <a:solidFill>
                  <a:srgbClr val="FFFFFF"/>
                </a:solidFill>
                <a:latin typeface="Ubuntu"/>
                <a:ea typeface="Ubuntu"/>
                <a:cs typeface="Ubuntu"/>
                <a:sym typeface="Ubuntu"/>
              </a:rPr>
              <a:t>Sarah Hood</a:t>
            </a:r>
          </a:p>
          <a:p>
            <a:pPr indent="0" lvl="0" marL="0" marR="0" rtl="0" algn="ctr">
              <a:spcBef>
                <a:spcPts val="0"/>
              </a:spcBef>
              <a:buSzPct val="25000"/>
              <a:buNone/>
            </a:pPr>
            <a:r>
              <a:rPr lang="en" sz="1200">
                <a:solidFill>
                  <a:srgbClr val="B7B7B7"/>
                </a:solidFill>
                <a:latin typeface="Ubuntu"/>
                <a:ea typeface="Ubuntu"/>
                <a:cs typeface="Ubuntu"/>
                <a:sym typeface="Ubuntu"/>
              </a:rPr>
              <a:t>Dynamic Systems Engineer</a:t>
            </a:r>
          </a:p>
          <a:p>
            <a:pPr indent="0" lvl="0" marL="0" marR="0" rtl="0" algn="ctr">
              <a:spcBef>
                <a:spcPts val="0"/>
              </a:spcBef>
              <a:buNone/>
            </a:pPr>
            <a:r>
              <a:t/>
            </a:r>
            <a:endParaRPr b="0" i="0" sz="1200" u="none" cap="none" strike="noStrike">
              <a:solidFill>
                <a:srgbClr val="B7B7B7"/>
              </a:solidFill>
              <a:latin typeface="Ubuntu"/>
              <a:ea typeface="Ubuntu"/>
              <a:cs typeface="Ubuntu"/>
              <a:sym typeface="Ubuntu"/>
            </a:endParaRPr>
          </a:p>
          <a:p>
            <a:pPr lvl="0" rtl="0" algn="ctr">
              <a:spcBef>
                <a:spcPts val="0"/>
              </a:spcBef>
              <a:buSzPct val="25000"/>
              <a:buNone/>
            </a:pPr>
            <a:r>
              <a:rPr lang="en" sz="1200">
                <a:solidFill>
                  <a:schemeClr val="accent5"/>
                </a:solidFill>
                <a:latin typeface="Ubuntu"/>
                <a:ea typeface="Ubuntu"/>
                <a:cs typeface="Ubuntu"/>
                <a:sym typeface="Ubuntu"/>
              </a:rPr>
              <a:t>Airframe &amp; Performance</a:t>
            </a: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15" name="Shape 315"/>
        <p:cNvGrpSpPr/>
        <p:nvPr/>
      </p:nvGrpSpPr>
      <p:grpSpPr>
        <a:xfrm>
          <a:off x="0" y="0"/>
          <a:ext cx="0" cy="0"/>
          <a:chOff x="0" y="0"/>
          <a:chExt cx="0" cy="0"/>
        </a:xfrm>
      </p:grpSpPr>
      <p:sp>
        <p:nvSpPr>
          <p:cNvPr id="316" name="Shape 316"/>
          <p:cNvSpPr txBox="1"/>
          <p:nvPr>
            <p:ph idx="12" type="sldNum"/>
          </p:nvPr>
        </p:nvSpPr>
        <p:spPr>
          <a:xfrm>
            <a:off x="7388259" y="4663225"/>
            <a:ext cx="1632900" cy="393600"/>
          </a:xfrm>
          <a:prstGeom prst="rect">
            <a:avLst/>
          </a:prstGeom>
        </p:spPr>
        <p:txBody>
          <a:bodyPr anchorCtr="0" anchor="ctr" bIns="91425" lIns="91425" rIns="91425" tIns="91425">
            <a:noAutofit/>
          </a:bodyPr>
          <a:lstStyle/>
          <a:p>
            <a:pPr lvl="0" rtl="0">
              <a:spcBef>
                <a:spcPts val="0"/>
              </a:spcBef>
              <a:buNone/>
            </a:pPr>
            <a:r>
              <a:rPr lang="en"/>
              <a:t>Shawn Cho	</a:t>
            </a:r>
            <a:fld id="{00000000-1234-1234-1234-123412341234}" type="slidenum">
              <a:rPr lang="en"/>
              <a:t>‹#›</a:t>
            </a:fld>
          </a:p>
        </p:txBody>
      </p:sp>
      <p:sp>
        <p:nvSpPr>
          <p:cNvPr id="317" name="Shape 317"/>
          <p:cNvSpPr txBox="1"/>
          <p:nvPr/>
        </p:nvSpPr>
        <p:spPr>
          <a:xfrm>
            <a:off x="456000" y="858375"/>
            <a:ext cx="4982700" cy="449400"/>
          </a:xfrm>
          <a:prstGeom prst="rect">
            <a:avLst/>
          </a:prstGeom>
          <a:noFill/>
          <a:ln>
            <a:noFill/>
          </a:ln>
        </p:spPr>
        <p:txBody>
          <a:bodyPr anchorCtr="0" anchor="t" bIns="91425" lIns="91425" rIns="91425" tIns="91425">
            <a:noAutofit/>
          </a:bodyPr>
          <a:lstStyle/>
          <a:p>
            <a:pPr lvl="0">
              <a:spcBef>
                <a:spcPts val="0"/>
              </a:spcBef>
              <a:buNone/>
            </a:pPr>
            <a:r>
              <a:rPr lang="en" sz="3000">
                <a:solidFill>
                  <a:schemeClr val="dk1"/>
                </a:solidFill>
                <a:latin typeface="Ubuntu"/>
                <a:ea typeface="Ubuntu"/>
                <a:cs typeface="Ubuntu"/>
                <a:sym typeface="Ubuntu"/>
              </a:rPr>
              <a:t>USNG in Google Maps</a:t>
            </a:r>
          </a:p>
          <a:p>
            <a:pPr lvl="0" rtl="0">
              <a:spcBef>
                <a:spcPts val="0"/>
              </a:spcBef>
              <a:buNone/>
            </a:pPr>
            <a:r>
              <a:t/>
            </a:r>
            <a:endParaRPr sz="3000">
              <a:solidFill>
                <a:schemeClr val="dk1"/>
              </a:solidFill>
              <a:latin typeface="Ubuntu"/>
              <a:ea typeface="Ubuntu"/>
              <a:cs typeface="Ubuntu"/>
              <a:sym typeface="Ubuntu"/>
            </a:endParaRPr>
          </a:p>
          <a:p>
            <a:pPr lvl="0" rtl="0">
              <a:spcBef>
                <a:spcPts val="0"/>
              </a:spcBef>
              <a:buNone/>
            </a:pPr>
            <a:r>
              <a:t/>
            </a:r>
            <a:endParaRPr sz="3000">
              <a:solidFill>
                <a:schemeClr val="dk1"/>
              </a:solidFill>
              <a:latin typeface="Ubuntu"/>
              <a:ea typeface="Ubuntu"/>
              <a:cs typeface="Ubuntu"/>
              <a:sym typeface="Ubuntu"/>
            </a:endParaRPr>
          </a:p>
        </p:txBody>
      </p:sp>
      <p:sp>
        <p:nvSpPr>
          <p:cNvPr id="318" name="Shape 318"/>
          <p:cNvSpPr txBox="1"/>
          <p:nvPr>
            <p:ph idx="4294967295" type="title"/>
          </p:nvPr>
        </p:nvSpPr>
        <p:spPr>
          <a:xfrm>
            <a:off x="-125" y="0"/>
            <a:ext cx="9144000" cy="489000"/>
          </a:xfrm>
          <a:prstGeom prst="rect">
            <a:avLst/>
          </a:prstGeom>
          <a:solidFill>
            <a:srgbClr val="000000"/>
          </a:solidFill>
        </p:spPr>
        <p:txBody>
          <a:bodyPr anchorCtr="0" anchor="ctr" bIns="91425" lIns="91425" rIns="91425" tIns="91425">
            <a:noAutofit/>
          </a:bodyPr>
          <a:lstStyle/>
          <a:p>
            <a:pPr lvl="0" rtl="0" algn="ctr">
              <a:spcBef>
                <a:spcPts val="0"/>
              </a:spcBef>
              <a:buNone/>
            </a:pPr>
            <a:r>
              <a:t/>
            </a:r>
            <a:endParaRPr b="1" sz="1000">
              <a:latin typeface="Ubuntu"/>
              <a:ea typeface="Ubuntu"/>
              <a:cs typeface="Ubuntu"/>
              <a:sym typeface="Ubuntu"/>
            </a:endParaRPr>
          </a:p>
          <a:p>
            <a:pPr lvl="0" rtl="0" algn="ctr">
              <a:spcBef>
                <a:spcPts val="1000"/>
              </a:spcBef>
              <a:buNone/>
            </a:pPr>
            <a:r>
              <a:rPr lang="en" sz="1600">
                <a:solidFill>
                  <a:srgbClr val="999999"/>
                </a:solidFill>
                <a:latin typeface="Ubuntu"/>
                <a:ea typeface="Ubuntu"/>
                <a:cs typeface="Ubuntu"/>
                <a:sym typeface="Ubuntu"/>
              </a:rPr>
              <a:t>Recap</a:t>
            </a:r>
            <a:r>
              <a:rPr lang="en" sz="1600">
                <a:solidFill>
                  <a:srgbClr val="FFFFFF"/>
                </a:solidFill>
                <a:latin typeface="Ubuntu"/>
                <a:ea typeface="Ubuntu"/>
                <a:cs typeface="Ubuntu"/>
                <a:sym typeface="Ubuntu"/>
              </a:rPr>
              <a:t> </a:t>
            </a:r>
            <a:r>
              <a:rPr lang="en" sz="1600">
                <a:solidFill>
                  <a:srgbClr val="999999"/>
                </a:solidFill>
                <a:latin typeface="Ubuntu"/>
                <a:ea typeface="Ubuntu"/>
                <a:cs typeface="Ubuntu"/>
                <a:sym typeface="Ubuntu"/>
              </a:rPr>
              <a:t>→</a:t>
            </a:r>
            <a:r>
              <a:rPr lang="en" sz="1600">
                <a:latin typeface="Ubuntu"/>
                <a:ea typeface="Ubuntu"/>
                <a:cs typeface="Ubuntu"/>
                <a:sym typeface="Ubuntu"/>
              </a:rPr>
              <a:t> </a:t>
            </a:r>
            <a:r>
              <a:rPr lang="en" sz="1600">
                <a:solidFill>
                  <a:srgbClr val="999999"/>
                </a:solidFill>
                <a:latin typeface="Ubuntu"/>
                <a:ea typeface="Ubuntu"/>
                <a:cs typeface="Ubuntu"/>
                <a:sym typeface="Ubuntu"/>
              </a:rPr>
              <a:t>Flight Control → Image Processing → </a:t>
            </a:r>
            <a:r>
              <a:rPr b="1" lang="en" sz="1600">
                <a:solidFill>
                  <a:schemeClr val="accent5"/>
                </a:solidFill>
                <a:latin typeface="Ubuntu"/>
                <a:ea typeface="Ubuntu"/>
                <a:cs typeface="Ubuntu"/>
                <a:sym typeface="Ubuntu"/>
              </a:rPr>
              <a:t>WiFi / USNG </a:t>
            </a:r>
            <a:r>
              <a:rPr lang="en" sz="1600">
                <a:solidFill>
                  <a:srgbClr val="999999"/>
                </a:solidFill>
                <a:latin typeface="Ubuntu"/>
                <a:ea typeface="Ubuntu"/>
                <a:cs typeface="Ubuntu"/>
                <a:sym typeface="Ubuntu"/>
              </a:rPr>
              <a:t>→ Airframe &amp; Performance → Demo</a:t>
            </a:r>
          </a:p>
          <a:p>
            <a:pPr lvl="0" rtl="0" algn="ctr">
              <a:spcBef>
                <a:spcPts val="0"/>
              </a:spcBef>
              <a:buNone/>
            </a:pPr>
            <a:r>
              <a:rPr lang="en" sz="1600">
                <a:latin typeface="Ubuntu"/>
                <a:ea typeface="Ubuntu"/>
                <a:cs typeface="Ubuntu"/>
                <a:sym typeface="Ubuntu"/>
              </a:rPr>
              <a:t>	</a:t>
            </a:r>
          </a:p>
        </p:txBody>
      </p:sp>
      <p:pic>
        <p:nvPicPr>
          <p:cNvPr descr="shawn2.JPG" id="319" name="Shape 319"/>
          <p:cNvPicPr preferRelativeResize="0"/>
          <p:nvPr/>
        </p:nvPicPr>
        <p:blipFill rotWithShape="1">
          <a:blip r:embed="rId3">
            <a:alphaModFix/>
          </a:blip>
          <a:srcRect b="0" l="0" r="0" t="11308"/>
          <a:stretch/>
        </p:blipFill>
        <p:spPr>
          <a:xfrm>
            <a:off x="1669530" y="1604600"/>
            <a:ext cx="5804700" cy="2761800"/>
          </a:xfrm>
          <a:prstGeom prst="roundRect">
            <a:avLst>
              <a:gd fmla="val 16667" name="adj"/>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23" name="Shape 323"/>
        <p:cNvGrpSpPr/>
        <p:nvPr/>
      </p:nvGrpSpPr>
      <p:grpSpPr>
        <a:xfrm>
          <a:off x="0" y="0"/>
          <a:ext cx="0" cy="0"/>
          <a:chOff x="0" y="0"/>
          <a:chExt cx="0" cy="0"/>
        </a:xfrm>
      </p:grpSpPr>
      <p:sp>
        <p:nvSpPr>
          <p:cNvPr id="324" name="Shape 324"/>
          <p:cNvSpPr/>
          <p:nvPr/>
        </p:nvSpPr>
        <p:spPr>
          <a:xfrm>
            <a:off x="332125" y="1163550"/>
            <a:ext cx="687300" cy="364500"/>
          </a:xfrm>
          <a:prstGeom prst="rect">
            <a:avLst/>
          </a:prstGeom>
          <a:solidFill>
            <a:schemeClr val="lt1"/>
          </a:solidFill>
          <a:ln>
            <a:noFill/>
          </a:ln>
        </p:spPr>
        <p:txBody>
          <a:bodyPr anchorCtr="0" anchor="ctr" bIns="91425" lIns="91425" rIns="91425" tIns="91425">
            <a:noAutofit/>
          </a:bodyPr>
          <a:lstStyle/>
          <a:p>
            <a:pPr lvl="0">
              <a:spcBef>
                <a:spcPts val="0"/>
              </a:spcBef>
              <a:buNone/>
            </a:pPr>
            <a:r>
              <a:t/>
            </a:r>
            <a:endParaRPr/>
          </a:p>
        </p:txBody>
      </p:sp>
      <p:sp>
        <p:nvSpPr>
          <p:cNvPr id="325" name="Shape 325"/>
          <p:cNvSpPr txBox="1"/>
          <p:nvPr/>
        </p:nvSpPr>
        <p:spPr>
          <a:xfrm>
            <a:off x="1054650" y="1375150"/>
            <a:ext cx="7034700" cy="1387800"/>
          </a:xfrm>
          <a:prstGeom prst="rect">
            <a:avLst/>
          </a:prstGeom>
          <a:noFill/>
          <a:ln>
            <a:noFill/>
          </a:ln>
        </p:spPr>
        <p:txBody>
          <a:bodyPr anchorCtr="0" anchor="ctr" bIns="91425" lIns="91425" rIns="91425" tIns="91425">
            <a:noAutofit/>
          </a:bodyPr>
          <a:lstStyle/>
          <a:p>
            <a:pPr lvl="0" rtl="0" algn="ctr">
              <a:spcBef>
                <a:spcPts val="0"/>
              </a:spcBef>
              <a:buNone/>
            </a:pPr>
            <a:r>
              <a:rPr lang="en" sz="3800">
                <a:solidFill>
                  <a:schemeClr val="dk1"/>
                </a:solidFill>
                <a:latin typeface="Ubuntu"/>
                <a:ea typeface="Ubuntu"/>
                <a:cs typeface="Ubuntu"/>
                <a:sym typeface="Ubuntu"/>
              </a:rPr>
              <a:t>Airframe and Performance</a:t>
            </a:r>
          </a:p>
        </p:txBody>
      </p:sp>
      <p:cxnSp>
        <p:nvCxnSpPr>
          <p:cNvPr id="326" name="Shape 326"/>
          <p:cNvCxnSpPr/>
          <p:nvPr/>
        </p:nvCxnSpPr>
        <p:spPr>
          <a:xfrm>
            <a:off x="3111900" y="2479550"/>
            <a:ext cx="2920200" cy="0"/>
          </a:xfrm>
          <a:prstGeom prst="straightConnector1">
            <a:avLst/>
          </a:prstGeom>
          <a:noFill/>
          <a:ln cap="flat" cmpd="sng" w="38100">
            <a:solidFill>
              <a:schemeClr val="accent5"/>
            </a:solidFill>
            <a:prstDash val="solid"/>
            <a:round/>
            <a:headEnd len="lg" w="lg" type="none"/>
            <a:tailEnd len="lg" w="lg" type="none"/>
          </a:ln>
        </p:spPr>
      </p:cxnSp>
      <p:sp>
        <p:nvSpPr>
          <p:cNvPr id="327" name="Shape 327"/>
          <p:cNvSpPr txBox="1"/>
          <p:nvPr/>
        </p:nvSpPr>
        <p:spPr>
          <a:xfrm>
            <a:off x="3072000" y="1985250"/>
            <a:ext cx="3000000" cy="3000000"/>
          </a:xfrm>
          <a:prstGeom prst="rect">
            <a:avLst/>
          </a:prstGeom>
          <a:noFill/>
          <a:ln>
            <a:noFill/>
          </a:ln>
        </p:spPr>
        <p:txBody>
          <a:bodyPr anchorCtr="0" anchor="ctr" bIns="91425" lIns="91425" rIns="91425" tIns="91425">
            <a:noAutofit/>
          </a:bodyPr>
          <a:lstStyle/>
          <a:p>
            <a:pPr lvl="0" rtl="0" algn="ctr">
              <a:spcBef>
                <a:spcPts val="0"/>
              </a:spcBef>
              <a:buNone/>
            </a:pPr>
            <a:r>
              <a:t/>
            </a:r>
            <a:endParaRPr>
              <a:latin typeface="Ubuntu"/>
              <a:ea typeface="Ubuntu"/>
              <a:cs typeface="Ubuntu"/>
              <a:sym typeface="Ubuntu"/>
            </a:endParaRPr>
          </a:p>
        </p:txBody>
      </p:sp>
      <p:sp>
        <p:nvSpPr>
          <p:cNvPr id="328" name="Shape 328"/>
          <p:cNvSpPr txBox="1"/>
          <p:nvPr/>
        </p:nvSpPr>
        <p:spPr>
          <a:xfrm>
            <a:off x="3072000" y="2398050"/>
            <a:ext cx="3000000" cy="963900"/>
          </a:xfrm>
          <a:prstGeom prst="rect">
            <a:avLst/>
          </a:prstGeom>
          <a:noFill/>
          <a:ln>
            <a:noFill/>
          </a:ln>
        </p:spPr>
        <p:txBody>
          <a:bodyPr anchorCtr="0" anchor="ctr" bIns="91425" lIns="91425" rIns="91425" tIns="91425">
            <a:noAutofit/>
          </a:bodyPr>
          <a:lstStyle/>
          <a:p>
            <a:pPr lvl="0" rtl="0" algn="ctr">
              <a:spcBef>
                <a:spcPts val="0"/>
              </a:spcBef>
              <a:buNone/>
            </a:pPr>
            <a:r>
              <a:rPr lang="en" sz="2100">
                <a:solidFill>
                  <a:schemeClr val="accent5"/>
                </a:solidFill>
                <a:latin typeface="Ubuntu"/>
                <a:ea typeface="Ubuntu"/>
                <a:cs typeface="Ubuntu"/>
                <a:sym typeface="Ubuntu"/>
              </a:rPr>
              <a:t>Sarah Hood</a:t>
            </a:r>
          </a:p>
          <a:p>
            <a:pPr lvl="0" rtl="0" algn="ctr">
              <a:spcBef>
                <a:spcPts val="0"/>
              </a:spcBef>
              <a:buNone/>
            </a:pPr>
            <a:r>
              <a:t/>
            </a:r>
            <a:endParaRPr sz="2100">
              <a:solidFill>
                <a:schemeClr val="accent5"/>
              </a:solidFill>
              <a:latin typeface="Ubuntu"/>
              <a:ea typeface="Ubuntu"/>
              <a:cs typeface="Ubuntu"/>
              <a:sym typeface="Ubuntu"/>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32" name="Shape 332"/>
        <p:cNvGrpSpPr/>
        <p:nvPr/>
      </p:nvGrpSpPr>
      <p:grpSpPr>
        <a:xfrm>
          <a:off x="0" y="0"/>
          <a:ext cx="0" cy="0"/>
          <a:chOff x="0" y="0"/>
          <a:chExt cx="0" cy="0"/>
        </a:xfrm>
      </p:grpSpPr>
      <p:sp>
        <p:nvSpPr>
          <p:cNvPr id="333" name="Shape 333"/>
          <p:cNvSpPr txBox="1"/>
          <p:nvPr>
            <p:ph type="title"/>
          </p:nvPr>
        </p:nvSpPr>
        <p:spPr>
          <a:xfrm>
            <a:off x="387900" y="559900"/>
            <a:ext cx="8368200" cy="686100"/>
          </a:xfrm>
          <a:prstGeom prst="rect">
            <a:avLst/>
          </a:prstGeom>
        </p:spPr>
        <p:txBody>
          <a:bodyPr anchorCtr="0" anchor="b" bIns="91425" lIns="91425" rIns="91425" tIns="91425">
            <a:noAutofit/>
          </a:bodyPr>
          <a:lstStyle/>
          <a:p>
            <a:pPr lvl="0" rtl="0">
              <a:spcBef>
                <a:spcPts val="0"/>
              </a:spcBef>
              <a:buNone/>
            </a:pPr>
            <a:r>
              <a:rPr lang="en">
                <a:latin typeface="Ubuntu"/>
                <a:ea typeface="Ubuntu"/>
                <a:cs typeface="Ubuntu"/>
                <a:sym typeface="Ubuntu"/>
              </a:rPr>
              <a:t>Peak Thrust Assessment</a:t>
            </a:r>
          </a:p>
        </p:txBody>
      </p:sp>
      <p:sp>
        <p:nvSpPr>
          <p:cNvPr id="334" name="Shape 334"/>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graphicFrame>
        <p:nvGraphicFramePr>
          <p:cNvPr id="335" name="Shape 335"/>
          <p:cNvGraphicFramePr/>
          <p:nvPr/>
        </p:nvGraphicFramePr>
        <p:xfrm>
          <a:off x="952500" y="1809750"/>
          <a:ext cx="3000000" cy="3000000"/>
        </p:xfrm>
        <a:graphic>
          <a:graphicData uri="http://schemas.openxmlformats.org/drawingml/2006/table">
            <a:tbl>
              <a:tblPr>
                <a:noFill/>
                <a:tableStyleId>{4F0E5B65-DA24-492D-8463-E8FFB3978542}</a:tableStyleId>
              </a:tblPr>
              <a:tblGrid>
                <a:gridCol w="2413000"/>
                <a:gridCol w="2413000"/>
                <a:gridCol w="2413000"/>
              </a:tblGrid>
              <a:tr h="381000">
                <a:tc>
                  <a:txBody>
                    <a:bodyPr>
                      <a:noAutofit/>
                    </a:bodyPr>
                    <a:lstStyle/>
                    <a:p>
                      <a:pPr lvl="0" rtl="0" algn="ctr">
                        <a:spcBef>
                          <a:spcPts val="0"/>
                        </a:spcBef>
                        <a:buNone/>
                      </a:pPr>
                      <a:r>
                        <a:rPr lang="en" sz="1600">
                          <a:solidFill>
                            <a:srgbClr val="FFFFFF"/>
                          </a:solidFill>
                        </a:rPr>
                        <a:t>Battery Tested</a:t>
                      </a:r>
                    </a:p>
                  </a:txBody>
                  <a:tcPr marT="91425" marB="91425" marR="91425" marL="91425"/>
                </a:tc>
                <a:tc>
                  <a:txBody>
                    <a:bodyPr>
                      <a:noAutofit/>
                    </a:bodyPr>
                    <a:lstStyle/>
                    <a:p>
                      <a:pPr lvl="0" rtl="0" algn="ctr">
                        <a:spcBef>
                          <a:spcPts val="0"/>
                        </a:spcBef>
                        <a:buNone/>
                      </a:pPr>
                      <a:r>
                        <a:rPr lang="en" sz="1600">
                          <a:solidFill>
                            <a:srgbClr val="FFFFFF"/>
                          </a:solidFill>
                        </a:rPr>
                        <a:t>4 Rotor</a:t>
                      </a:r>
                    </a:p>
                  </a:txBody>
                  <a:tcPr marT="91425" marB="91425" marR="91425" marL="91425"/>
                </a:tc>
                <a:tc>
                  <a:txBody>
                    <a:bodyPr>
                      <a:noAutofit/>
                    </a:bodyPr>
                    <a:lstStyle/>
                    <a:p>
                      <a:pPr lvl="0" rtl="0" algn="ctr">
                        <a:spcBef>
                          <a:spcPts val="0"/>
                        </a:spcBef>
                        <a:buNone/>
                      </a:pPr>
                      <a:r>
                        <a:rPr b="1" lang="en" sz="1600">
                          <a:solidFill>
                            <a:schemeClr val="accent5"/>
                          </a:solidFill>
                        </a:rPr>
                        <a:t>6 Rotor</a:t>
                      </a:r>
                    </a:p>
                  </a:txBody>
                  <a:tcPr marT="91425" marB="91425" marR="91425" marL="91425"/>
                </a:tc>
              </a:tr>
              <a:tr h="381000">
                <a:tc>
                  <a:txBody>
                    <a:bodyPr>
                      <a:noAutofit/>
                    </a:bodyPr>
                    <a:lstStyle/>
                    <a:p>
                      <a:pPr lvl="0" rtl="0" algn="ctr">
                        <a:spcBef>
                          <a:spcPts val="0"/>
                        </a:spcBef>
                        <a:buNone/>
                      </a:pPr>
                      <a:r>
                        <a:rPr lang="en" sz="1600">
                          <a:solidFill>
                            <a:srgbClr val="FFFFFF"/>
                          </a:solidFill>
                        </a:rPr>
                        <a:t>3 Cell</a:t>
                      </a:r>
                    </a:p>
                  </a:txBody>
                  <a:tcPr marT="91425" marB="91425" marR="91425" marL="91425"/>
                </a:tc>
                <a:tc>
                  <a:txBody>
                    <a:bodyPr>
                      <a:noAutofit/>
                    </a:bodyPr>
                    <a:lstStyle/>
                    <a:p>
                      <a:pPr lvl="0" rtl="0" algn="ctr">
                        <a:spcBef>
                          <a:spcPts val="0"/>
                        </a:spcBef>
                        <a:buNone/>
                      </a:pPr>
                      <a:r>
                        <a:rPr lang="en" sz="1600">
                          <a:solidFill>
                            <a:srgbClr val="FFFFFF"/>
                          </a:solidFill>
                        </a:rPr>
                        <a:t>2776 g</a:t>
                      </a:r>
                    </a:p>
                  </a:txBody>
                  <a:tcPr marT="91425" marB="91425" marR="91425" marL="91425"/>
                </a:tc>
                <a:tc>
                  <a:txBody>
                    <a:bodyPr>
                      <a:noAutofit/>
                    </a:bodyPr>
                    <a:lstStyle/>
                    <a:p>
                      <a:pPr lvl="0" rtl="0" algn="ctr">
                        <a:spcBef>
                          <a:spcPts val="0"/>
                        </a:spcBef>
                        <a:buNone/>
                      </a:pPr>
                      <a:r>
                        <a:rPr lang="en" sz="1600">
                          <a:solidFill>
                            <a:srgbClr val="FFFFFF"/>
                          </a:solidFill>
                        </a:rPr>
                        <a:t>4164 g</a:t>
                      </a:r>
                    </a:p>
                  </a:txBody>
                  <a:tcPr marT="91425" marB="91425" marR="91425" marL="91425"/>
                </a:tc>
              </a:tr>
              <a:tr h="381000">
                <a:tc>
                  <a:txBody>
                    <a:bodyPr>
                      <a:noAutofit/>
                    </a:bodyPr>
                    <a:lstStyle/>
                    <a:p>
                      <a:pPr lvl="0" rtl="0" algn="ctr">
                        <a:spcBef>
                          <a:spcPts val="0"/>
                        </a:spcBef>
                        <a:buNone/>
                      </a:pPr>
                      <a:r>
                        <a:rPr b="1" lang="en" sz="1600">
                          <a:solidFill>
                            <a:schemeClr val="accent5"/>
                          </a:solidFill>
                        </a:rPr>
                        <a:t>4 Cell</a:t>
                      </a:r>
                    </a:p>
                  </a:txBody>
                  <a:tcPr marT="91425" marB="91425" marR="91425" marL="91425"/>
                </a:tc>
                <a:tc>
                  <a:txBody>
                    <a:bodyPr>
                      <a:noAutofit/>
                    </a:bodyPr>
                    <a:lstStyle/>
                    <a:p>
                      <a:pPr lvl="0" rtl="0" algn="ctr">
                        <a:spcBef>
                          <a:spcPts val="0"/>
                        </a:spcBef>
                        <a:buNone/>
                      </a:pPr>
                      <a:r>
                        <a:rPr b="1" lang="en" sz="1600">
                          <a:solidFill>
                            <a:schemeClr val="accent5"/>
                          </a:solidFill>
                        </a:rPr>
                        <a:t>4148 g</a:t>
                      </a:r>
                    </a:p>
                  </a:txBody>
                  <a:tcPr marT="91425" marB="91425" marR="91425" marL="91425"/>
                </a:tc>
                <a:tc>
                  <a:txBody>
                    <a:bodyPr>
                      <a:noAutofit/>
                    </a:bodyPr>
                    <a:lstStyle/>
                    <a:p>
                      <a:pPr lvl="0" rtl="0" algn="ctr">
                        <a:spcBef>
                          <a:spcPts val="0"/>
                        </a:spcBef>
                        <a:buNone/>
                      </a:pPr>
                      <a:r>
                        <a:rPr b="1" lang="en" sz="1600">
                          <a:solidFill>
                            <a:schemeClr val="accent5"/>
                          </a:solidFill>
                        </a:rPr>
                        <a:t>6222 g</a:t>
                      </a:r>
                    </a:p>
                  </a:txBody>
                  <a:tcPr marT="91425" marB="91425" marR="91425" marL="91425"/>
                </a:tc>
              </a:tr>
              <a:tr h="381000">
                <a:tc>
                  <a:txBody>
                    <a:bodyPr>
                      <a:noAutofit/>
                    </a:bodyPr>
                    <a:lstStyle/>
                    <a:p>
                      <a:pPr lvl="0" rtl="0" algn="ctr">
                        <a:spcBef>
                          <a:spcPts val="0"/>
                        </a:spcBef>
                        <a:buNone/>
                      </a:pPr>
                      <a:r>
                        <a:rPr lang="en" sz="1600">
                          <a:solidFill>
                            <a:srgbClr val="FFFFFF"/>
                          </a:solidFill>
                        </a:rPr>
                        <a:t>Needed Peak Thrust*</a:t>
                      </a:r>
                    </a:p>
                  </a:txBody>
                  <a:tcPr marT="91425" marB="91425" marR="91425" marL="91425"/>
                </a:tc>
                <a:tc>
                  <a:txBody>
                    <a:bodyPr>
                      <a:noAutofit/>
                    </a:bodyPr>
                    <a:lstStyle/>
                    <a:p>
                      <a:pPr lvl="0" rtl="0" algn="ctr">
                        <a:spcBef>
                          <a:spcPts val="0"/>
                        </a:spcBef>
                        <a:buNone/>
                      </a:pPr>
                      <a:r>
                        <a:rPr lang="en" sz="1600">
                          <a:solidFill>
                            <a:srgbClr val="FFFFFF"/>
                          </a:solidFill>
                        </a:rPr>
                        <a:t>3746 g</a:t>
                      </a:r>
                    </a:p>
                  </a:txBody>
                  <a:tcPr marT="91425" marB="91425" marR="91425" marL="91425"/>
                </a:tc>
                <a:tc>
                  <a:txBody>
                    <a:bodyPr>
                      <a:noAutofit/>
                    </a:bodyPr>
                    <a:lstStyle/>
                    <a:p>
                      <a:pPr lvl="0" rtl="0" algn="ctr">
                        <a:spcBef>
                          <a:spcPts val="0"/>
                        </a:spcBef>
                        <a:buNone/>
                      </a:pPr>
                      <a:r>
                        <a:rPr lang="en" sz="1600">
                          <a:solidFill>
                            <a:srgbClr val="FFFFFF"/>
                          </a:solidFill>
                        </a:rPr>
                        <a:t>4218 g</a:t>
                      </a:r>
                    </a:p>
                  </a:txBody>
                  <a:tcPr marT="91425" marB="91425" marR="91425" marL="91425"/>
                </a:tc>
              </a:tr>
            </a:tbl>
          </a:graphicData>
        </a:graphic>
      </p:graphicFrame>
      <p:sp>
        <p:nvSpPr>
          <p:cNvPr id="336" name="Shape 336"/>
          <p:cNvSpPr txBox="1"/>
          <p:nvPr/>
        </p:nvSpPr>
        <p:spPr>
          <a:xfrm>
            <a:off x="900300" y="4175900"/>
            <a:ext cx="7343400" cy="686100"/>
          </a:xfrm>
          <a:prstGeom prst="rect">
            <a:avLst/>
          </a:prstGeom>
          <a:noFill/>
          <a:ln>
            <a:noFill/>
          </a:ln>
        </p:spPr>
        <p:txBody>
          <a:bodyPr anchorCtr="0" anchor="t" bIns="91425" lIns="91425" rIns="91425" tIns="91425">
            <a:noAutofit/>
          </a:bodyPr>
          <a:lstStyle/>
          <a:p>
            <a:pPr lvl="0" rtl="0">
              <a:spcBef>
                <a:spcPts val="0"/>
              </a:spcBef>
              <a:buNone/>
            </a:pPr>
            <a:r>
              <a:rPr lang="en" sz="1700">
                <a:solidFill>
                  <a:srgbClr val="F3F3F3"/>
                </a:solidFill>
              </a:rPr>
              <a:t>*Based on the predicted weight of the aircraft and on board technology, not including the weight of the battery. </a:t>
            </a:r>
          </a:p>
        </p:txBody>
      </p:sp>
      <p:sp>
        <p:nvSpPr>
          <p:cNvPr id="337" name="Shape 337"/>
          <p:cNvSpPr/>
          <p:nvPr/>
        </p:nvSpPr>
        <p:spPr>
          <a:xfrm>
            <a:off x="5789550" y="2690875"/>
            <a:ext cx="2401800" cy="393600"/>
          </a:xfrm>
          <a:prstGeom prst="rect">
            <a:avLst/>
          </a:prstGeom>
          <a:noFill/>
          <a:ln cap="flat" cmpd="sng" w="38100">
            <a:solidFill>
              <a:srgbClr val="E06666"/>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338" name="Shape 338"/>
          <p:cNvSpPr txBox="1"/>
          <p:nvPr>
            <p:ph type="title"/>
          </p:nvPr>
        </p:nvSpPr>
        <p:spPr>
          <a:xfrm>
            <a:off x="-125" y="0"/>
            <a:ext cx="9144000" cy="489000"/>
          </a:xfrm>
          <a:prstGeom prst="rect">
            <a:avLst/>
          </a:prstGeom>
          <a:solidFill>
            <a:srgbClr val="000000"/>
          </a:solidFill>
        </p:spPr>
        <p:txBody>
          <a:bodyPr anchorCtr="0" anchor="ctr" bIns="91425" lIns="91425" rIns="91425" tIns="91425">
            <a:noAutofit/>
          </a:bodyPr>
          <a:lstStyle/>
          <a:p>
            <a:pPr lvl="0" rtl="0" algn="ctr">
              <a:spcBef>
                <a:spcPts val="0"/>
              </a:spcBef>
              <a:buNone/>
            </a:pPr>
            <a:r>
              <a:t/>
            </a:r>
            <a:endParaRPr b="1" sz="1000">
              <a:latin typeface="Ubuntu"/>
              <a:ea typeface="Ubuntu"/>
              <a:cs typeface="Ubuntu"/>
              <a:sym typeface="Ubuntu"/>
            </a:endParaRPr>
          </a:p>
          <a:p>
            <a:pPr lvl="0" rtl="0" algn="ctr">
              <a:spcBef>
                <a:spcPts val="1000"/>
              </a:spcBef>
              <a:buNone/>
            </a:pPr>
            <a:r>
              <a:rPr lang="en" sz="1600">
                <a:solidFill>
                  <a:srgbClr val="999999"/>
                </a:solidFill>
                <a:latin typeface="Ubuntu"/>
                <a:ea typeface="Ubuntu"/>
                <a:cs typeface="Ubuntu"/>
                <a:sym typeface="Ubuntu"/>
              </a:rPr>
              <a:t>Recap</a:t>
            </a:r>
            <a:r>
              <a:rPr lang="en" sz="1600">
                <a:solidFill>
                  <a:srgbClr val="FFFFFF"/>
                </a:solidFill>
                <a:latin typeface="Ubuntu"/>
                <a:ea typeface="Ubuntu"/>
                <a:cs typeface="Ubuntu"/>
                <a:sym typeface="Ubuntu"/>
              </a:rPr>
              <a:t> </a:t>
            </a:r>
            <a:r>
              <a:rPr lang="en" sz="1600">
                <a:solidFill>
                  <a:srgbClr val="999999"/>
                </a:solidFill>
                <a:latin typeface="Ubuntu"/>
                <a:ea typeface="Ubuntu"/>
                <a:cs typeface="Ubuntu"/>
                <a:sym typeface="Ubuntu"/>
              </a:rPr>
              <a:t>→</a:t>
            </a:r>
            <a:r>
              <a:rPr lang="en" sz="1600">
                <a:latin typeface="Ubuntu"/>
                <a:ea typeface="Ubuntu"/>
                <a:cs typeface="Ubuntu"/>
                <a:sym typeface="Ubuntu"/>
              </a:rPr>
              <a:t> </a:t>
            </a:r>
            <a:r>
              <a:rPr lang="en" sz="1600">
                <a:solidFill>
                  <a:srgbClr val="999999"/>
                </a:solidFill>
                <a:latin typeface="Ubuntu"/>
                <a:ea typeface="Ubuntu"/>
                <a:cs typeface="Ubuntu"/>
                <a:sym typeface="Ubuntu"/>
              </a:rPr>
              <a:t>Flight Control → Image Processing → WiFi / USNG</a:t>
            </a:r>
            <a:r>
              <a:rPr b="1" lang="en" sz="1600">
                <a:solidFill>
                  <a:schemeClr val="accent5"/>
                </a:solidFill>
                <a:latin typeface="Ubuntu"/>
                <a:ea typeface="Ubuntu"/>
                <a:cs typeface="Ubuntu"/>
                <a:sym typeface="Ubuntu"/>
              </a:rPr>
              <a:t> </a:t>
            </a:r>
            <a:r>
              <a:rPr lang="en" sz="1600">
                <a:solidFill>
                  <a:srgbClr val="999999"/>
                </a:solidFill>
                <a:latin typeface="Ubuntu"/>
                <a:ea typeface="Ubuntu"/>
                <a:cs typeface="Ubuntu"/>
                <a:sym typeface="Ubuntu"/>
              </a:rPr>
              <a:t>→ </a:t>
            </a:r>
            <a:r>
              <a:rPr b="1" lang="en" sz="1600">
                <a:solidFill>
                  <a:schemeClr val="accent5"/>
                </a:solidFill>
                <a:latin typeface="Ubuntu"/>
                <a:ea typeface="Ubuntu"/>
                <a:cs typeface="Ubuntu"/>
                <a:sym typeface="Ubuntu"/>
              </a:rPr>
              <a:t>Airframe/Performance</a:t>
            </a:r>
            <a:r>
              <a:rPr lang="en" sz="1600">
                <a:solidFill>
                  <a:srgbClr val="999999"/>
                </a:solidFill>
                <a:latin typeface="Ubuntu"/>
                <a:ea typeface="Ubuntu"/>
                <a:cs typeface="Ubuntu"/>
                <a:sym typeface="Ubuntu"/>
              </a:rPr>
              <a:t> →  Demo</a:t>
            </a:r>
          </a:p>
          <a:p>
            <a:pPr lvl="0" rtl="0" algn="ctr">
              <a:spcBef>
                <a:spcPts val="0"/>
              </a:spcBef>
              <a:buNone/>
            </a:pPr>
            <a:r>
              <a:rPr lang="en" sz="1600">
                <a:latin typeface="Ubuntu"/>
                <a:ea typeface="Ubuntu"/>
                <a:cs typeface="Ubuntu"/>
                <a:sym typeface="Ubuntu"/>
              </a:rPr>
              <a:t>	</a:t>
            </a:r>
          </a:p>
        </p:txBody>
      </p:sp>
      <p:sp>
        <p:nvSpPr>
          <p:cNvPr id="339" name="Shape 339"/>
          <p:cNvSpPr txBox="1"/>
          <p:nvPr>
            <p:ph idx="12" type="sldNum"/>
          </p:nvPr>
        </p:nvSpPr>
        <p:spPr>
          <a:xfrm>
            <a:off x="7468485" y="4663225"/>
            <a:ext cx="1552500" cy="393600"/>
          </a:xfrm>
          <a:prstGeom prst="rect">
            <a:avLst/>
          </a:prstGeom>
        </p:spPr>
        <p:txBody>
          <a:bodyPr anchorCtr="0" anchor="ctr" bIns="91425" lIns="91425" rIns="91425" tIns="91425">
            <a:noAutofit/>
          </a:bodyPr>
          <a:lstStyle/>
          <a:p>
            <a:pPr lvl="0" rtl="0">
              <a:spcBef>
                <a:spcPts val="0"/>
              </a:spcBef>
              <a:buNone/>
            </a:pPr>
            <a:r>
              <a:rPr lang="en"/>
              <a:t>Sarah  Hood	</a:t>
            </a:r>
            <a:fld id="{00000000-1234-1234-1234-123412341234}" type="slidenum">
              <a:rPr lang="en"/>
              <a:t>‹#›</a:t>
            </a:fld>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43" name="Shape 343"/>
        <p:cNvGrpSpPr/>
        <p:nvPr/>
      </p:nvGrpSpPr>
      <p:grpSpPr>
        <a:xfrm>
          <a:off x="0" y="0"/>
          <a:ext cx="0" cy="0"/>
          <a:chOff x="0" y="0"/>
          <a:chExt cx="0" cy="0"/>
        </a:xfrm>
      </p:grpSpPr>
      <p:sp>
        <p:nvSpPr>
          <p:cNvPr id="344" name="Shape 344"/>
          <p:cNvSpPr/>
          <p:nvPr/>
        </p:nvSpPr>
        <p:spPr>
          <a:xfrm>
            <a:off x="332125" y="934950"/>
            <a:ext cx="687300" cy="364500"/>
          </a:xfrm>
          <a:prstGeom prst="rect">
            <a:avLst/>
          </a:prstGeom>
          <a:solidFill>
            <a:schemeClr val="lt1"/>
          </a:solidFill>
          <a:ln>
            <a:noFill/>
          </a:ln>
        </p:spPr>
        <p:txBody>
          <a:bodyPr anchorCtr="0" anchor="ctr" bIns="91425" lIns="91425" rIns="91425" tIns="91425">
            <a:noAutofit/>
          </a:bodyPr>
          <a:lstStyle/>
          <a:p>
            <a:pPr lvl="0">
              <a:spcBef>
                <a:spcPts val="0"/>
              </a:spcBef>
              <a:buNone/>
            </a:pPr>
            <a:r>
              <a:t/>
            </a:r>
            <a:endParaRPr/>
          </a:p>
        </p:txBody>
      </p:sp>
      <p:grpSp>
        <p:nvGrpSpPr>
          <p:cNvPr id="345" name="Shape 345"/>
          <p:cNvGrpSpPr/>
          <p:nvPr/>
        </p:nvGrpSpPr>
        <p:grpSpPr>
          <a:xfrm>
            <a:off x="1071597" y="672744"/>
            <a:ext cx="7000555" cy="3910011"/>
            <a:chOff x="1019425" y="770050"/>
            <a:chExt cx="7056300" cy="3953100"/>
          </a:xfrm>
        </p:grpSpPr>
        <p:sp>
          <p:nvSpPr>
            <p:cNvPr id="346" name="Shape 346"/>
            <p:cNvSpPr/>
            <p:nvPr/>
          </p:nvSpPr>
          <p:spPr>
            <a:xfrm>
              <a:off x="1019425" y="770050"/>
              <a:ext cx="7056300" cy="3953100"/>
            </a:xfrm>
            <a:prstGeom prst="roundRect">
              <a:avLst>
                <a:gd fmla="val 16667" name="adj"/>
              </a:avLst>
            </a:prstGeom>
            <a:solidFill>
              <a:srgbClr val="FBFEFF">
                <a:alpha val="99620"/>
              </a:srgbClr>
            </a:solidFill>
            <a:ln cap="flat" cmpd="sng" w="9525">
              <a:solidFill>
                <a:srgbClr val="00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grpSp>
          <p:nvGrpSpPr>
            <p:cNvPr id="347" name="Shape 347"/>
            <p:cNvGrpSpPr/>
            <p:nvPr/>
          </p:nvGrpSpPr>
          <p:grpSpPr>
            <a:xfrm>
              <a:off x="5189158" y="1532150"/>
              <a:ext cx="2408892" cy="2614000"/>
              <a:chOff x="5417758" y="1532150"/>
              <a:chExt cx="2408892" cy="2614000"/>
            </a:xfrm>
          </p:grpSpPr>
          <p:pic>
            <p:nvPicPr>
              <p:cNvPr descr="folded.png" id="348" name="Shape 348"/>
              <p:cNvPicPr preferRelativeResize="0"/>
              <p:nvPr/>
            </p:nvPicPr>
            <p:blipFill>
              <a:blip r:embed="rId3">
                <a:alphaModFix/>
              </a:blip>
              <a:stretch>
                <a:fillRect/>
              </a:stretch>
            </p:blipFill>
            <p:spPr>
              <a:xfrm>
                <a:off x="5503300" y="1532150"/>
                <a:ext cx="2323351" cy="2328949"/>
              </a:xfrm>
              <a:prstGeom prst="rect">
                <a:avLst/>
              </a:prstGeom>
              <a:noFill/>
              <a:ln>
                <a:noFill/>
              </a:ln>
            </p:spPr>
          </p:pic>
          <p:sp>
            <p:nvSpPr>
              <p:cNvPr id="349" name="Shape 349"/>
              <p:cNvSpPr txBox="1"/>
              <p:nvPr/>
            </p:nvSpPr>
            <p:spPr>
              <a:xfrm>
                <a:off x="5417758" y="2730700"/>
                <a:ext cx="855300" cy="489000"/>
              </a:xfrm>
              <a:prstGeom prst="rect">
                <a:avLst/>
              </a:prstGeom>
              <a:noFill/>
              <a:ln>
                <a:noFill/>
              </a:ln>
            </p:spPr>
            <p:txBody>
              <a:bodyPr anchorCtr="0" anchor="t" bIns="91425" lIns="91425" rIns="91425" tIns="91425">
                <a:noAutofit/>
              </a:bodyPr>
              <a:lstStyle/>
              <a:p>
                <a:pPr lvl="0">
                  <a:spcBef>
                    <a:spcPts val="0"/>
                  </a:spcBef>
                  <a:buNone/>
                </a:pPr>
                <a:r>
                  <a:rPr lang="en" sz="1200"/>
                  <a:t>280 mm</a:t>
                </a:r>
              </a:p>
            </p:txBody>
          </p:sp>
          <p:sp>
            <p:nvSpPr>
              <p:cNvPr id="350" name="Shape 350"/>
              <p:cNvSpPr txBox="1"/>
              <p:nvPr/>
            </p:nvSpPr>
            <p:spPr>
              <a:xfrm>
                <a:off x="6673125" y="3657150"/>
                <a:ext cx="855300" cy="489000"/>
              </a:xfrm>
              <a:prstGeom prst="rect">
                <a:avLst/>
              </a:prstGeom>
              <a:noFill/>
              <a:ln>
                <a:noFill/>
              </a:ln>
            </p:spPr>
            <p:txBody>
              <a:bodyPr anchorCtr="0" anchor="t" bIns="91425" lIns="91425" rIns="91425" tIns="91425">
                <a:noAutofit/>
              </a:bodyPr>
              <a:lstStyle/>
              <a:p>
                <a:pPr lvl="0" rtl="0">
                  <a:spcBef>
                    <a:spcPts val="0"/>
                  </a:spcBef>
                  <a:buNone/>
                </a:pPr>
                <a:r>
                  <a:rPr lang="en" sz="1200"/>
                  <a:t>260 mm</a:t>
                </a:r>
              </a:p>
            </p:txBody>
          </p:sp>
        </p:grpSp>
        <p:pic>
          <p:nvPicPr>
            <p:cNvPr descr="open.png" id="351" name="Shape 351"/>
            <p:cNvPicPr preferRelativeResize="0"/>
            <p:nvPr/>
          </p:nvPicPr>
          <p:blipFill>
            <a:blip r:embed="rId4">
              <a:alphaModFix/>
            </a:blip>
            <a:stretch>
              <a:fillRect/>
            </a:stretch>
          </p:blipFill>
          <p:spPr>
            <a:xfrm>
              <a:off x="1442412" y="1986087"/>
              <a:ext cx="3971123" cy="2160073"/>
            </a:xfrm>
            <a:prstGeom prst="rect">
              <a:avLst/>
            </a:prstGeom>
            <a:noFill/>
            <a:ln>
              <a:noFill/>
            </a:ln>
          </p:spPr>
        </p:pic>
        <p:sp>
          <p:nvSpPr>
            <p:cNvPr id="352" name="Shape 352"/>
            <p:cNvSpPr txBox="1"/>
            <p:nvPr/>
          </p:nvSpPr>
          <p:spPr>
            <a:xfrm>
              <a:off x="1442418" y="1096993"/>
              <a:ext cx="5061900" cy="651000"/>
            </a:xfrm>
            <a:prstGeom prst="rect">
              <a:avLst/>
            </a:prstGeom>
            <a:noFill/>
            <a:ln>
              <a:noFill/>
            </a:ln>
          </p:spPr>
          <p:txBody>
            <a:bodyPr anchorCtr="0" anchor="t" bIns="91425" lIns="91425" rIns="91425" tIns="91425">
              <a:noAutofit/>
            </a:bodyPr>
            <a:lstStyle/>
            <a:p>
              <a:pPr lvl="0" rtl="0" algn="l">
                <a:spcBef>
                  <a:spcPts val="0"/>
                </a:spcBef>
                <a:buNone/>
              </a:pPr>
              <a:r>
                <a:rPr lang="en" sz="3000">
                  <a:latin typeface="Ubuntu"/>
                  <a:ea typeface="Ubuntu"/>
                  <a:cs typeface="Ubuntu"/>
                  <a:sym typeface="Ubuntu"/>
                </a:rPr>
                <a:t>Quanum 680UC - 740 g</a:t>
              </a:r>
            </a:p>
            <a:p>
              <a:pPr lvl="0" rtl="0" algn="ctr">
                <a:spcBef>
                  <a:spcPts val="0"/>
                </a:spcBef>
                <a:buNone/>
              </a:pPr>
              <a:r>
                <a:t/>
              </a:r>
              <a:endParaRPr sz="2400">
                <a:latin typeface="Ubuntu"/>
                <a:ea typeface="Ubuntu"/>
                <a:cs typeface="Ubuntu"/>
                <a:sym typeface="Ubuntu"/>
              </a:endParaRPr>
            </a:p>
          </p:txBody>
        </p:sp>
      </p:grpSp>
      <p:sp>
        <p:nvSpPr>
          <p:cNvPr id="353" name="Shape 353"/>
          <p:cNvSpPr txBox="1"/>
          <p:nvPr/>
        </p:nvSpPr>
        <p:spPr>
          <a:xfrm>
            <a:off x="3000325" y="3678675"/>
            <a:ext cx="855300" cy="489000"/>
          </a:xfrm>
          <a:prstGeom prst="rect">
            <a:avLst/>
          </a:prstGeom>
          <a:noFill/>
          <a:ln>
            <a:noFill/>
          </a:ln>
        </p:spPr>
        <p:txBody>
          <a:bodyPr anchorCtr="0" anchor="t" bIns="91425" lIns="91425" rIns="91425" tIns="91425">
            <a:noAutofit/>
          </a:bodyPr>
          <a:lstStyle/>
          <a:p>
            <a:pPr lvl="0" rtl="0">
              <a:spcBef>
                <a:spcPts val="0"/>
              </a:spcBef>
              <a:buNone/>
            </a:pPr>
            <a:r>
              <a:rPr lang="en" sz="1200"/>
              <a:t>6</a:t>
            </a:r>
            <a:r>
              <a:rPr lang="en" sz="1200"/>
              <a:t>80 mm</a:t>
            </a:r>
          </a:p>
        </p:txBody>
      </p:sp>
      <p:sp>
        <p:nvSpPr>
          <p:cNvPr id="354" name="Shape 354"/>
          <p:cNvSpPr txBox="1"/>
          <p:nvPr>
            <p:ph type="title"/>
          </p:nvPr>
        </p:nvSpPr>
        <p:spPr>
          <a:xfrm>
            <a:off x="-125" y="0"/>
            <a:ext cx="9144000" cy="489000"/>
          </a:xfrm>
          <a:prstGeom prst="rect">
            <a:avLst/>
          </a:prstGeom>
          <a:solidFill>
            <a:srgbClr val="000000"/>
          </a:solidFill>
        </p:spPr>
        <p:txBody>
          <a:bodyPr anchorCtr="0" anchor="ctr" bIns="91425" lIns="91425" rIns="91425" tIns="91425">
            <a:noAutofit/>
          </a:bodyPr>
          <a:lstStyle/>
          <a:p>
            <a:pPr lvl="0" rtl="0" algn="ctr">
              <a:spcBef>
                <a:spcPts val="0"/>
              </a:spcBef>
              <a:buNone/>
            </a:pPr>
            <a:r>
              <a:t/>
            </a:r>
            <a:endParaRPr b="1" sz="1000">
              <a:latin typeface="Ubuntu"/>
              <a:ea typeface="Ubuntu"/>
              <a:cs typeface="Ubuntu"/>
              <a:sym typeface="Ubuntu"/>
            </a:endParaRPr>
          </a:p>
          <a:p>
            <a:pPr lvl="0" rtl="0" algn="ctr">
              <a:spcBef>
                <a:spcPts val="1000"/>
              </a:spcBef>
              <a:buNone/>
            </a:pPr>
            <a:r>
              <a:rPr lang="en" sz="1600">
                <a:solidFill>
                  <a:srgbClr val="999999"/>
                </a:solidFill>
                <a:latin typeface="Ubuntu"/>
                <a:ea typeface="Ubuntu"/>
                <a:cs typeface="Ubuntu"/>
                <a:sym typeface="Ubuntu"/>
              </a:rPr>
              <a:t>Recap</a:t>
            </a:r>
            <a:r>
              <a:rPr lang="en" sz="1600">
                <a:solidFill>
                  <a:srgbClr val="FFFFFF"/>
                </a:solidFill>
                <a:latin typeface="Ubuntu"/>
                <a:ea typeface="Ubuntu"/>
                <a:cs typeface="Ubuntu"/>
                <a:sym typeface="Ubuntu"/>
              </a:rPr>
              <a:t> </a:t>
            </a:r>
            <a:r>
              <a:rPr lang="en" sz="1600">
                <a:solidFill>
                  <a:srgbClr val="999999"/>
                </a:solidFill>
                <a:latin typeface="Ubuntu"/>
                <a:ea typeface="Ubuntu"/>
                <a:cs typeface="Ubuntu"/>
                <a:sym typeface="Ubuntu"/>
              </a:rPr>
              <a:t>→</a:t>
            </a:r>
            <a:r>
              <a:rPr lang="en" sz="1600">
                <a:latin typeface="Ubuntu"/>
                <a:ea typeface="Ubuntu"/>
                <a:cs typeface="Ubuntu"/>
                <a:sym typeface="Ubuntu"/>
              </a:rPr>
              <a:t> </a:t>
            </a:r>
            <a:r>
              <a:rPr lang="en" sz="1600">
                <a:solidFill>
                  <a:srgbClr val="999999"/>
                </a:solidFill>
                <a:latin typeface="Ubuntu"/>
                <a:ea typeface="Ubuntu"/>
                <a:cs typeface="Ubuntu"/>
                <a:sym typeface="Ubuntu"/>
              </a:rPr>
              <a:t>Flight Control → Image Processing → WiFi / USNG</a:t>
            </a:r>
            <a:r>
              <a:rPr b="1" lang="en" sz="1600">
                <a:solidFill>
                  <a:schemeClr val="accent5"/>
                </a:solidFill>
                <a:latin typeface="Ubuntu"/>
                <a:ea typeface="Ubuntu"/>
                <a:cs typeface="Ubuntu"/>
                <a:sym typeface="Ubuntu"/>
              </a:rPr>
              <a:t> </a:t>
            </a:r>
            <a:r>
              <a:rPr lang="en" sz="1600">
                <a:solidFill>
                  <a:srgbClr val="999999"/>
                </a:solidFill>
                <a:latin typeface="Ubuntu"/>
                <a:ea typeface="Ubuntu"/>
                <a:cs typeface="Ubuntu"/>
                <a:sym typeface="Ubuntu"/>
              </a:rPr>
              <a:t>→ </a:t>
            </a:r>
            <a:r>
              <a:rPr b="1" lang="en" sz="1600">
                <a:solidFill>
                  <a:schemeClr val="accent5"/>
                </a:solidFill>
                <a:latin typeface="Ubuntu"/>
                <a:ea typeface="Ubuntu"/>
                <a:cs typeface="Ubuntu"/>
                <a:sym typeface="Ubuntu"/>
              </a:rPr>
              <a:t>Airframe/Performance</a:t>
            </a:r>
            <a:r>
              <a:rPr lang="en" sz="1600">
                <a:solidFill>
                  <a:srgbClr val="999999"/>
                </a:solidFill>
                <a:latin typeface="Ubuntu"/>
                <a:ea typeface="Ubuntu"/>
                <a:cs typeface="Ubuntu"/>
                <a:sym typeface="Ubuntu"/>
              </a:rPr>
              <a:t> →  Demo</a:t>
            </a:r>
          </a:p>
          <a:p>
            <a:pPr lvl="0" rtl="0" algn="ctr">
              <a:spcBef>
                <a:spcPts val="0"/>
              </a:spcBef>
              <a:buNone/>
            </a:pPr>
            <a:r>
              <a:rPr lang="en" sz="1600">
                <a:latin typeface="Ubuntu"/>
                <a:ea typeface="Ubuntu"/>
                <a:cs typeface="Ubuntu"/>
                <a:sym typeface="Ubuntu"/>
              </a:rPr>
              <a:t>	</a:t>
            </a:r>
          </a:p>
        </p:txBody>
      </p:sp>
      <p:sp>
        <p:nvSpPr>
          <p:cNvPr id="355" name="Shape 355"/>
          <p:cNvSpPr txBox="1"/>
          <p:nvPr>
            <p:ph idx="12" type="sldNum"/>
          </p:nvPr>
        </p:nvSpPr>
        <p:spPr>
          <a:xfrm>
            <a:off x="7468485" y="4663225"/>
            <a:ext cx="1552500" cy="393600"/>
          </a:xfrm>
          <a:prstGeom prst="rect">
            <a:avLst/>
          </a:prstGeom>
        </p:spPr>
        <p:txBody>
          <a:bodyPr anchorCtr="0" anchor="ctr" bIns="91425" lIns="91425" rIns="91425" tIns="91425">
            <a:noAutofit/>
          </a:bodyPr>
          <a:lstStyle/>
          <a:p>
            <a:pPr lvl="0" rtl="0">
              <a:spcBef>
                <a:spcPts val="0"/>
              </a:spcBef>
              <a:buNone/>
            </a:pPr>
            <a:r>
              <a:rPr lang="en"/>
              <a:t>Sarah  Hood	</a:t>
            </a:r>
            <a:fld id="{00000000-1234-1234-1234-123412341234}" type="slidenum">
              <a:rPr lang="en"/>
              <a:t>‹#›</a:t>
            </a:fld>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59" name="Shape 359"/>
        <p:cNvGrpSpPr/>
        <p:nvPr/>
      </p:nvGrpSpPr>
      <p:grpSpPr>
        <a:xfrm>
          <a:off x="0" y="0"/>
          <a:ext cx="0" cy="0"/>
          <a:chOff x="0" y="0"/>
          <a:chExt cx="0" cy="0"/>
        </a:xfrm>
      </p:grpSpPr>
      <p:sp>
        <p:nvSpPr>
          <p:cNvPr id="360" name="Shape 360"/>
          <p:cNvSpPr/>
          <p:nvPr/>
        </p:nvSpPr>
        <p:spPr>
          <a:xfrm>
            <a:off x="332125" y="934950"/>
            <a:ext cx="687300" cy="364500"/>
          </a:xfrm>
          <a:prstGeom prst="rect">
            <a:avLst/>
          </a:prstGeom>
          <a:solidFill>
            <a:schemeClr val="lt1"/>
          </a:solidFill>
          <a:ln>
            <a:noFill/>
          </a:ln>
        </p:spPr>
        <p:txBody>
          <a:bodyPr anchorCtr="0" anchor="ctr" bIns="91425" lIns="91425" rIns="91425" tIns="91425">
            <a:noAutofit/>
          </a:bodyPr>
          <a:lstStyle/>
          <a:p>
            <a:pPr lvl="0">
              <a:spcBef>
                <a:spcPts val="0"/>
              </a:spcBef>
              <a:buNone/>
            </a:pPr>
            <a:r>
              <a:t/>
            </a:r>
            <a:endParaRPr/>
          </a:p>
        </p:txBody>
      </p:sp>
      <p:sp>
        <p:nvSpPr>
          <p:cNvPr id="361" name="Shape 361"/>
          <p:cNvSpPr/>
          <p:nvPr/>
        </p:nvSpPr>
        <p:spPr>
          <a:xfrm>
            <a:off x="650225" y="740975"/>
            <a:ext cx="3823800" cy="3953100"/>
          </a:xfrm>
          <a:prstGeom prst="roundRect">
            <a:avLst>
              <a:gd fmla="val 16667" name="adj"/>
            </a:avLst>
          </a:prstGeom>
          <a:solidFill>
            <a:srgbClr val="FBFEFF">
              <a:alpha val="99620"/>
            </a:srgbClr>
          </a:solidFill>
          <a:ln cap="flat" cmpd="sng" w="9525">
            <a:solidFill>
              <a:srgbClr val="00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362" name="Shape 362"/>
          <p:cNvSpPr txBox="1"/>
          <p:nvPr/>
        </p:nvSpPr>
        <p:spPr>
          <a:xfrm>
            <a:off x="1123625" y="1049850"/>
            <a:ext cx="2877000" cy="651000"/>
          </a:xfrm>
          <a:prstGeom prst="rect">
            <a:avLst/>
          </a:prstGeom>
          <a:noFill/>
          <a:ln>
            <a:noFill/>
          </a:ln>
        </p:spPr>
        <p:txBody>
          <a:bodyPr anchorCtr="0" anchor="t" bIns="91425" lIns="91425" rIns="91425" tIns="91425">
            <a:noAutofit/>
          </a:bodyPr>
          <a:lstStyle/>
          <a:p>
            <a:pPr lvl="0" rtl="0" algn="ctr">
              <a:spcBef>
                <a:spcPts val="0"/>
              </a:spcBef>
              <a:buNone/>
            </a:pPr>
            <a:r>
              <a:rPr lang="en" sz="2400">
                <a:latin typeface="Ubuntu"/>
                <a:ea typeface="Ubuntu"/>
                <a:cs typeface="Ubuntu"/>
                <a:sym typeface="Ubuntu"/>
              </a:rPr>
              <a:t>Quanum 680UC</a:t>
            </a:r>
          </a:p>
        </p:txBody>
      </p:sp>
      <p:pic>
        <p:nvPicPr>
          <p:cNvPr descr="compsize.png" id="363" name="Shape 363"/>
          <p:cNvPicPr preferRelativeResize="0"/>
          <p:nvPr/>
        </p:nvPicPr>
        <p:blipFill>
          <a:blip r:embed="rId3">
            <a:alphaModFix/>
          </a:blip>
          <a:stretch>
            <a:fillRect/>
          </a:stretch>
        </p:blipFill>
        <p:spPr>
          <a:xfrm>
            <a:off x="1123625" y="1810850"/>
            <a:ext cx="2877000" cy="2472100"/>
          </a:xfrm>
          <a:prstGeom prst="rect">
            <a:avLst/>
          </a:prstGeom>
          <a:noFill/>
          <a:ln>
            <a:noFill/>
          </a:ln>
        </p:spPr>
      </p:pic>
      <p:sp>
        <p:nvSpPr>
          <p:cNvPr id="364" name="Shape 364"/>
          <p:cNvSpPr txBox="1"/>
          <p:nvPr/>
        </p:nvSpPr>
        <p:spPr>
          <a:xfrm>
            <a:off x="4670125" y="1315500"/>
            <a:ext cx="3823800" cy="3053100"/>
          </a:xfrm>
          <a:prstGeom prst="rect">
            <a:avLst/>
          </a:prstGeom>
          <a:noFill/>
          <a:ln>
            <a:noFill/>
          </a:ln>
        </p:spPr>
        <p:txBody>
          <a:bodyPr anchorCtr="0" anchor="t" bIns="91425" lIns="91425" rIns="91425" tIns="91425">
            <a:noAutofit/>
          </a:bodyPr>
          <a:lstStyle/>
          <a:p>
            <a:pPr lvl="0" rtl="0">
              <a:spcBef>
                <a:spcPts val="0"/>
              </a:spcBef>
              <a:buNone/>
            </a:pPr>
            <a:r>
              <a:t/>
            </a:r>
            <a:endParaRPr sz="2200">
              <a:solidFill>
                <a:srgbClr val="FFFFFF"/>
              </a:solidFill>
              <a:latin typeface="Ubuntu"/>
              <a:ea typeface="Ubuntu"/>
              <a:cs typeface="Ubuntu"/>
              <a:sym typeface="Ubuntu"/>
            </a:endParaRPr>
          </a:p>
          <a:p>
            <a:pPr indent="-368300" lvl="0" marL="457200" rtl="0">
              <a:spcBef>
                <a:spcPts val="0"/>
              </a:spcBef>
              <a:buClr>
                <a:srgbClr val="FFFFFF"/>
              </a:buClr>
              <a:buSzPct val="100000"/>
              <a:buFont typeface="Ubuntu"/>
              <a:buChar char="●"/>
            </a:pPr>
            <a:r>
              <a:rPr lang="en" sz="2200">
                <a:solidFill>
                  <a:srgbClr val="FFFFFF"/>
                </a:solidFill>
                <a:latin typeface="Ubuntu"/>
                <a:ea typeface="Ubuntu"/>
                <a:cs typeface="Ubuntu"/>
                <a:sym typeface="Ubuntu"/>
              </a:rPr>
              <a:t>Quanum 680UC</a:t>
            </a:r>
          </a:p>
          <a:p>
            <a:pPr indent="-368300" lvl="1" marL="914400" rtl="0">
              <a:spcBef>
                <a:spcPts val="0"/>
              </a:spcBef>
              <a:buClr>
                <a:srgbClr val="FFFFFF"/>
              </a:buClr>
              <a:buSzPct val="100000"/>
              <a:buFont typeface="Ubuntu"/>
              <a:buChar char="○"/>
            </a:pPr>
            <a:r>
              <a:rPr lang="en" sz="2200">
                <a:solidFill>
                  <a:srgbClr val="FFFFFF"/>
                </a:solidFill>
                <a:latin typeface="Ubuntu"/>
                <a:ea typeface="Ubuntu"/>
                <a:cs typeface="Ubuntu"/>
                <a:sym typeface="Ubuntu"/>
              </a:rPr>
              <a:t>Fits in 50 L backpack</a:t>
            </a:r>
          </a:p>
          <a:p>
            <a:pPr indent="-368300" lvl="1" marL="914400" rtl="0">
              <a:spcBef>
                <a:spcPts val="0"/>
              </a:spcBef>
              <a:buClr>
                <a:srgbClr val="FFFFFF"/>
              </a:buClr>
              <a:buSzPct val="100000"/>
              <a:buFont typeface="Ubuntu"/>
              <a:buChar char="○"/>
            </a:pPr>
            <a:r>
              <a:rPr lang="en" sz="2200">
                <a:solidFill>
                  <a:schemeClr val="dk1"/>
                </a:solidFill>
                <a:latin typeface="Ubuntu"/>
                <a:ea typeface="Ubuntu"/>
                <a:cs typeface="Ubuntu"/>
                <a:sym typeface="Ubuntu"/>
              </a:rPr>
              <a:t>Payload protection</a:t>
            </a:r>
          </a:p>
          <a:p>
            <a:pPr indent="-368300" lvl="1" marL="914400" rtl="0">
              <a:spcBef>
                <a:spcPts val="0"/>
              </a:spcBef>
              <a:buClr>
                <a:srgbClr val="FFFFFF"/>
              </a:buClr>
              <a:buSzPct val="100000"/>
              <a:buFont typeface="Ubuntu"/>
              <a:buChar char="○"/>
            </a:pPr>
            <a:r>
              <a:rPr lang="en" sz="2200">
                <a:solidFill>
                  <a:schemeClr val="dk1"/>
                </a:solidFill>
                <a:latin typeface="Ubuntu"/>
                <a:ea typeface="Ubuntu"/>
                <a:cs typeface="Ubuntu"/>
                <a:sym typeface="Ubuntu"/>
              </a:rPr>
              <a:t>Standard materials</a:t>
            </a:r>
          </a:p>
          <a:p>
            <a:pPr indent="-368300" lvl="1" marL="914400" rtl="0">
              <a:spcBef>
                <a:spcPts val="0"/>
              </a:spcBef>
              <a:buClr>
                <a:srgbClr val="FFFFFF"/>
              </a:buClr>
              <a:buSzPct val="100000"/>
              <a:buFont typeface="Ubuntu"/>
              <a:buChar char="○"/>
            </a:pPr>
            <a:r>
              <a:rPr lang="en" sz="2200">
                <a:solidFill>
                  <a:srgbClr val="FFFFFF"/>
                </a:solidFill>
                <a:latin typeface="Ubuntu"/>
                <a:ea typeface="Ubuntu"/>
                <a:cs typeface="Ubuntu"/>
                <a:sym typeface="Ubuntu"/>
              </a:rPr>
              <a:t>Modular construction</a:t>
            </a:r>
          </a:p>
          <a:p>
            <a:pPr indent="0" lvl="0" marL="0" rtl="0">
              <a:spcBef>
                <a:spcPts val="0"/>
              </a:spcBef>
              <a:buNone/>
            </a:pPr>
            <a:r>
              <a:t/>
            </a:r>
            <a:endParaRPr sz="2200">
              <a:solidFill>
                <a:srgbClr val="FFFFFF"/>
              </a:solidFill>
              <a:latin typeface="Ubuntu"/>
              <a:ea typeface="Ubuntu"/>
              <a:cs typeface="Ubuntu"/>
              <a:sym typeface="Ubuntu"/>
            </a:endParaRPr>
          </a:p>
        </p:txBody>
      </p:sp>
      <p:sp>
        <p:nvSpPr>
          <p:cNvPr id="365" name="Shape 365"/>
          <p:cNvSpPr txBox="1"/>
          <p:nvPr>
            <p:ph type="title"/>
          </p:nvPr>
        </p:nvSpPr>
        <p:spPr>
          <a:xfrm>
            <a:off x="-125" y="0"/>
            <a:ext cx="9144000" cy="489000"/>
          </a:xfrm>
          <a:prstGeom prst="rect">
            <a:avLst/>
          </a:prstGeom>
          <a:solidFill>
            <a:srgbClr val="000000"/>
          </a:solidFill>
        </p:spPr>
        <p:txBody>
          <a:bodyPr anchorCtr="0" anchor="ctr" bIns="91425" lIns="91425" rIns="91425" tIns="91425">
            <a:noAutofit/>
          </a:bodyPr>
          <a:lstStyle/>
          <a:p>
            <a:pPr lvl="0" rtl="0" algn="ctr">
              <a:spcBef>
                <a:spcPts val="0"/>
              </a:spcBef>
              <a:buNone/>
            </a:pPr>
            <a:r>
              <a:t/>
            </a:r>
            <a:endParaRPr b="1" sz="1000">
              <a:latin typeface="Ubuntu"/>
              <a:ea typeface="Ubuntu"/>
              <a:cs typeface="Ubuntu"/>
              <a:sym typeface="Ubuntu"/>
            </a:endParaRPr>
          </a:p>
          <a:p>
            <a:pPr lvl="0" rtl="0" algn="ctr">
              <a:spcBef>
                <a:spcPts val="1000"/>
              </a:spcBef>
              <a:buNone/>
            </a:pPr>
            <a:r>
              <a:rPr lang="en" sz="1600">
                <a:solidFill>
                  <a:srgbClr val="999999"/>
                </a:solidFill>
                <a:latin typeface="Ubuntu"/>
                <a:ea typeface="Ubuntu"/>
                <a:cs typeface="Ubuntu"/>
                <a:sym typeface="Ubuntu"/>
              </a:rPr>
              <a:t>Recap</a:t>
            </a:r>
            <a:r>
              <a:rPr lang="en" sz="1600">
                <a:solidFill>
                  <a:srgbClr val="FFFFFF"/>
                </a:solidFill>
                <a:latin typeface="Ubuntu"/>
                <a:ea typeface="Ubuntu"/>
                <a:cs typeface="Ubuntu"/>
                <a:sym typeface="Ubuntu"/>
              </a:rPr>
              <a:t> </a:t>
            </a:r>
            <a:r>
              <a:rPr lang="en" sz="1600">
                <a:solidFill>
                  <a:srgbClr val="999999"/>
                </a:solidFill>
                <a:latin typeface="Ubuntu"/>
                <a:ea typeface="Ubuntu"/>
                <a:cs typeface="Ubuntu"/>
                <a:sym typeface="Ubuntu"/>
              </a:rPr>
              <a:t>→</a:t>
            </a:r>
            <a:r>
              <a:rPr lang="en" sz="1600">
                <a:latin typeface="Ubuntu"/>
                <a:ea typeface="Ubuntu"/>
                <a:cs typeface="Ubuntu"/>
                <a:sym typeface="Ubuntu"/>
              </a:rPr>
              <a:t> </a:t>
            </a:r>
            <a:r>
              <a:rPr lang="en" sz="1600">
                <a:solidFill>
                  <a:srgbClr val="999999"/>
                </a:solidFill>
                <a:latin typeface="Ubuntu"/>
                <a:ea typeface="Ubuntu"/>
                <a:cs typeface="Ubuntu"/>
                <a:sym typeface="Ubuntu"/>
              </a:rPr>
              <a:t>Flight Control → Image Processing → WiFi / USNG</a:t>
            </a:r>
            <a:r>
              <a:rPr b="1" lang="en" sz="1600">
                <a:solidFill>
                  <a:schemeClr val="accent5"/>
                </a:solidFill>
                <a:latin typeface="Ubuntu"/>
                <a:ea typeface="Ubuntu"/>
                <a:cs typeface="Ubuntu"/>
                <a:sym typeface="Ubuntu"/>
              </a:rPr>
              <a:t> </a:t>
            </a:r>
            <a:r>
              <a:rPr lang="en" sz="1600">
                <a:solidFill>
                  <a:srgbClr val="999999"/>
                </a:solidFill>
                <a:latin typeface="Ubuntu"/>
                <a:ea typeface="Ubuntu"/>
                <a:cs typeface="Ubuntu"/>
                <a:sym typeface="Ubuntu"/>
              </a:rPr>
              <a:t>→ </a:t>
            </a:r>
            <a:r>
              <a:rPr b="1" lang="en" sz="1600">
                <a:solidFill>
                  <a:schemeClr val="accent5"/>
                </a:solidFill>
                <a:latin typeface="Ubuntu"/>
                <a:ea typeface="Ubuntu"/>
                <a:cs typeface="Ubuntu"/>
                <a:sym typeface="Ubuntu"/>
              </a:rPr>
              <a:t>Airframe/Performance</a:t>
            </a:r>
            <a:r>
              <a:rPr lang="en" sz="1600">
                <a:solidFill>
                  <a:srgbClr val="999999"/>
                </a:solidFill>
                <a:latin typeface="Ubuntu"/>
                <a:ea typeface="Ubuntu"/>
                <a:cs typeface="Ubuntu"/>
                <a:sym typeface="Ubuntu"/>
              </a:rPr>
              <a:t> →  Demo</a:t>
            </a:r>
          </a:p>
          <a:p>
            <a:pPr lvl="0" rtl="0" algn="ctr">
              <a:spcBef>
                <a:spcPts val="0"/>
              </a:spcBef>
              <a:buNone/>
            </a:pPr>
            <a:r>
              <a:rPr lang="en" sz="1600">
                <a:latin typeface="Ubuntu"/>
                <a:ea typeface="Ubuntu"/>
                <a:cs typeface="Ubuntu"/>
                <a:sym typeface="Ubuntu"/>
              </a:rPr>
              <a:t>	</a:t>
            </a:r>
          </a:p>
        </p:txBody>
      </p:sp>
      <p:sp>
        <p:nvSpPr>
          <p:cNvPr id="366" name="Shape 366"/>
          <p:cNvSpPr txBox="1"/>
          <p:nvPr>
            <p:ph idx="12" type="sldNum"/>
          </p:nvPr>
        </p:nvSpPr>
        <p:spPr>
          <a:xfrm>
            <a:off x="7468485" y="4663225"/>
            <a:ext cx="1552500" cy="393600"/>
          </a:xfrm>
          <a:prstGeom prst="rect">
            <a:avLst/>
          </a:prstGeom>
        </p:spPr>
        <p:txBody>
          <a:bodyPr anchorCtr="0" anchor="ctr" bIns="91425" lIns="91425" rIns="91425" tIns="91425">
            <a:noAutofit/>
          </a:bodyPr>
          <a:lstStyle/>
          <a:p>
            <a:pPr lvl="0" rtl="0">
              <a:spcBef>
                <a:spcPts val="0"/>
              </a:spcBef>
              <a:buNone/>
            </a:pPr>
            <a:r>
              <a:rPr lang="en"/>
              <a:t>Sarah  Hood	</a:t>
            </a:r>
            <a:fld id="{00000000-1234-1234-1234-123412341234}" type="slidenum">
              <a:rPr lang="en"/>
              <a:t>‹#›</a:t>
            </a:fld>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70" name="Shape 370"/>
        <p:cNvGrpSpPr/>
        <p:nvPr/>
      </p:nvGrpSpPr>
      <p:grpSpPr>
        <a:xfrm>
          <a:off x="0" y="0"/>
          <a:ext cx="0" cy="0"/>
          <a:chOff x="0" y="0"/>
          <a:chExt cx="0" cy="0"/>
        </a:xfrm>
      </p:grpSpPr>
      <p:sp>
        <p:nvSpPr>
          <p:cNvPr id="371" name="Shape 371"/>
          <p:cNvSpPr txBox="1"/>
          <p:nvPr>
            <p:ph type="title"/>
          </p:nvPr>
        </p:nvSpPr>
        <p:spPr>
          <a:xfrm>
            <a:off x="5345900" y="1132325"/>
            <a:ext cx="3254700" cy="686100"/>
          </a:xfrm>
          <a:prstGeom prst="rect">
            <a:avLst/>
          </a:prstGeom>
        </p:spPr>
        <p:txBody>
          <a:bodyPr anchorCtr="0" anchor="b" bIns="91425" lIns="91425" rIns="91425" tIns="91425">
            <a:noAutofit/>
          </a:bodyPr>
          <a:lstStyle/>
          <a:p>
            <a:pPr lvl="0" rtl="0" algn="ctr">
              <a:spcBef>
                <a:spcPts val="0"/>
              </a:spcBef>
              <a:buNone/>
            </a:pPr>
            <a:r>
              <a:rPr lang="en">
                <a:latin typeface="Ubuntu"/>
                <a:ea typeface="Ubuntu"/>
                <a:cs typeface="Ubuntu"/>
                <a:sym typeface="Ubuntu"/>
              </a:rPr>
              <a:t>Current</a:t>
            </a:r>
            <a:r>
              <a:rPr lang="en">
                <a:latin typeface="Ubuntu"/>
                <a:ea typeface="Ubuntu"/>
                <a:cs typeface="Ubuntu"/>
                <a:sym typeface="Ubuntu"/>
              </a:rPr>
              <a:t> Weight</a:t>
            </a:r>
          </a:p>
        </p:txBody>
      </p:sp>
      <p:sp>
        <p:nvSpPr>
          <p:cNvPr id="372" name="Shape 372"/>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graphicFrame>
        <p:nvGraphicFramePr>
          <p:cNvPr id="373" name="Shape 373"/>
          <p:cNvGraphicFramePr/>
          <p:nvPr/>
        </p:nvGraphicFramePr>
        <p:xfrm>
          <a:off x="231250" y="539325"/>
          <a:ext cx="3000000" cy="3000000"/>
        </p:xfrm>
        <a:graphic>
          <a:graphicData uri="http://schemas.openxmlformats.org/drawingml/2006/table">
            <a:tbl>
              <a:tblPr>
                <a:noFill/>
                <a:tableStyleId>{4F0E5B65-DA24-492D-8463-E8FFB3978542}</a:tableStyleId>
              </a:tblPr>
              <a:tblGrid>
                <a:gridCol w="2651600"/>
                <a:gridCol w="929450"/>
                <a:gridCol w="1037525"/>
              </a:tblGrid>
              <a:tr h="374875">
                <a:tc>
                  <a:txBody>
                    <a:bodyPr>
                      <a:noAutofit/>
                    </a:bodyPr>
                    <a:lstStyle/>
                    <a:p>
                      <a:pPr lvl="0" rtl="0" algn="ctr">
                        <a:lnSpc>
                          <a:spcPct val="115000"/>
                        </a:lnSpc>
                        <a:spcBef>
                          <a:spcPts val="0"/>
                        </a:spcBef>
                        <a:buNone/>
                      </a:pPr>
                      <a:r>
                        <a:rPr lang="en" sz="1600">
                          <a:solidFill>
                            <a:srgbClr val="FFFFFF"/>
                          </a:solidFill>
                          <a:latin typeface="Ubuntu"/>
                          <a:ea typeface="Ubuntu"/>
                          <a:cs typeface="Ubuntu"/>
                          <a:sym typeface="Ubuntu"/>
                        </a:rPr>
                        <a:t>Pixhawk</a:t>
                      </a:r>
                    </a:p>
                  </a:txBody>
                  <a:tcPr marT="91425" marB="91425" marR="28575" marL="28575" anchor="b"/>
                </a:tc>
                <a:tc>
                  <a:txBody>
                    <a:bodyPr>
                      <a:noAutofit/>
                    </a:bodyPr>
                    <a:lstStyle/>
                    <a:p>
                      <a:pPr lvl="0" rtl="0" algn="ctr">
                        <a:lnSpc>
                          <a:spcPct val="115000"/>
                        </a:lnSpc>
                        <a:spcBef>
                          <a:spcPts val="0"/>
                        </a:spcBef>
                        <a:buNone/>
                      </a:pPr>
                      <a:r>
                        <a:rPr lang="en" sz="1600">
                          <a:solidFill>
                            <a:srgbClr val="FFFFFF"/>
                          </a:solidFill>
                          <a:latin typeface="Ubuntu"/>
                          <a:ea typeface="Ubuntu"/>
                          <a:cs typeface="Ubuntu"/>
                          <a:sym typeface="Ubuntu"/>
                        </a:rPr>
                        <a:t>1</a:t>
                      </a:r>
                    </a:p>
                  </a:txBody>
                  <a:tcPr marT="91425" marB="91425" marR="28575" marL="28575" anchor="b"/>
                </a:tc>
                <a:tc>
                  <a:txBody>
                    <a:bodyPr>
                      <a:noAutofit/>
                    </a:bodyPr>
                    <a:lstStyle/>
                    <a:p>
                      <a:pPr lvl="0" rtl="0">
                        <a:lnSpc>
                          <a:spcPct val="115000"/>
                        </a:lnSpc>
                        <a:spcBef>
                          <a:spcPts val="0"/>
                        </a:spcBef>
                        <a:buNone/>
                      </a:pPr>
                      <a:r>
                        <a:rPr lang="en" sz="1600">
                          <a:solidFill>
                            <a:srgbClr val="FFFFFF"/>
                          </a:solidFill>
                          <a:latin typeface="Ubuntu"/>
                          <a:ea typeface="Ubuntu"/>
                          <a:cs typeface="Ubuntu"/>
                          <a:sym typeface="Ubuntu"/>
                        </a:rPr>
                        <a:t>       </a:t>
                      </a:r>
                      <a:r>
                        <a:rPr lang="en" sz="1600">
                          <a:solidFill>
                            <a:srgbClr val="FFFFFF"/>
                          </a:solidFill>
                          <a:latin typeface="Ubuntu"/>
                          <a:ea typeface="Ubuntu"/>
                          <a:cs typeface="Ubuntu"/>
                          <a:sym typeface="Ubuntu"/>
                        </a:rPr>
                        <a:t>38 g</a:t>
                      </a:r>
                    </a:p>
                  </a:txBody>
                  <a:tcPr marT="91425" marB="91425" marR="28575" marL="28575" anchor="ctr"/>
                </a:tc>
              </a:tr>
              <a:tr h="381000">
                <a:tc>
                  <a:txBody>
                    <a:bodyPr>
                      <a:noAutofit/>
                    </a:bodyPr>
                    <a:lstStyle/>
                    <a:p>
                      <a:pPr lvl="0" rtl="0" algn="ctr">
                        <a:lnSpc>
                          <a:spcPct val="115000"/>
                        </a:lnSpc>
                        <a:spcBef>
                          <a:spcPts val="0"/>
                        </a:spcBef>
                        <a:buNone/>
                      </a:pPr>
                      <a:r>
                        <a:rPr lang="en" sz="1600">
                          <a:solidFill>
                            <a:srgbClr val="FFFFFF"/>
                          </a:solidFill>
                          <a:latin typeface="Ubuntu"/>
                          <a:ea typeface="Ubuntu"/>
                          <a:cs typeface="Ubuntu"/>
                          <a:sym typeface="Ubuntu"/>
                        </a:rPr>
                        <a:t>Pixhawk accessories</a:t>
                      </a:r>
                    </a:p>
                  </a:txBody>
                  <a:tcPr marT="91425" marB="91425" marR="28575" marL="28575" anchor="b"/>
                </a:tc>
                <a:tc>
                  <a:txBody>
                    <a:bodyPr>
                      <a:noAutofit/>
                    </a:bodyPr>
                    <a:lstStyle/>
                    <a:p>
                      <a:pPr lvl="0" rtl="0" algn="ctr">
                        <a:lnSpc>
                          <a:spcPct val="115000"/>
                        </a:lnSpc>
                        <a:spcBef>
                          <a:spcPts val="0"/>
                        </a:spcBef>
                        <a:buNone/>
                      </a:pPr>
                      <a:r>
                        <a:rPr lang="en" sz="1600">
                          <a:solidFill>
                            <a:srgbClr val="FFFFFF"/>
                          </a:solidFill>
                          <a:latin typeface="Ubuntu"/>
                          <a:ea typeface="Ubuntu"/>
                          <a:cs typeface="Ubuntu"/>
                          <a:sym typeface="Ubuntu"/>
                        </a:rPr>
                        <a:t>1</a:t>
                      </a:r>
                    </a:p>
                  </a:txBody>
                  <a:tcPr marT="91425" marB="91425" marR="28575" marL="28575" anchor="b"/>
                </a:tc>
                <a:tc>
                  <a:txBody>
                    <a:bodyPr>
                      <a:noAutofit/>
                    </a:bodyPr>
                    <a:lstStyle/>
                    <a:p>
                      <a:pPr lvl="0" rtl="0">
                        <a:lnSpc>
                          <a:spcPct val="115000"/>
                        </a:lnSpc>
                        <a:spcBef>
                          <a:spcPts val="0"/>
                        </a:spcBef>
                        <a:buNone/>
                      </a:pPr>
                      <a:r>
                        <a:rPr lang="en" sz="1600">
                          <a:solidFill>
                            <a:srgbClr val="FFFFFF"/>
                          </a:solidFill>
                          <a:latin typeface="Ubuntu"/>
                          <a:ea typeface="Ubuntu"/>
                          <a:cs typeface="Ubuntu"/>
                          <a:sym typeface="Ubuntu"/>
                        </a:rPr>
                        <a:t>       </a:t>
                      </a:r>
                      <a:r>
                        <a:rPr lang="en" sz="1600">
                          <a:solidFill>
                            <a:srgbClr val="FFFFFF"/>
                          </a:solidFill>
                          <a:latin typeface="Ubuntu"/>
                          <a:ea typeface="Ubuntu"/>
                          <a:cs typeface="Ubuntu"/>
                          <a:sym typeface="Ubuntu"/>
                        </a:rPr>
                        <a:t>60 g</a:t>
                      </a:r>
                    </a:p>
                  </a:txBody>
                  <a:tcPr marT="91425" marB="91425" marR="28575" marL="28575" anchor="ctr"/>
                </a:tc>
              </a:tr>
              <a:tr h="381000">
                <a:tc>
                  <a:txBody>
                    <a:bodyPr>
                      <a:noAutofit/>
                    </a:bodyPr>
                    <a:lstStyle/>
                    <a:p>
                      <a:pPr lvl="0" rtl="0" algn="ctr">
                        <a:lnSpc>
                          <a:spcPct val="115000"/>
                        </a:lnSpc>
                        <a:spcBef>
                          <a:spcPts val="0"/>
                        </a:spcBef>
                        <a:buNone/>
                      </a:pPr>
                      <a:r>
                        <a:rPr lang="en" sz="1600">
                          <a:solidFill>
                            <a:srgbClr val="FFFFFF"/>
                          </a:solidFill>
                          <a:latin typeface="Ubuntu"/>
                          <a:ea typeface="Ubuntu"/>
                          <a:cs typeface="Ubuntu"/>
                          <a:sym typeface="Ubuntu"/>
                        </a:rPr>
                        <a:t>Motor/Prop/ESC each</a:t>
                      </a:r>
                    </a:p>
                  </a:txBody>
                  <a:tcPr marT="91425" marB="91425" marR="28575" marL="28575" anchor="b"/>
                </a:tc>
                <a:tc>
                  <a:txBody>
                    <a:bodyPr>
                      <a:noAutofit/>
                    </a:bodyPr>
                    <a:lstStyle/>
                    <a:p>
                      <a:pPr lvl="0" rtl="0" algn="ctr">
                        <a:lnSpc>
                          <a:spcPct val="115000"/>
                        </a:lnSpc>
                        <a:spcBef>
                          <a:spcPts val="0"/>
                        </a:spcBef>
                        <a:buNone/>
                      </a:pPr>
                      <a:r>
                        <a:rPr lang="en" sz="1600">
                          <a:solidFill>
                            <a:srgbClr val="FFFFFF"/>
                          </a:solidFill>
                          <a:latin typeface="Ubuntu"/>
                          <a:ea typeface="Ubuntu"/>
                          <a:cs typeface="Ubuntu"/>
                          <a:sym typeface="Ubuntu"/>
                        </a:rPr>
                        <a:t>6</a:t>
                      </a:r>
                    </a:p>
                  </a:txBody>
                  <a:tcPr marT="91425" marB="91425" marR="28575" marL="28575" anchor="b"/>
                </a:tc>
                <a:tc>
                  <a:txBody>
                    <a:bodyPr>
                      <a:noAutofit/>
                    </a:bodyPr>
                    <a:lstStyle/>
                    <a:p>
                      <a:pPr lvl="0" rtl="0">
                        <a:lnSpc>
                          <a:spcPct val="115000"/>
                        </a:lnSpc>
                        <a:spcBef>
                          <a:spcPts val="0"/>
                        </a:spcBef>
                        <a:buNone/>
                      </a:pPr>
                      <a:r>
                        <a:rPr lang="en" sz="1600">
                          <a:solidFill>
                            <a:srgbClr val="FFFFFF"/>
                          </a:solidFill>
                          <a:latin typeface="Ubuntu"/>
                          <a:ea typeface="Ubuntu"/>
                          <a:cs typeface="Ubuntu"/>
                          <a:sym typeface="Ubuntu"/>
                        </a:rPr>
                        <a:t>     </a:t>
                      </a:r>
                      <a:r>
                        <a:rPr lang="en" sz="1600">
                          <a:solidFill>
                            <a:srgbClr val="FFFFFF"/>
                          </a:solidFill>
                          <a:latin typeface="Ubuntu"/>
                          <a:ea typeface="Ubuntu"/>
                          <a:cs typeface="Ubuntu"/>
                          <a:sym typeface="Ubuntu"/>
                        </a:rPr>
                        <a:t>118 g</a:t>
                      </a:r>
                    </a:p>
                  </a:txBody>
                  <a:tcPr marT="91425" marB="91425" marR="28575" marL="28575" anchor="ctr"/>
                </a:tc>
              </a:tr>
              <a:tr h="381000">
                <a:tc>
                  <a:txBody>
                    <a:bodyPr>
                      <a:noAutofit/>
                    </a:bodyPr>
                    <a:lstStyle/>
                    <a:p>
                      <a:pPr lvl="0" rtl="0" algn="ctr">
                        <a:lnSpc>
                          <a:spcPct val="115000"/>
                        </a:lnSpc>
                        <a:spcBef>
                          <a:spcPts val="0"/>
                        </a:spcBef>
                        <a:buNone/>
                      </a:pPr>
                      <a:r>
                        <a:rPr lang="en" sz="1600">
                          <a:solidFill>
                            <a:srgbClr val="FFFFFF"/>
                          </a:solidFill>
                          <a:latin typeface="Ubuntu"/>
                          <a:ea typeface="Ubuntu"/>
                          <a:cs typeface="Ubuntu"/>
                          <a:sym typeface="Ubuntu"/>
                        </a:rPr>
                        <a:t>C</a:t>
                      </a:r>
                      <a:r>
                        <a:rPr lang="en" sz="1600">
                          <a:solidFill>
                            <a:srgbClr val="FFFFFF"/>
                          </a:solidFill>
                          <a:latin typeface="Ubuntu"/>
                          <a:ea typeface="Ubuntu"/>
                          <a:cs typeface="Ubuntu"/>
                          <a:sym typeface="Ubuntu"/>
                        </a:rPr>
                        <a:t>ontroller receiver</a:t>
                      </a:r>
                    </a:p>
                  </a:txBody>
                  <a:tcPr marT="91425" marB="91425" marR="28575" marL="28575" anchor="b"/>
                </a:tc>
                <a:tc>
                  <a:txBody>
                    <a:bodyPr>
                      <a:noAutofit/>
                    </a:bodyPr>
                    <a:lstStyle/>
                    <a:p>
                      <a:pPr lvl="0" rtl="0" algn="ctr">
                        <a:lnSpc>
                          <a:spcPct val="115000"/>
                        </a:lnSpc>
                        <a:spcBef>
                          <a:spcPts val="0"/>
                        </a:spcBef>
                        <a:buNone/>
                      </a:pPr>
                      <a:r>
                        <a:rPr lang="en" sz="1600">
                          <a:solidFill>
                            <a:srgbClr val="FFFFFF"/>
                          </a:solidFill>
                          <a:latin typeface="Ubuntu"/>
                          <a:ea typeface="Ubuntu"/>
                          <a:cs typeface="Ubuntu"/>
                          <a:sym typeface="Ubuntu"/>
                        </a:rPr>
                        <a:t>1</a:t>
                      </a:r>
                    </a:p>
                  </a:txBody>
                  <a:tcPr marT="91425" marB="91425" marR="28575" marL="28575" anchor="b"/>
                </a:tc>
                <a:tc>
                  <a:txBody>
                    <a:bodyPr>
                      <a:noAutofit/>
                    </a:bodyPr>
                    <a:lstStyle/>
                    <a:p>
                      <a:pPr lvl="0" rtl="0">
                        <a:lnSpc>
                          <a:spcPct val="115000"/>
                        </a:lnSpc>
                        <a:spcBef>
                          <a:spcPts val="0"/>
                        </a:spcBef>
                        <a:buNone/>
                      </a:pPr>
                      <a:r>
                        <a:rPr lang="en" sz="1600">
                          <a:solidFill>
                            <a:srgbClr val="FFFFFF"/>
                          </a:solidFill>
                          <a:latin typeface="Ubuntu"/>
                          <a:ea typeface="Ubuntu"/>
                          <a:cs typeface="Ubuntu"/>
                          <a:sym typeface="Ubuntu"/>
                        </a:rPr>
                        <a:t>       </a:t>
                      </a:r>
                      <a:r>
                        <a:rPr lang="en" sz="1600">
                          <a:solidFill>
                            <a:srgbClr val="FFFFFF"/>
                          </a:solidFill>
                          <a:latin typeface="Ubuntu"/>
                          <a:ea typeface="Ubuntu"/>
                          <a:cs typeface="Ubuntu"/>
                          <a:sym typeface="Ubuntu"/>
                        </a:rPr>
                        <a:t>22 g</a:t>
                      </a:r>
                    </a:p>
                  </a:txBody>
                  <a:tcPr marT="91425" marB="91425" marR="28575" marL="28575" anchor="ctr"/>
                </a:tc>
              </a:tr>
              <a:tr h="381000">
                <a:tc>
                  <a:txBody>
                    <a:bodyPr>
                      <a:noAutofit/>
                    </a:bodyPr>
                    <a:lstStyle/>
                    <a:p>
                      <a:pPr lvl="0" rtl="0" algn="ctr">
                        <a:lnSpc>
                          <a:spcPct val="115000"/>
                        </a:lnSpc>
                        <a:spcBef>
                          <a:spcPts val="0"/>
                        </a:spcBef>
                        <a:buNone/>
                      </a:pPr>
                      <a:r>
                        <a:rPr lang="en" sz="1600">
                          <a:solidFill>
                            <a:srgbClr val="FFFFFF"/>
                          </a:solidFill>
                          <a:latin typeface="Ubuntu"/>
                          <a:ea typeface="Ubuntu"/>
                          <a:cs typeface="Ubuntu"/>
                          <a:sym typeface="Ubuntu"/>
                        </a:rPr>
                        <a:t>Gimbal</a:t>
                      </a:r>
                    </a:p>
                  </a:txBody>
                  <a:tcPr marT="91425" marB="91425" marR="28575" marL="28575" anchor="b"/>
                </a:tc>
                <a:tc>
                  <a:txBody>
                    <a:bodyPr>
                      <a:noAutofit/>
                    </a:bodyPr>
                    <a:lstStyle/>
                    <a:p>
                      <a:pPr lvl="0" rtl="0" algn="ctr">
                        <a:lnSpc>
                          <a:spcPct val="115000"/>
                        </a:lnSpc>
                        <a:spcBef>
                          <a:spcPts val="0"/>
                        </a:spcBef>
                        <a:buNone/>
                      </a:pPr>
                      <a:r>
                        <a:rPr lang="en" sz="1600">
                          <a:solidFill>
                            <a:srgbClr val="FFFFFF"/>
                          </a:solidFill>
                          <a:latin typeface="Ubuntu"/>
                          <a:ea typeface="Ubuntu"/>
                          <a:cs typeface="Ubuntu"/>
                          <a:sym typeface="Ubuntu"/>
                        </a:rPr>
                        <a:t>1</a:t>
                      </a:r>
                    </a:p>
                  </a:txBody>
                  <a:tcPr marT="91425" marB="91425" marR="28575" marL="28575" anchor="b"/>
                </a:tc>
                <a:tc>
                  <a:txBody>
                    <a:bodyPr>
                      <a:noAutofit/>
                    </a:bodyPr>
                    <a:lstStyle/>
                    <a:p>
                      <a:pPr lvl="0" rtl="0">
                        <a:lnSpc>
                          <a:spcPct val="115000"/>
                        </a:lnSpc>
                        <a:spcBef>
                          <a:spcPts val="0"/>
                        </a:spcBef>
                        <a:buNone/>
                      </a:pPr>
                      <a:r>
                        <a:rPr lang="en" sz="1600">
                          <a:solidFill>
                            <a:srgbClr val="FFFFFF"/>
                          </a:solidFill>
                          <a:latin typeface="Ubuntu"/>
                          <a:ea typeface="Ubuntu"/>
                          <a:cs typeface="Ubuntu"/>
                          <a:sym typeface="Ubuntu"/>
                        </a:rPr>
                        <a:t>     </a:t>
                      </a:r>
                      <a:r>
                        <a:rPr lang="en" sz="1600">
                          <a:solidFill>
                            <a:srgbClr val="FFFFFF"/>
                          </a:solidFill>
                          <a:latin typeface="Ubuntu"/>
                          <a:ea typeface="Ubuntu"/>
                          <a:cs typeface="Ubuntu"/>
                          <a:sym typeface="Ubuntu"/>
                        </a:rPr>
                        <a:t>214 g</a:t>
                      </a:r>
                    </a:p>
                  </a:txBody>
                  <a:tcPr marT="91425" marB="91425" marR="28575" marL="28575" anchor="ctr"/>
                </a:tc>
              </a:tr>
              <a:tr h="381000">
                <a:tc>
                  <a:txBody>
                    <a:bodyPr>
                      <a:noAutofit/>
                    </a:bodyPr>
                    <a:lstStyle/>
                    <a:p>
                      <a:pPr lvl="0" rtl="0" algn="ctr">
                        <a:lnSpc>
                          <a:spcPct val="115000"/>
                        </a:lnSpc>
                        <a:spcBef>
                          <a:spcPts val="0"/>
                        </a:spcBef>
                        <a:buNone/>
                      </a:pPr>
                      <a:r>
                        <a:rPr lang="en" sz="1600">
                          <a:solidFill>
                            <a:srgbClr val="FFFFFF"/>
                          </a:solidFill>
                          <a:latin typeface="Ubuntu"/>
                          <a:ea typeface="Ubuntu"/>
                          <a:cs typeface="Ubuntu"/>
                          <a:sym typeface="Ubuntu"/>
                        </a:rPr>
                        <a:t>C</a:t>
                      </a:r>
                      <a:r>
                        <a:rPr lang="en" sz="1600">
                          <a:solidFill>
                            <a:srgbClr val="FFFFFF"/>
                          </a:solidFill>
                          <a:latin typeface="Ubuntu"/>
                          <a:ea typeface="Ubuntu"/>
                          <a:cs typeface="Ubuntu"/>
                          <a:sym typeface="Ubuntu"/>
                        </a:rPr>
                        <a:t>amera</a:t>
                      </a:r>
                    </a:p>
                  </a:txBody>
                  <a:tcPr marT="91425" marB="91425" marR="28575" marL="28575" anchor="b"/>
                </a:tc>
                <a:tc>
                  <a:txBody>
                    <a:bodyPr>
                      <a:noAutofit/>
                    </a:bodyPr>
                    <a:lstStyle/>
                    <a:p>
                      <a:pPr lvl="0" rtl="0" algn="ctr">
                        <a:lnSpc>
                          <a:spcPct val="115000"/>
                        </a:lnSpc>
                        <a:spcBef>
                          <a:spcPts val="0"/>
                        </a:spcBef>
                        <a:buNone/>
                      </a:pPr>
                      <a:r>
                        <a:rPr lang="en" sz="1600">
                          <a:solidFill>
                            <a:srgbClr val="FFFFFF"/>
                          </a:solidFill>
                          <a:latin typeface="Ubuntu"/>
                          <a:ea typeface="Ubuntu"/>
                          <a:cs typeface="Ubuntu"/>
                          <a:sym typeface="Ubuntu"/>
                        </a:rPr>
                        <a:t>1</a:t>
                      </a:r>
                    </a:p>
                  </a:txBody>
                  <a:tcPr marT="91425" marB="91425" marR="28575" marL="28575" anchor="b"/>
                </a:tc>
                <a:tc>
                  <a:txBody>
                    <a:bodyPr>
                      <a:noAutofit/>
                    </a:bodyPr>
                    <a:lstStyle/>
                    <a:p>
                      <a:pPr lvl="0" rtl="0">
                        <a:lnSpc>
                          <a:spcPct val="115000"/>
                        </a:lnSpc>
                        <a:spcBef>
                          <a:spcPts val="0"/>
                        </a:spcBef>
                        <a:buNone/>
                      </a:pPr>
                      <a:r>
                        <a:rPr lang="en" sz="1600">
                          <a:solidFill>
                            <a:srgbClr val="FFFFFF"/>
                          </a:solidFill>
                          <a:latin typeface="Ubuntu"/>
                          <a:ea typeface="Ubuntu"/>
                          <a:cs typeface="Ubuntu"/>
                          <a:sym typeface="Ubuntu"/>
                        </a:rPr>
                        <a:t>     </a:t>
                      </a:r>
                      <a:r>
                        <a:rPr lang="en" sz="1600">
                          <a:solidFill>
                            <a:srgbClr val="FFFFFF"/>
                          </a:solidFill>
                          <a:latin typeface="Ubuntu"/>
                          <a:ea typeface="Ubuntu"/>
                          <a:cs typeface="Ubuntu"/>
                          <a:sym typeface="Ubuntu"/>
                        </a:rPr>
                        <a:t>150 g</a:t>
                      </a:r>
                    </a:p>
                  </a:txBody>
                  <a:tcPr marT="91425" marB="91425" marR="28575" marL="28575" anchor="ctr"/>
                </a:tc>
              </a:tr>
              <a:tr h="381000">
                <a:tc>
                  <a:txBody>
                    <a:bodyPr>
                      <a:noAutofit/>
                    </a:bodyPr>
                    <a:lstStyle/>
                    <a:p>
                      <a:pPr lvl="0" rtl="0" algn="ctr">
                        <a:lnSpc>
                          <a:spcPct val="115000"/>
                        </a:lnSpc>
                        <a:spcBef>
                          <a:spcPts val="0"/>
                        </a:spcBef>
                        <a:buNone/>
                      </a:pPr>
                      <a:r>
                        <a:rPr lang="en" sz="1600">
                          <a:solidFill>
                            <a:srgbClr val="FFFFFF"/>
                          </a:solidFill>
                          <a:latin typeface="Ubuntu"/>
                          <a:ea typeface="Ubuntu"/>
                          <a:cs typeface="Ubuntu"/>
                          <a:sym typeface="Ubuntu"/>
                        </a:rPr>
                        <a:t>Nvidia TX1</a:t>
                      </a:r>
                    </a:p>
                  </a:txBody>
                  <a:tcPr marT="91425" marB="91425" marR="28575" marL="28575" anchor="b"/>
                </a:tc>
                <a:tc>
                  <a:txBody>
                    <a:bodyPr>
                      <a:noAutofit/>
                    </a:bodyPr>
                    <a:lstStyle/>
                    <a:p>
                      <a:pPr lvl="0" rtl="0" algn="ctr">
                        <a:lnSpc>
                          <a:spcPct val="115000"/>
                        </a:lnSpc>
                        <a:spcBef>
                          <a:spcPts val="0"/>
                        </a:spcBef>
                        <a:buNone/>
                      </a:pPr>
                      <a:r>
                        <a:rPr lang="en" sz="1600">
                          <a:solidFill>
                            <a:srgbClr val="FFFFFF"/>
                          </a:solidFill>
                          <a:latin typeface="Ubuntu"/>
                          <a:ea typeface="Ubuntu"/>
                          <a:cs typeface="Ubuntu"/>
                          <a:sym typeface="Ubuntu"/>
                        </a:rPr>
                        <a:t>1</a:t>
                      </a:r>
                    </a:p>
                  </a:txBody>
                  <a:tcPr marT="91425" marB="91425" marR="28575" marL="28575" anchor="b"/>
                </a:tc>
                <a:tc>
                  <a:txBody>
                    <a:bodyPr>
                      <a:noAutofit/>
                    </a:bodyPr>
                    <a:lstStyle/>
                    <a:p>
                      <a:pPr lvl="0" rtl="0">
                        <a:lnSpc>
                          <a:spcPct val="115000"/>
                        </a:lnSpc>
                        <a:spcBef>
                          <a:spcPts val="0"/>
                        </a:spcBef>
                        <a:buNone/>
                      </a:pPr>
                      <a:r>
                        <a:rPr lang="en" sz="1600">
                          <a:solidFill>
                            <a:srgbClr val="FFFFFF"/>
                          </a:solidFill>
                          <a:latin typeface="Ubuntu"/>
                          <a:ea typeface="Ubuntu"/>
                          <a:cs typeface="Ubuntu"/>
                          <a:sym typeface="Ubuntu"/>
                        </a:rPr>
                        <a:t>     </a:t>
                      </a:r>
                      <a:r>
                        <a:rPr lang="en" sz="1600">
                          <a:solidFill>
                            <a:srgbClr val="FFFFFF"/>
                          </a:solidFill>
                          <a:latin typeface="Ubuntu"/>
                          <a:ea typeface="Ubuntu"/>
                          <a:cs typeface="Ubuntu"/>
                          <a:sym typeface="Ubuntu"/>
                        </a:rPr>
                        <a:t>144 g    </a:t>
                      </a:r>
                    </a:p>
                  </a:txBody>
                  <a:tcPr marT="91425" marB="91425" marR="28575" marL="28575" anchor="ctr"/>
                </a:tc>
              </a:tr>
              <a:tr h="396200">
                <a:tc>
                  <a:txBody>
                    <a:bodyPr>
                      <a:noAutofit/>
                    </a:bodyPr>
                    <a:lstStyle/>
                    <a:p>
                      <a:pPr lvl="0" rtl="0" algn="ctr">
                        <a:spcBef>
                          <a:spcPts val="0"/>
                        </a:spcBef>
                        <a:buNone/>
                      </a:pPr>
                      <a:r>
                        <a:rPr lang="en" sz="1600">
                          <a:solidFill>
                            <a:srgbClr val="FFFFFF"/>
                          </a:solidFill>
                          <a:latin typeface="Ubuntu"/>
                          <a:ea typeface="Ubuntu"/>
                          <a:cs typeface="Ubuntu"/>
                          <a:sym typeface="Ubuntu"/>
                        </a:rPr>
                        <a:t>Airframe</a:t>
                      </a:r>
                    </a:p>
                  </a:txBody>
                  <a:tcPr marT="91425" marB="91425" marR="91425" marL="91425"/>
                </a:tc>
                <a:tc>
                  <a:txBody>
                    <a:bodyPr>
                      <a:noAutofit/>
                    </a:bodyPr>
                    <a:lstStyle/>
                    <a:p>
                      <a:pPr lvl="0" rtl="0" algn="ctr">
                        <a:spcBef>
                          <a:spcPts val="0"/>
                        </a:spcBef>
                        <a:buNone/>
                      </a:pPr>
                      <a:r>
                        <a:rPr lang="en" sz="1600">
                          <a:solidFill>
                            <a:srgbClr val="FFFFFF"/>
                          </a:solidFill>
                          <a:latin typeface="Ubuntu"/>
                          <a:ea typeface="Ubuntu"/>
                          <a:cs typeface="Ubuntu"/>
                          <a:sym typeface="Ubuntu"/>
                        </a:rPr>
                        <a:t>1</a:t>
                      </a:r>
                    </a:p>
                  </a:txBody>
                  <a:tcPr marT="91425" marB="91425" marR="91425" marL="91425"/>
                </a:tc>
                <a:tc>
                  <a:txBody>
                    <a:bodyPr>
                      <a:noAutofit/>
                    </a:bodyPr>
                    <a:lstStyle/>
                    <a:p>
                      <a:pPr lvl="0" rtl="0">
                        <a:spcBef>
                          <a:spcPts val="0"/>
                        </a:spcBef>
                        <a:buNone/>
                      </a:pPr>
                      <a:r>
                        <a:rPr lang="en" sz="1600">
                          <a:solidFill>
                            <a:srgbClr val="FFFFFF"/>
                          </a:solidFill>
                          <a:latin typeface="Ubuntu"/>
                          <a:ea typeface="Ubuntu"/>
                          <a:cs typeface="Ubuntu"/>
                          <a:sym typeface="Ubuntu"/>
                        </a:rPr>
                        <a:t>   740 g  </a:t>
                      </a:r>
                    </a:p>
                  </a:txBody>
                  <a:tcPr marT="91425" marB="91425" marR="91425" marL="91425" anchor="ctr"/>
                </a:tc>
              </a:tr>
              <a:tr h="396200">
                <a:tc>
                  <a:txBody>
                    <a:bodyPr>
                      <a:noAutofit/>
                    </a:bodyPr>
                    <a:lstStyle/>
                    <a:p>
                      <a:pPr lvl="0" rtl="0" algn="ctr">
                        <a:spcBef>
                          <a:spcPts val="0"/>
                        </a:spcBef>
                        <a:buNone/>
                      </a:pPr>
                      <a:r>
                        <a:rPr lang="en" sz="1600">
                          <a:solidFill>
                            <a:srgbClr val="F3F3F3"/>
                          </a:solidFill>
                          <a:latin typeface="Ubuntu"/>
                          <a:ea typeface="Ubuntu"/>
                          <a:cs typeface="Ubuntu"/>
                          <a:sym typeface="Ubuntu"/>
                        </a:rPr>
                        <a:t>Battery</a:t>
                      </a:r>
                    </a:p>
                  </a:txBody>
                  <a:tcPr marT="91425" marB="91425" marR="91425" marL="91425"/>
                </a:tc>
                <a:tc>
                  <a:txBody>
                    <a:bodyPr>
                      <a:noAutofit/>
                    </a:bodyPr>
                    <a:lstStyle/>
                    <a:p>
                      <a:pPr lvl="0" rtl="0" algn="ctr">
                        <a:spcBef>
                          <a:spcPts val="0"/>
                        </a:spcBef>
                        <a:buNone/>
                      </a:pPr>
                      <a:r>
                        <a:rPr lang="en" sz="1600">
                          <a:solidFill>
                            <a:srgbClr val="F3F3F3"/>
                          </a:solidFill>
                          <a:latin typeface="Ubuntu"/>
                          <a:ea typeface="Ubuntu"/>
                          <a:cs typeface="Ubuntu"/>
                          <a:sym typeface="Ubuntu"/>
                        </a:rPr>
                        <a:t>2</a:t>
                      </a:r>
                    </a:p>
                  </a:txBody>
                  <a:tcPr marT="91425" marB="91425" marR="91425" marL="91425"/>
                </a:tc>
                <a:tc>
                  <a:txBody>
                    <a:bodyPr>
                      <a:noAutofit/>
                    </a:bodyPr>
                    <a:lstStyle/>
                    <a:p>
                      <a:pPr lvl="0">
                        <a:spcBef>
                          <a:spcPts val="0"/>
                        </a:spcBef>
                        <a:buNone/>
                      </a:pPr>
                      <a:r>
                        <a:rPr lang="en" sz="1600">
                          <a:solidFill>
                            <a:srgbClr val="F3F3F3"/>
                          </a:solidFill>
                        </a:rPr>
                        <a:t>   5</a:t>
                      </a:r>
                      <a:r>
                        <a:rPr lang="en" sz="1600">
                          <a:solidFill>
                            <a:srgbClr val="F3F3F3"/>
                          </a:solidFill>
                        </a:rPr>
                        <a:t>00 g</a:t>
                      </a:r>
                    </a:p>
                  </a:txBody>
                  <a:tcPr marT="91425" marB="91425" marR="91425" marL="91425"/>
                </a:tc>
              </a:tr>
              <a:tr h="396200">
                <a:tc>
                  <a:txBody>
                    <a:bodyPr>
                      <a:noAutofit/>
                    </a:bodyPr>
                    <a:lstStyle/>
                    <a:p>
                      <a:pPr lvl="0" rtl="0" algn="ctr">
                        <a:spcBef>
                          <a:spcPts val="0"/>
                        </a:spcBef>
                        <a:buNone/>
                      </a:pPr>
                      <a:r>
                        <a:rPr b="1" lang="en" sz="1600">
                          <a:solidFill>
                            <a:schemeClr val="accent5"/>
                          </a:solidFill>
                          <a:latin typeface="Ubuntu"/>
                          <a:ea typeface="Ubuntu"/>
                          <a:cs typeface="Ubuntu"/>
                          <a:sym typeface="Ubuntu"/>
                        </a:rPr>
                        <a:t>Total weight</a:t>
                      </a:r>
                    </a:p>
                  </a:txBody>
                  <a:tcPr marT="91425" marB="91425" marR="91425" marL="91425"/>
                </a:tc>
                <a:tc gridSpan="2">
                  <a:txBody>
                    <a:bodyPr>
                      <a:noAutofit/>
                    </a:bodyPr>
                    <a:lstStyle/>
                    <a:p>
                      <a:pPr lvl="0" rtl="0" algn="ctr">
                        <a:spcBef>
                          <a:spcPts val="0"/>
                        </a:spcBef>
                        <a:buNone/>
                      </a:pPr>
                      <a:r>
                        <a:rPr b="1" lang="en" sz="1600">
                          <a:solidFill>
                            <a:schemeClr val="accent5"/>
                          </a:solidFill>
                          <a:latin typeface="Ubuntu"/>
                          <a:ea typeface="Ubuntu"/>
                          <a:cs typeface="Ubuntu"/>
                          <a:sym typeface="Ubuntu"/>
                        </a:rPr>
                        <a:t>3</a:t>
                      </a:r>
                      <a:r>
                        <a:rPr b="1" lang="en" sz="1600">
                          <a:solidFill>
                            <a:schemeClr val="accent5"/>
                          </a:solidFill>
                          <a:latin typeface="Ubuntu"/>
                          <a:ea typeface="Ubuntu"/>
                          <a:cs typeface="Ubuntu"/>
                          <a:sym typeface="Ubuntu"/>
                        </a:rPr>
                        <a:t>076 g</a:t>
                      </a:r>
                    </a:p>
                  </a:txBody>
                  <a:tcPr marT="91425" marB="91425" marR="91425" marL="91425"/>
                </a:tc>
                <a:tc hMerge="1"/>
              </a:tr>
            </a:tbl>
          </a:graphicData>
        </a:graphic>
      </p:graphicFrame>
      <p:sp>
        <p:nvSpPr>
          <p:cNvPr id="374" name="Shape 374"/>
          <p:cNvSpPr txBox="1"/>
          <p:nvPr/>
        </p:nvSpPr>
        <p:spPr>
          <a:xfrm>
            <a:off x="5069600" y="1539800"/>
            <a:ext cx="3807300" cy="1821000"/>
          </a:xfrm>
          <a:prstGeom prst="rect">
            <a:avLst/>
          </a:prstGeom>
          <a:noFill/>
          <a:ln>
            <a:noFill/>
          </a:ln>
        </p:spPr>
        <p:txBody>
          <a:bodyPr anchorCtr="0" anchor="t" bIns="91425" lIns="91425" rIns="91425" tIns="91425">
            <a:noAutofit/>
          </a:bodyPr>
          <a:lstStyle/>
          <a:p>
            <a:pPr lvl="0" rtl="0" algn="ctr">
              <a:spcBef>
                <a:spcPts val="0"/>
              </a:spcBef>
              <a:buNone/>
            </a:pPr>
            <a:r>
              <a:t/>
            </a:r>
            <a:endParaRPr sz="1800">
              <a:solidFill>
                <a:schemeClr val="accent5"/>
              </a:solidFill>
              <a:latin typeface="Ubuntu"/>
              <a:ea typeface="Ubuntu"/>
              <a:cs typeface="Ubuntu"/>
              <a:sym typeface="Ubuntu"/>
            </a:endParaRPr>
          </a:p>
          <a:p>
            <a:pPr lvl="0" algn="ctr">
              <a:spcBef>
                <a:spcPts val="0"/>
              </a:spcBef>
              <a:buNone/>
            </a:pPr>
            <a:r>
              <a:rPr lang="en" sz="1800">
                <a:solidFill>
                  <a:schemeClr val="accent5"/>
                </a:solidFill>
                <a:latin typeface="Ubuntu"/>
                <a:ea typeface="Ubuntu"/>
                <a:cs typeface="Ubuntu"/>
                <a:sym typeface="Ubuntu"/>
              </a:rPr>
              <a:t>3</a:t>
            </a:r>
            <a:r>
              <a:rPr lang="en" sz="1800">
                <a:solidFill>
                  <a:schemeClr val="accent5"/>
                </a:solidFill>
                <a:latin typeface="Ubuntu"/>
                <a:ea typeface="Ubuntu"/>
                <a:cs typeface="Ubuntu"/>
                <a:sym typeface="Ubuntu"/>
              </a:rPr>
              <a:t>076 g</a:t>
            </a:r>
          </a:p>
          <a:p>
            <a:pPr lvl="0" algn="ctr">
              <a:spcBef>
                <a:spcPts val="0"/>
              </a:spcBef>
              <a:buNone/>
            </a:pPr>
            <a:r>
              <a:t/>
            </a:r>
            <a:endParaRPr>
              <a:latin typeface="Ubuntu"/>
              <a:ea typeface="Ubuntu"/>
              <a:cs typeface="Ubuntu"/>
              <a:sym typeface="Ubuntu"/>
            </a:endParaRPr>
          </a:p>
          <a:p>
            <a:pPr lvl="0" algn="ctr">
              <a:spcBef>
                <a:spcPts val="0"/>
              </a:spcBef>
              <a:buNone/>
            </a:pPr>
            <a:r>
              <a:t/>
            </a:r>
            <a:endParaRPr>
              <a:latin typeface="Ubuntu"/>
              <a:ea typeface="Ubuntu"/>
              <a:cs typeface="Ubuntu"/>
              <a:sym typeface="Ubuntu"/>
            </a:endParaRPr>
          </a:p>
        </p:txBody>
      </p:sp>
      <p:sp>
        <p:nvSpPr>
          <p:cNvPr id="375" name="Shape 375"/>
          <p:cNvSpPr txBox="1"/>
          <p:nvPr>
            <p:ph type="title"/>
          </p:nvPr>
        </p:nvSpPr>
        <p:spPr>
          <a:xfrm>
            <a:off x="-125" y="0"/>
            <a:ext cx="9144000" cy="489000"/>
          </a:xfrm>
          <a:prstGeom prst="rect">
            <a:avLst/>
          </a:prstGeom>
          <a:solidFill>
            <a:srgbClr val="000000"/>
          </a:solidFill>
        </p:spPr>
        <p:txBody>
          <a:bodyPr anchorCtr="0" anchor="ctr" bIns="91425" lIns="91425" rIns="91425" tIns="91425">
            <a:noAutofit/>
          </a:bodyPr>
          <a:lstStyle/>
          <a:p>
            <a:pPr lvl="0" rtl="0" algn="ctr">
              <a:spcBef>
                <a:spcPts val="0"/>
              </a:spcBef>
              <a:buNone/>
            </a:pPr>
            <a:r>
              <a:t/>
            </a:r>
            <a:endParaRPr b="1" sz="1000">
              <a:latin typeface="Ubuntu"/>
              <a:ea typeface="Ubuntu"/>
              <a:cs typeface="Ubuntu"/>
              <a:sym typeface="Ubuntu"/>
            </a:endParaRPr>
          </a:p>
          <a:p>
            <a:pPr lvl="0" rtl="0" algn="ctr">
              <a:spcBef>
                <a:spcPts val="1000"/>
              </a:spcBef>
              <a:buNone/>
            </a:pPr>
            <a:r>
              <a:rPr lang="en" sz="1600">
                <a:solidFill>
                  <a:srgbClr val="999999"/>
                </a:solidFill>
                <a:latin typeface="Ubuntu"/>
                <a:ea typeface="Ubuntu"/>
                <a:cs typeface="Ubuntu"/>
                <a:sym typeface="Ubuntu"/>
              </a:rPr>
              <a:t>Recap</a:t>
            </a:r>
            <a:r>
              <a:rPr lang="en" sz="1600">
                <a:solidFill>
                  <a:srgbClr val="FFFFFF"/>
                </a:solidFill>
                <a:latin typeface="Ubuntu"/>
                <a:ea typeface="Ubuntu"/>
                <a:cs typeface="Ubuntu"/>
                <a:sym typeface="Ubuntu"/>
              </a:rPr>
              <a:t> </a:t>
            </a:r>
            <a:r>
              <a:rPr lang="en" sz="1600">
                <a:solidFill>
                  <a:srgbClr val="999999"/>
                </a:solidFill>
                <a:latin typeface="Ubuntu"/>
                <a:ea typeface="Ubuntu"/>
                <a:cs typeface="Ubuntu"/>
                <a:sym typeface="Ubuntu"/>
              </a:rPr>
              <a:t>→</a:t>
            </a:r>
            <a:r>
              <a:rPr lang="en" sz="1600">
                <a:latin typeface="Ubuntu"/>
                <a:ea typeface="Ubuntu"/>
                <a:cs typeface="Ubuntu"/>
                <a:sym typeface="Ubuntu"/>
              </a:rPr>
              <a:t> </a:t>
            </a:r>
            <a:r>
              <a:rPr lang="en" sz="1600">
                <a:solidFill>
                  <a:srgbClr val="999999"/>
                </a:solidFill>
                <a:latin typeface="Ubuntu"/>
                <a:ea typeface="Ubuntu"/>
                <a:cs typeface="Ubuntu"/>
                <a:sym typeface="Ubuntu"/>
              </a:rPr>
              <a:t>Flight Control → Image Processing → WiFi / USNG</a:t>
            </a:r>
            <a:r>
              <a:rPr b="1" lang="en" sz="1600">
                <a:solidFill>
                  <a:schemeClr val="accent5"/>
                </a:solidFill>
                <a:latin typeface="Ubuntu"/>
                <a:ea typeface="Ubuntu"/>
                <a:cs typeface="Ubuntu"/>
                <a:sym typeface="Ubuntu"/>
              </a:rPr>
              <a:t> </a:t>
            </a:r>
            <a:r>
              <a:rPr lang="en" sz="1600">
                <a:solidFill>
                  <a:srgbClr val="999999"/>
                </a:solidFill>
                <a:latin typeface="Ubuntu"/>
                <a:ea typeface="Ubuntu"/>
                <a:cs typeface="Ubuntu"/>
                <a:sym typeface="Ubuntu"/>
              </a:rPr>
              <a:t>→ </a:t>
            </a:r>
            <a:r>
              <a:rPr b="1" lang="en" sz="1600">
                <a:solidFill>
                  <a:schemeClr val="accent5"/>
                </a:solidFill>
                <a:latin typeface="Ubuntu"/>
                <a:ea typeface="Ubuntu"/>
                <a:cs typeface="Ubuntu"/>
                <a:sym typeface="Ubuntu"/>
              </a:rPr>
              <a:t>Airframe/Performance</a:t>
            </a:r>
            <a:r>
              <a:rPr lang="en" sz="1600">
                <a:solidFill>
                  <a:srgbClr val="999999"/>
                </a:solidFill>
                <a:latin typeface="Ubuntu"/>
                <a:ea typeface="Ubuntu"/>
                <a:cs typeface="Ubuntu"/>
                <a:sym typeface="Ubuntu"/>
              </a:rPr>
              <a:t> →  Demo</a:t>
            </a:r>
          </a:p>
          <a:p>
            <a:pPr lvl="0" rtl="0" algn="ctr">
              <a:spcBef>
                <a:spcPts val="0"/>
              </a:spcBef>
              <a:buNone/>
            </a:pPr>
            <a:r>
              <a:rPr lang="en" sz="1600">
                <a:latin typeface="Ubuntu"/>
                <a:ea typeface="Ubuntu"/>
                <a:cs typeface="Ubuntu"/>
                <a:sym typeface="Ubuntu"/>
              </a:rPr>
              <a:t>	</a:t>
            </a:r>
          </a:p>
        </p:txBody>
      </p:sp>
      <p:sp>
        <p:nvSpPr>
          <p:cNvPr id="376" name="Shape 376"/>
          <p:cNvSpPr txBox="1"/>
          <p:nvPr>
            <p:ph type="title"/>
          </p:nvPr>
        </p:nvSpPr>
        <p:spPr>
          <a:xfrm>
            <a:off x="5345900" y="2658400"/>
            <a:ext cx="3254700" cy="686100"/>
          </a:xfrm>
          <a:prstGeom prst="rect">
            <a:avLst/>
          </a:prstGeom>
        </p:spPr>
        <p:txBody>
          <a:bodyPr anchorCtr="0" anchor="b" bIns="91425" lIns="91425" rIns="91425" tIns="91425">
            <a:noAutofit/>
          </a:bodyPr>
          <a:lstStyle/>
          <a:p>
            <a:pPr lvl="0" rtl="0" algn="ctr">
              <a:spcBef>
                <a:spcPts val="0"/>
              </a:spcBef>
              <a:buNone/>
            </a:pPr>
            <a:r>
              <a:rPr lang="en" sz="2800">
                <a:latin typeface="Ubuntu"/>
                <a:ea typeface="Ubuntu"/>
                <a:cs typeface="Ubuntu"/>
                <a:sym typeface="Ubuntu"/>
              </a:rPr>
              <a:t>Flight duration</a:t>
            </a:r>
          </a:p>
        </p:txBody>
      </p:sp>
      <p:sp>
        <p:nvSpPr>
          <p:cNvPr id="377" name="Shape 377"/>
          <p:cNvSpPr txBox="1"/>
          <p:nvPr>
            <p:ph type="title"/>
          </p:nvPr>
        </p:nvSpPr>
        <p:spPr>
          <a:xfrm>
            <a:off x="5345900" y="3287973"/>
            <a:ext cx="3254700" cy="1284000"/>
          </a:xfrm>
          <a:prstGeom prst="rect">
            <a:avLst/>
          </a:prstGeom>
        </p:spPr>
        <p:txBody>
          <a:bodyPr anchorCtr="0" anchor="ctr" bIns="91425" lIns="91425" rIns="91425" tIns="91425">
            <a:noAutofit/>
          </a:bodyPr>
          <a:lstStyle/>
          <a:p>
            <a:pPr lvl="0" rtl="0" algn="ctr">
              <a:spcBef>
                <a:spcPts val="0"/>
              </a:spcBef>
              <a:buNone/>
            </a:pPr>
            <a:r>
              <a:rPr lang="en" sz="1800">
                <a:solidFill>
                  <a:schemeClr val="accent5"/>
                </a:solidFill>
                <a:latin typeface="Ubuntu"/>
                <a:ea typeface="Ubuntu"/>
                <a:cs typeface="Ubuntu"/>
                <a:sym typeface="Ubuntu"/>
              </a:rPr>
              <a:t>20 minutes</a:t>
            </a:r>
          </a:p>
          <a:p>
            <a:pPr lvl="0" rtl="0" algn="ctr">
              <a:spcBef>
                <a:spcPts val="0"/>
              </a:spcBef>
              <a:buNone/>
            </a:pPr>
            <a:r>
              <a:t/>
            </a:r>
            <a:endParaRPr sz="1800">
              <a:solidFill>
                <a:schemeClr val="accent5"/>
              </a:solidFill>
              <a:latin typeface="Ubuntu"/>
              <a:ea typeface="Ubuntu"/>
              <a:cs typeface="Ubuntu"/>
              <a:sym typeface="Ubuntu"/>
            </a:endParaRPr>
          </a:p>
          <a:p>
            <a:pPr lvl="0" rtl="0" algn="l">
              <a:spcBef>
                <a:spcPts val="0"/>
              </a:spcBef>
              <a:buNone/>
            </a:pPr>
            <a:r>
              <a:t/>
            </a:r>
            <a:endParaRPr sz="1400">
              <a:solidFill>
                <a:schemeClr val="accent5"/>
              </a:solidFill>
              <a:latin typeface="Ubuntu"/>
              <a:ea typeface="Ubuntu"/>
              <a:cs typeface="Ubuntu"/>
              <a:sym typeface="Ubuntu"/>
            </a:endParaRPr>
          </a:p>
        </p:txBody>
      </p:sp>
      <p:sp>
        <p:nvSpPr>
          <p:cNvPr id="378" name="Shape 378"/>
          <p:cNvSpPr txBox="1"/>
          <p:nvPr>
            <p:ph idx="12" type="sldNum"/>
          </p:nvPr>
        </p:nvSpPr>
        <p:spPr>
          <a:xfrm>
            <a:off x="7468485" y="4663225"/>
            <a:ext cx="1552500" cy="393600"/>
          </a:xfrm>
          <a:prstGeom prst="rect">
            <a:avLst/>
          </a:prstGeom>
        </p:spPr>
        <p:txBody>
          <a:bodyPr anchorCtr="0" anchor="ctr" bIns="91425" lIns="91425" rIns="91425" tIns="91425">
            <a:noAutofit/>
          </a:bodyPr>
          <a:lstStyle/>
          <a:p>
            <a:pPr lvl="0" rtl="0">
              <a:spcBef>
                <a:spcPts val="0"/>
              </a:spcBef>
              <a:buNone/>
            </a:pPr>
            <a:r>
              <a:rPr lang="en"/>
              <a:t>Sarah  Hood	</a:t>
            </a:r>
            <a:fld id="{00000000-1234-1234-1234-123412341234}" type="slidenum">
              <a:rPr lang="en"/>
              <a:t>‹#›</a:t>
            </a:fld>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82" name="Shape 382"/>
        <p:cNvGrpSpPr/>
        <p:nvPr/>
      </p:nvGrpSpPr>
      <p:grpSpPr>
        <a:xfrm>
          <a:off x="0" y="0"/>
          <a:ext cx="0" cy="0"/>
          <a:chOff x="0" y="0"/>
          <a:chExt cx="0" cy="0"/>
        </a:xfrm>
      </p:grpSpPr>
      <p:sp>
        <p:nvSpPr>
          <p:cNvPr id="383" name="Shape 383"/>
          <p:cNvSpPr/>
          <p:nvPr/>
        </p:nvSpPr>
        <p:spPr>
          <a:xfrm>
            <a:off x="332125" y="1163550"/>
            <a:ext cx="687300" cy="364500"/>
          </a:xfrm>
          <a:prstGeom prst="rect">
            <a:avLst/>
          </a:prstGeom>
          <a:solidFill>
            <a:schemeClr val="lt1"/>
          </a:solidFill>
          <a:ln>
            <a:noFill/>
          </a:ln>
        </p:spPr>
        <p:txBody>
          <a:bodyPr anchorCtr="0" anchor="ctr" bIns="91425" lIns="91425" rIns="91425" tIns="91425">
            <a:noAutofit/>
          </a:bodyPr>
          <a:lstStyle/>
          <a:p>
            <a:pPr lvl="0">
              <a:spcBef>
                <a:spcPts val="0"/>
              </a:spcBef>
              <a:buNone/>
            </a:pPr>
            <a:r>
              <a:t/>
            </a:r>
            <a:endParaRPr/>
          </a:p>
        </p:txBody>
      </p:sp>
      <p:sp>
        <p:nvSpPr>
          <p:cNvPr id="384" name="Shape 384"/>
          <p:cNvSpPr txBox="1"/>
          <p:nvPr/>
        </p:nvSpPr>
        <p:spPr>
          <a:xfrm>
            <a:off x="1054650" y="1375150"/>
            <a:ext cx="7034700" cy="1387800"/>
          </a:xfrm>
          <a:prstGeom prst="rect">
            <a:avLst/>
          </a:prstGeom>
          <a:noFill/>
          <a:ln>
            <a:noFill/>
          </a:ln>
        </p:spPr>
        <p:txBody>
          <a:bodyPr anchorCtr="0" anchor="ctr" bIns="91425" lIns="91425" rIns="91425" tIns="91425">
            <a:noAutofit/>
          </a:bodyPr>
          <a:lstStyle/>
          <a:p>
            <a:pPr lvl="0" rtl="0" algn="ctr">
              <a:spcBef>
                <a:spcPts val="0"/>
              </a:spcBef>
              <a:buNone/>
            </a:pPr>
            <a:r>
              <a:rPr lang="en" sz="3800">
                <a:solidFill>
                  <a:schemeClr val="dk1"/>
                </a:solidFill>
                <a:latin typeface="Ubuntu"/>
                <a:ea typeface="Ubuntu"/>
                <a:cs typeface="Ubuntu"/>
                <a:sym typeface="Ubuntu"/>
              </a:rPr>
              <a:t>Demonstration</a:t>
            </a:r>
          </a:p>
        </p:txBody>
      </p:sp>
      <p:cxnSp>
        <p:nvCxnSpPr>
          <p:cNvPr id="385" name="Shape 385"/>
          <p:cNvCxnSpPr/>
          <p:nvPr/>
        </p:nvCxnSpPr>
        <p:spPr>
          <a:xfrm>
            <a:off x="3111900" y="2479550"/>
            <a:ext cx="2920200" cy="0"/>
          </a:xfrm>
          <a:prstGeom prst="straightConnector1">
            <a:avLst/>
          </a:prstGeom>
          <a:noFill/>
          <a:ln cap="flat" cmpd="sng" w="38100">
            <a:solidFill>
              <a:schemeClr val="accent5"/>
            </a:solidFill>
            <a:prstDash val="solid"/>
            <a:round/>
            <a:headEnd len="lg" w="lg" type="none"/>
            <a:tailEnd len="lg" w="lg" type="none"/>
          </a:ln>
        </p:spPr>
      </p:cxnSp>
      <p:sp>
        <p:nvSpPr>
          <p:cNvPr id="386" name="Shape 386"/>
          <p:cNvSpPr txBox="1"/>
          <p:nvPr/>
        </p:nvSpPr>
        <p:spPr>
          <a:xfrm>
            <a:off x="3072000" y="1985250"/>
            <a:ext cx="3000000" cy="3000000"/>
          </a:xfrm>
          <a:prstGeom prst="rect">
            <a:avLst/>
          </a:prstGeom>
          <a:noFill/>
          <a:ln>
            <a:noFill/>
          </a:ln>
        </p:spPr>
        <p:txBody>
          <a:bodyPr anchorCtr="0" anchor="ctr" bIns="91425" lIns="91425" rIns="91425" tIns="91425">
            <a:noAutofit/>
          </a:bodyPr>
          <a:lstStyle/>
          <a:p>
            <a:pPr lvl="0" rtl="0" algn="l">
              <a:spcBef>
                <a:spcPts val="0"/>
              </a:spcBef>
              <a:buNone/>
            </a:pPr>
            <a:r>
              <a:t/>
            </a:r>
            <a:endParaRPr>
              <a:latin typeface="Ubuntu"/>
              <a:ea typeface="Ubuntu"/>
              <a:cs typeface="Ubuntu"/>
              <a:sym typeface="Ubuntu"/>
            </a:endParaRPr>
          </a:p>
        </p:txBody>
      </p:sp>
      <p:sp>
        <p:nvSpPr>
          <p:cNvPr id="387" name="Shape 387"/>
          <p:cNvSpPr txBox="1"/>
          <p:nvPr/>
        </p:nvSpPr>
        <p:spPr>
          <a:xfrm>
            <a:off x="3072000" y="2389500"/>
            <a:ext cx="3000000" cy="963900"/>
          </a:xfrm>
          <a:prstGeom prst="rect">
            <a:avLst/>
          </a:prstGeom>
          <a:noFill/>
          <a:ln>
            <a:noFill/>
          </a:ln>
        </p:spPr>
        <p:txBody>
          <a:bodyPr anchorCtr="0" anchor="ctr" bIns="91425" lIns="91425" rIns="91425" tIns="91425">
            <a:noAutofit/>
          </a:bodyPr>
          <a:lstStyle/>
          <a:p>
            <a:pPr lvl="0" rtl="0" algn="ctr">
              <a:spcBef>
                <a:spcPts val="0"/>
              </a:spcBef>
              <a:buNone/>
            </a:pPr>
            <a:r>
              <a:t/>
            </a:r>
            <a:endParaRPr sz="2100">
              <a:solidFill>
                <a:schemeClr val="accent5"/>
              </a:solidFill>
              <a:latin typeface="Ubuntu"/>
              <a:ea typeface="Ubuntu"/>
              <a:cs typeface="Ubuntu"/>
              <a:sym typeface="Ubuntu"/>
            </a:endParaRPr>
          </a:p>
          <a:p>
            <a:pPr lvl="0" rtl="0" algn="ctr">
              <a:spcBef>
                <a:spcPts val="0"/>
              </a:spcBef>
              <a:buNone/>
            </a:pPr>
            <a:r>
              <a:t/>
            </a:r>
            <a:endParaRPr sz="2100">
              <a:solidFill>
                <a:schemeClr val="accent5"/>
              </a:solidFill>
              <a:latin typeface="Ubuntu"/>
              <a:ea typeface="Ubuntu"/>
              <a:cs typeface="Ubuntu"/>
              <a:sym typeface="Ubuntu"/>
            </a:endParaRPr>
          </a:p>
          <a:p>
            <a:pPr lvl="0" rtl="0" algn="ctr">
              <a:spcBef>
                <a:spcPts val="0"/>
              </a:spcBef>
              <a:buNone/>
            </a:pPr>
            <a:r>
              <a:rPr lang="en" sz="2100">
                <a:solidFill>
                  <a:schemeClr val="accent5"/>
                </a:solidFill>
                <a:latin typeface="Ubuntu"/>
                <a:ea typeface="Ubuntu"/>
                <a:cs typeface="Ubuntu"/>
                <a:sym typeface="Ubuntu"/>
              </a:rPr>
              <a:t>Peter Burchell</a:t>
            </a:r>
            <a:br>
              <a:rPr lang="en" sz="2100">
                <a:solidFill>
                  <a:schemeClr val="accent5"/>
                </a:solidFill>
                <a:latin typeface="Ubuntu"/>
                <a:ea typeface="Ubuntu"/>
                <a:cs typeface="Ubuntu"/>
                <a:sym typeface="Ubuntu"/>
              </a:rPr>
            </a:br>
          </a:p>
          <a:p>
            <a:pPr lvl="0" rtl="0" algn="ctr">
              <a:spcBef>
                <a:spcPts val="0"/>
              </a:spcBef>
              <a:buNone/>
            </a:pPr>
            <a:r>
              <a:t/>
            </a:r>
            <a:endParaRPr sz="2100">
              <a:solidFill>
                <a:schemeClr val="accent5"/>
              </a:solidFill>
              <a:latin typeface="Ubuntu"/>
              <a:ea typeface="Ubuntu"/>
              <a:cs typeface="Ubuntu"/>
              <a:sym typeface="Ubuntu"/>
            </a:endParaRPr>
          </a:p>
          <a:p>
            <a:pPr lvl="0" rtl="0" algn="ctr">
              <a:spcBef>
                <a:spcPts val="0"/>
              </a:spcBef>
              <a:buNone/>
            </a:pPr>
            <a:r>
              <a:t/>
            </a:r>
            <a:endParaRPr sz="2100">
              <a:solidFill>
                <a:schemeClr val="accent5"/>
              </a:solidFill>
              <a:latin typeface="Ubuntu"/>
              <a:ea typeface="Ubuntu"/>
              <a:cs typeface="Ubuntu"/>
              <a:sym typeface="Ubuntu"/>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91" name="Shape 391"/>
        <p:cNvGrpSpPr/>
        <p:nvPr/>
      </p:nvGrpSpPr>
      <p:grpSpPr>
        <a:xfrm>
          <a:off x="0" y="0"/>
          <a:ext cx="0" cy="0"/>
          <a:chOff x="0" y="0"/>
          <a:chExt cx="0" cy="0"/>
        </a:xfrm>
      </p:grpSpPr>
      <p:sp>
        <p:nvSpPr>
          <p:cNvPr id="392" name="Shape 392"/>
          <p:cNvSpPr txBox="1"/>
          <p:nvPr>
            <p:ph idx="4294967295" type="title"/>
          </p:nvPr>
        </p:nvSpPr>
        <p:spPr>
          <a:xfrm>
            <a:off x="387900" y="762825"/>
            <a:ext cx="8368200" cy="686100"/>
          </a:xfrm>
          <a:prstGeom prst="rect">
            <a:avLst/>
          </a:prstGeom>
        </p:spPr>
        <p:txBody>
          <a:bodyPr anchorCtr="0" anchor="b" bIns="91425" lIns="91425" rIns="91425" tIns="91425">
            <a:noAutofit/>
          </a:bodyPr>
          <a:lstStyle/>
          <a:p>
            <a:pPr lvl="0">
              <a:spcBef>
                <a:spcPts val="0"/>
              </a:spcBef>
              <a:buNone/>
            </a:pPr>
            <a:r>
              <a:rPr lang="en">
                <a:latin typeface="Ubuntu"/>
                <a:ea typeface="Ubuntu"/>
                <a:cs typeface="Ubuntu"/>
                <a:sym typeface="Ubuntu"/>
              </a:rPr>
              <a:t>Demonstration</a:t>
            </a:r>
          </a:p>
        </p:txBody>
      </p:sp>
      <p:sp>
        <p:nvSpPr>
          <p:cNvPr id="393" name="Shape 393"/>
          <p:cNvSpPr txBox="1"/>
          <p:nvPr>
            <p:ph idx="4294967295" type="body"/>
          </p:nvPr>
        </p:nvSpPr>
        <p:spPr>
          <a:xfrm>
            <a:off x="692700" y="1566024"/>
            <a:ext cx="8368200" cy="3078900"/>
          </a:xfrm>
          <a:prstGeom prst="rect">
            <a:avLst/>
          </a:prstGeom>
        </p:spPr>
        <p:txBody>
          <a:bodyPr anchorCtr="0" anchor="t" bIns="91425" lIns="91425" rIns="91425" tIns="91425">
            <a:noAutofit/>
          </a:bodyPr>
          <a:lstStyle/>
          <a:p>
            <a:pPr indent="-368300" lvl="0" marL="457200" rtl="0">
              <a:lnSpc>
                <a:spcPct val="100000"/>
              </a:lnSpc>
              <a:spcBef>
                <a:spcPts val="0"/>
              </a:spcBef>
              <a:spcAft>
                <a:spcPts val="0"/>
              </a:spcAft>
              <a:buClr>
                <a:srgbClr val="FFFFFF"/>
              </a:buClr>
              <a:buSzPct val="100000"/>
              <a:buFont typeface="Ubuntu"/>
              <a:buAutoNum type="arabicPeriod"/>
            </a:pPr>
            <a:r>
              <a:rPr lang="en" sz="2200">
                <a:solidFill>
                  <a:srgbClr val="FFFFFF"/>
                </a:solidFill>
                <a:latin typeface="Ubuntu"/>
                <a:ea typeface="Ubuntu"/>
                <a:cs typeface="Ubuntu"/>
                <a:sym typeface="Ubuntu"/>
              </a:rPr>
              <a:t>Vehicle Overview</a:t>
            </a:r>
          </a:p>
          <a:p>
            <a:pPr lvl="0" rtl="0">
              <a:lnSpc>
                <a:spcPct val="100000"/>
              </a:lnSpc>
              <a:spcBef>
                <a:spcPts val="0"/>
              </a:spcBef>
              <a:spcAft>
                <a:spcPts val="0"/>
              </a:spcAft>
              <a:buNone/>
            </a:pPr>
            <a:r>
              <a:t/>
            </a:r>
            <a:endParaRPr sz="2200">
              <a:solidFill>
                <a:srgbClr val="FFFFFF"/>
              </a:solidFill>
              <a:latin typeface="Ubuntu"/>
              <a:ea typeface="Ubuntu"/>
              <a:cs typeface="Ubuntu"/>
              <a:sym typeface="Ubuntu"/>
            </a:endParaRPr>
          </a:p>
          <a:p>
            <a:pPr indent="-368300" lvl="0" marL="457200" rtl="0">
              <a:lnSpc>
                <a:spcPct val="100000"/>
              </a:lnSpc>
              <a:spcBef>
                <a:spcPts val="0"/>
              </a:spcBef>
              <a:spcAft>
                <a:spcPts val="0"/>
              </a:spcAft>
              <a:buSzPct val="100000"/>
              <a:buFont typeface="Ubuntu"/>
              <a:buAutoNum type="arabicPeriod"/>
            </a:pPr>
            <a:r>
              <a:rPr lang="en" sz="2200">
                <a:latin typeface="Ubuntu"/>
                <a:ea typeface="Ubuntu"/>
                <a:cs typeface="Ubuntu"/>
                <a:sym typeface="Ubuntu"/>
              </a:rPr>
              <a:t>Flight Management</a:t>
            </a:r>
          </a:p>
          <a:p>
            <a:pPr lvl="0" rtl="0">
              <a:lnSpc>
                <a:spcPct val="100000"/>
              </a:lnSpc>
              <a:spcBef>
                <a:spcPts val="0"/>
              </a:spcBef>
              <a:spcAft>
                <a:spcPts val="0"/>
              </a:spcAft>
              <a:buNone/>
            </a:pPr>
            <a:r>
              <a:t/>
            </a:r>
            <a:endParaRPr sz="2200">
              <a:solidFill>
                <a:srgbClr val="FFFFFF"/>
              </a:solidFill>
              <a:latin typeface="Ubuntu"/>
              <a:ea typeface="Ubuntu"/>
              <a:cs typeface="Ubuntu"/>
              <a:sym typeface="Ubuntu"/>
            </a:endParaRPr>
          </a:p>
          <a:p>
            <a:pPr indent="-368300" lvl="0" marL="457200" rtl="0">
              <a:lnSpc>
                <a:spcPct val="100000"/>
              </a:lnSpc>
              <a:spcBef>
                <a:spcPts val="0"/>
              </a:spcBef>
              <a:spcAft>
                <a:spcPts val="0"/>
              </a:spcAft>
              <a:buClr>
                <a:srgbClr val="FFFFFF"/>
              </a:buClr>
              <a:buSzPct val="100000"/>
              <a:buFont typeface="Ubuntu"/>
              <a:buAutoNum type="arabicPeriod"/>
            </a:pPr>
            <a:r>
              <a:rPr lang="en" sz="2200">
                <a:solidFill>
                  <a:srgbClr val="FFFFFF"/>
                </a:solidFill>
                <a:latin typeface="Ubuntu"/>
                <a:ea typeface="Ubuntu"/>
                <a:cs typeface="Ubuntu"/>
                <a:sym typeface="Ubuntu"/>
              </a:rPr>
              <a:t>User Interface</a:t>
            </a:r>
            <a:br>
              <a:rPr lang="en" sz="2200">
                <a:solidFill>
                  <a:srgbClr val="FFFFFF"/>
                </a:solidFill>
                <a:latin typeface="Ubuntu"/>
                <a:ea typeface="Ubuntu"/>
                <a:cs typeface="Ubuntu"/>
                <a:sym typeface="Ubuntu"/>
              </a:rPr>
            </a:br>
          </a:p>
          <a:p>
            <a:pPr indent="-368300" lvl="1" marL="914400" rtl="0">
              <a:lnSpc>
                <a:spcPct val="100000"/>
              </a:lnSpc>
              <a:spcBef>
                <a:spcPts val="0"/>
              </a:spcBef>
              <a:spcAft>
                <a:spcPts val="0"/>
              </a:spcAft>
              <a:buClr>
                <a:srgbClr val="FFFFFF"/>
              </a:buClr>
              <a:buSzPct val="100000"/>
              <a:buFont typeface="Ubuntu"/>
              <a:buAutoNum type="alphaLcPeriod"/>
            </a:pPr>
            <a:r>
              <a:rPr lang="en" sz="2200">
                <a:solidFill>
                  <a:srgbClr val="FFFFFF"/>
                </a:solidFill>
                <a:latin typeface="Ubuntu"/>
                <a:ea typeface="Ubuntu"/>
                <a:cs typeface="Ubuntu"/>
                <a:sym typeface="Ubuntu"/>
              </a:rPr>
              <a:t>USNG</a:t>
            </a:r>
            <a:br>
              <a:rPr lang="en" sz="2200">
                <a:solidFill>
                  <a:srgbClr val="FFFFFF"/>
                </a:solidFill>
                <a:latin typeface="Ubuntu"/>
                <a:ea typeface="Ubuntu"/>
                <a:cs typeface="Ubuntu"/>
                <a:sym typeface="Ubuntu"/>
              </a:rPr>
            </a:br>
          </a:p>
          <a:p>
            <a:pPr indent="-368300" lvl="1" marL="914400" rtl="0">
              <a:lnSpc>
                <a:spcPct val="100000"/>
              </a:lnSpc>
              <a:spcBef>
                <a:spcPts val="0"/>
              </a:spcBef>
              <a:spcAft>
                <a:spcPts val="0"/>
              </a:spcAft>
              <a:buClr>
                <a:srgbClr val="FFFFFF"/>
              </a:buClr>
              <a:buSzPct val="100000"/>
              <a:buFont typeface="Ubuntu"/>
              <a:buAutoNum type="alphaLcPeriod"/>
            </a:pPr>
            <a:r>
              <a:rPr lang="en" sz="2200">
                <a:solidFill>
                  <a:srgbClr val="FFFFFF"/>
                </a:solidFill>
                <a:latin typeface="Ubuntu"/>
                <a:ea typeface="Ubuntu"/>
                <a:cs typeface="Ubuntu"/>
                <a:sym typeface="Ubuntu"/>
              </a:rPr>
              <a:t>Object Detection</a:t>
            </a:r>
          </a:p>
        </p:txBody>
      </p:sp>
      <p:sp>
        <p:nvSpPr>
          <p:cNvPr id="394" name="Shape 394"/>
          <p:cNvSpPr txBox="1"/>
          <p:nvPr>
            <p:ph idx="12" type="sldNum"/>
          </p:nvPr>
        </p:nvSpPr>
        <p:spPr>
          <a:xfrm>
            <a:off x="6787876" y="4663225"/>
            <a:ext cx="2233200" cy="393600"/>
          </a:xfrm>
          <a:prstGeom prst="rect">
            <a:avLst/>
          </a:prstGeom>
        </p:spPr>
        <p:txBody>
          <a:bodyPr anchorCtr="0" anchor="ctr" bIns="91425" lIns="91425" rIns="91425" tIns="91425">
            <a:noAutofit/>
          </a:bodyPr>
          <a:lstStyle/>
          <a:p>
            <a:pPr indent="365850" lvl="0" marL="457200">
              <a:spcBef>
                <a:spcPts val="0"/>
              </a:spcBef>
              <a:buNone/>
            </a:pPr>
            <a:r>
              <a:rPr lang="en"/>
              <a:t>Peter Burchell	</a:t>
            </a:r>
            <a:fld id="{00000000-1234-1234-1234-123412341234}" type="slidenum">
              <a:rPr lang="en"/>
              <a:t>‹#›</a:t>
            </a:fld>
          </a:p>
        </p:txBody>
      </p:sp>
      <p:sp>
        <p:nvSpPr>
          <p:cNvPr id="395" name="Shape 395"/>
          <p:cNvSpPr txBox="1"/>
          <p:nvPr>
            <p:ph idx="4294967295" type="title"/>
          </p:nvPr>
        </p:nvSpPr>
        <p:spPr>
          <a:xfrm>
            <a:off x="-125" y="0"/>
            <a:ext cx="9144000" cy="489000"/>
          </a:xfrm>
          <a:prstGeom prst="rect">
            <a:avLst/>
          </a:prstGeom>
          <a:solidFill>
            <a:srgbClr val="000000"/>
          </a:solidFill>
        </p:spPr>
        <p:txBody>
          <a:bodyPr anchorCtr="0" anchor="ctr" bIns="91425" lIns="91425" rIns="91425" tIns="91425">
            <a:noAutofit/>
          </a:bodyPr>
          <a:lstStyle/>
          <a:p>
            <a:pPr lvl="0" rtl="0" algn="ctr">
              <a:spcBef>
                <a:spcPts val="0"/>
              </a:spcBef>
              <a:buNone/>
            </a:pPr>
            <a:r>
              <a:t/>
            </a:r>
            <a:endParaRPr b="1" sz="1000">
              <a:latin typeface="Ubuntu"/>
              <a:ea typeface="Ubuntu"/>
              <a:cs typeface="Ubuntu"/>
              <a:sym typeface="Ubuntu"/>
            </a:endParaRPr>
          </a:p>
          <a:p>
            <a:pPr lvl="0" rtl="0" algn="ctr">
              <a:spcBef>
                <a:spcPts val="1000"/>
              </a:spcBef>
              <a:buNone/>
            </a:pPr>
            <a:r>
              <a:rPr lang="en" sz="1600">
                <a:solidFill>
                  <a:srgbClr val="999999"/>
                </a:solidFill>
                <a:latin typeface="Ubuntu"/>
                <a:ea typeface="Ubuntu"/>
                <a:cs typeface="Ubuntu"/>
                <a:sym typeface="Ubuntu"/>
              </a:rPr>
              <a:t>Recap</a:t>
            </a:r>
            <a:r>
              <a:rPr lang="en" sz="1600">
                <a:solidFill>
                  <a:srgbClr val="FFFFFF"/>
                </a:solidFill>
                <a:latin typeface="Ubuntu"/>
                <a:ea typeface="Ubuntu"/>
                <a:cs typeface="Ubuntu"/>
                <a:sym typeface="Ubuntu"/>
              </a:rPr>
              <a:t> </a:t>
            </a:r>
            <a:r>
              <a:rPr lang="en" sz="1600">
                <a:solidFill>
                  <a:srgbClr val="999999"/>
                </a:solidFill>
                <a:latin typeface="Ubuntu"/>
                <a:ea typeface="Ubuntu"/>
                <a:cs typeface="Ubuntu"/>
                <a:sym typeface="Ubuntu"/>
              </a:rPr>
              <a:t>→</a:t>
            </a:r>
            <a:r>
              <a:rPr lang="en" sz="1600">
                <a:latin typeface="Ubuntu"/>
                <a:ea typeface="Ubuntu"/>
                <a:cs typeface="Ubuntu"/>
                <a:sym typeface="Ubuntu"/>
              </a:rPr>
              <a:t> </a:t>
            </a:r>
            <a:r>
              <a:rPr lang="en" sz="1600">
                <a:solidFill>
                  <a:srgbClr val="999999"/>
                </a:solidFill>
                <a:latin typeface="Ubuntu"/>
                <a:ea typeface="Ubuntu"/>
                <a:cs typeface="Ubuntu"/>
                <a:sym typeface="Ubuntu"/>
              </a:rPr>
              <a:t>Flight Control → Image Processing → WiFi / USNG</a:t>
            </a:r>
            <a:r>
              <a:rPr b="1" lang="en" sz="1600">
                <a:solidFill>
                  <a:schemeClr val="accent5"/>
                </a:solidFill>
                <a:latin typeface="Ubuntu"/>
                <a:ea typeface="Ubuntu"/>
                <a:cs typeface="Ubuntu"/>
                <a:sym typeface="Ubuntu"/>
              </a:rPr>
              <a:t> </a:t>
            </a:r>
            <a:r>
              <a:rPr lang="en" sz="1600">
                <a:solidFill>
                  <a:srgbClr val="999999"/>
                </a:solidFill>
                <a:latin typeface="Ubuntu"/>
                <a:ea typeface="Ubuntu"/>
                <a:cs typeface="Ubuntu"/>
                <a:sym typeface="Ubuntu"/>
              </a:rPr>
              <a:t>→ </a:t>
            </a:r>
            <a:r>
              <a:rPr b="1" lang="en" sz="1600">
                <a:solidFill>
                  <a:srgbClr val="999999"/>
                </a:solidFill>
                <a:latin typeface="Ubuntu"/>
                <a:ea typeface="Ubuntu"/>
                <a:cs typeface="Ubuntu"/>
                <a:sym typeface="Ubuntu"/>
              </a:rPr>
              <a:t>Airframe/Performance</a:t>
            </a:r>
            <a:r>
              <a:rPr lang="en" sz="1600">
                <a:solidFill>
                  <a:srgbClr val="999999"/>
                </a:solidFill>
                <a:latin typeface="Ubuntu"/>
                <a:ea typeface="Ubuntu"/>
                <a:cs typeface="Ubuntu"/>
                <a:sym typeface="Ubuntu"/>
              </a:rPr>
              <a:t> →  </a:t>
            </a:r>
            <a:r>
              <a:rPr lang="en" sz="1600">
                <a:solidFill>
                  <a:schemeClr val="accent5"/>
                </a:solidFill>
                <a:latin typeface="Ubuntu"/>
                <a:ea typeface="Ubuntu"/>
                <a:cs typeface="Ubuntu"/>
                <a:sym typeface="Ubuntu"/>
              </a:rPr>
              <a:t>Demo</a:t>
            </a:r>
          </a:p>
          <a:p>
            <a:pPr lvl="0" rtl="0" algn="ctr">
              <a:spcBef>
                <a:spcPts val="0"/>
              </a:spcBef>
              <a:buNone/>
            </a:pPr>
            <a:r>
              <a:rPr lang="en" sz="1600">
                <a:latin typeface="Ubuntu"/>
                <a:ea typeface="Ubuntu"/>
                <a:cs typeface="Ubuntu"/>
                <a:sym typeface="Ubuntu"/>
              </a:rPr>
              <a:t>	</a:t>
            </a:r>
          </a:p>
        </p:txBody>
      </p:sp>
      <p:pic>
        <p:nvPicPr>
          <p:cNvPr descr="dronetop2.png" id="396" name="Shape 396"/>
          <p:cNvPicPr preferRelativeResize="0"/>
          <p:nvPr/>
        </p:nvPicPr>
        <p:blipFill>
          <a:blip r:embed="rId3">
            <a:alphaModFix/>
          </a:blip>
          <a:stretch>
            <a:fillRect/>
          </a:stretch>
        </p:blipFill>
        <p:spPr>
          <a:xfrm>
            <a:off x="4429674" y="1344850"/>
            <a:ext cx="3507123" cy="246252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00" name="Shape 400"/>
        <p:cNvGrpSpPr/>
        <p:nvPr/>
      </p:nvGrpSpPr>
      <p:grpSpPr>
        <a:xfrm>
          <a:off x="0" y="0"/>
          <a:ext cx="0" cy="0"/>
          <a:chOff x="0" y="0"/>
          <a:chExt cx="0" cy="0"/>
        </a:xfrm>
      </p:grpSpPr>
      <p:sp>
        <p:nvSpPr>
          <p:cNvPr id="401" name="Shape 401"/>
          <p:cNvSpPr/>
          <p:nvPr/>
        </p:nvSpPr>
        <p:spPr>
          <a:xfrm>
            <a:off x="332125" y="1163550"/>
            <a:ext cx="687300" cy="364500"/>
          </a:xfrm>
          <a:prstGeom prst="rect">
            <a:avLst/>
          </a:prstGeom>
          <a:solidFill>
            <a:schemeClr val="lt1"/>
          </a:solidFill>
          <a:ln>
            <a:noFill/>
          </a:ln>
        </p:spPr>
        <p:txBody>
          <a:bodyPr anchorCtr="0" anchor="ctr" bIns="91425" lIns="91425" rIns="91425" tIns="91425">
            <a:noAutofit/>
          </a:bodyPr>
          <a:lstStyle/>
          <a:p>
            <a:pPr lvl="0">
              <a:spcBef>
                <a:spcPts val="0"/>
              </a:spcBef>
              <a:buNone/>
            </a:pPr>
            <a:r>
              <a:t/>
            </a:r>
            <a:endParaRPr/>
          </a:p>
        </p:txBody>
      </p:sp>
      <p:sp>
        <p:nvSpPr>
          <p:cNvPr id="402" name="Shape 402"/>
          <p:cNvSpPr txBox="1"/>
          <p:nvPr/>
        </p:nvSpPr>
        <p:spPr>
          <a:xfrm>
            <a:off x="1054650" y="1375150"/>
            <a:ext cx="7034700" cy="1387800"/>
          </a:xfrm>
          <a:prstGeom prst="rect">
            <a:avLst/>
          </a:prstGeom>
          <a:noFill/>
          <a:ln>
            <a:noFill/>
          </a:ln>
        </p:spPr>
        <p:txBody>
          <a:bodyPr anchorCtr="0" anchor="ctr" bIns="91425" lIns="91425" rIns="91425" tIns="91425">
            <a:noAutofit/>
          </a:bodyPr>
          <a:lstStyle/>
          <a:p>
            <a:pPr lvl="0" rtl="0" algn="ctr">
              <a:spcBef>
                <a:spcPts val="0"/>
              </a:spcBef>
              <a:buNone/>
            </a:pPr>
            <a:r>
              <a:rPr lang="en" sz="3800">
                <a:solidFill>
                  <a:schemeClr val="dk1"/>
                </a:solidFill>
                <a:latin typeface="Ubuntu"/>
                <a:ea typeface="Ubuntu"/>
                <a:cs typeface="Ubuntu"/>
                <a:sym typeface="Ubuntu"/>
              </a:rPr>
              <a:t>Summary</a:t>
            </a:r>
          </a:p>
        </p:txBody>
      </p:sp>
      <p:cxnSp>
        <p:nvCxnSpPr>
          <p:cNvPr id="403" name="Shape 403"/>
          <p:cNvCxnSpPr/>
          <p:nvPr/>
        </p:nvCxnSpPr>
        <p:spPr>
          <a:xfrm>
            <a:off x="3111900" y="2479550"/>
            <a:ext cx="2920200" cy="0"/>
          </a:xfrm>
          <a:prstGeom prst="straightConnector1">
            <a:avLst/>
          </a:prstGeom>
          <a:noFill/>
          <a:ln cap="flat" cmpd="sng" w="38100">
            <a:solidFill>
              <a:schemeClr val="accent5"/>
            </a:solidFill>
            <a:prstDash val="solid"/>
            <a:round/>
            <a:headEnd len="lg" w="lg" type="none"/>
            <a:tailEnd len="lg" w="lg" type="none"/>
          </a:ln>
        </p:spPr>
      </p:cxnSp>
      <p:sp>
        <p:nvSpPr>
          <p:cNvPr id="404" name="Shape 404"/>
          <p:cNvSpPr txBox="1"/>
          <p:nvPr/>
        </p:nvSpPr>
        <p:spPr>
          <a:xfrm>
            <a:off x="3072000" y="1985250"/>
            <a:ext cx="3000000" cy="3000000"/>
          </a:xfrm>
          <a:prstGeom prst="rect">
            <a:avLst/>
          </a:prstGeom>
          <a:noFill/>
          <a:ln>
            <a:noFill/>
          </a:ln>
        </p:spPr>
        <p:txBody>
          <a:bodyPr anchorCtr="0" anchor="ctr" bIns="91425" lIns="91425" rIns="91425" tIns="91425">
            <a:noAutofit/>
          </a:bodyPr>
          <a:lstStyle/>
          <a:p>
            <a:pPr lvl="0" rtl="0" algn="ctr">
              <a:spcBef>
                <a:spcPts val="0"/>
              </a:spcBef>
              <a:buNone/>
            </a:pPr>
            <a:r>
              <a:t/>
            </a:r>
            <a:endParaRPr>
              <a:latin typeface="Ubuntu"/>
              <a:ea typeface="Ubuntu"/>
              <a:cs typeface="Ubuntu"/>
              <a:sym typeface="Ubuntu"/>
            </a:endParaRPr>
          </a:p>
        </p:txBody>
      </p:sp>
      <p:sp>
        <p:nvSpPr>
          <p:cNvPr id="405" name="Shape 405"/>
          <p:cNvSpPr txBox="1"/>
          <p:nvPr/>
        </p:nvSpPr>
        <p:spPr>
          <a:xfrm>
            <a:off x="3072000" y="2398050"/>
            <a:ext cx="3000000" cy="963900"/>
          </a:xfrm>
          <a:prstGeom prst="rect">
            <a:avLst/>
          </a:prstGeom>
          <a:noFill/>
          <a:ln>
            <a:noFill/>
          </a:ln>
        </p:spPr>
        <p:txBody>
          <a:bodyPr anchorCtr="0" anchor="ctr" bIns="91425" lIns="91425" rIns="91425" tIns="91425">
            <a:noAutofit/>
          </a:bodyPr>
          <a:lstStyle/>
          <a:p>
            <a:pPr lvl="0" rtl="0" algn="ctr">
              <a:spcBef>
                <a:spcPts val="0"/>
              </a:spcBef>
              <a:buNone/>
            </a:pPr>
            <a:r>
              <a:rPr lang="en" sz="2100">
                <a:solidFill>
                  <a:schemeClr val="accent5"/>
                </a:solidFill>
                <a:latin typeface="Ubuntu"/>
                <a:ea typeface="Ubuntu"/>
                <a:cs typeface="Ubuntu"/>
                <a:sym typeface="Ubuntu"/>
              </a:rPr>
              <a:t>Halil Yonter</a:t>
            </a:r>
          </a:p>
          <a:p>
            <a:pPr lvl="0" rtl="0" algn="ctr">
              <a:spcBef>
                <a:spcPts val="0"/>
              </a:spcBef>
              <a:buNone/>
            </a:pPr>
            <a:r>
              <a:t/>
            </a:r>
            <a:endParaRPr sz="2100">
              <a:solidFill>
                <a:schemeClr val="accent5"/>
              </a:solidFill>
              <a:latin typeface="Ubuntu"/>
              <a:ea typeface="Ubuntu"/>
              <a:cs typeface="Ubuntu"/>
              <a:sym typeface="Ubuntu"/>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09" name="Shape 409"/>
        <p:cNvGrpSpPr/>
        <p:nvPr/>
      </p:nvGrpSpPr>
      <p:grpSpPr>
        <a:xfrm>
          <a:off x="0" y="0"/>
          <a:ext cx="0" cy="0"/>
          <a:chOff x="0" y="0"/>
          <a:chExt cx="0" cy="0"/>
        </a:xfrm>
      </p:grpSpPr>
      <p:sp>
        <p:nvSpPr>
          <p:cNvPr id="410" name="Shape 410"/>
          <p:cNvSpPr txBox="1"/>
          <p:nvPr>
            <p:ph idx="12" type="sldNum"/>
          </p:nvPr>
        </p:nvSpPr>
        <p:spPr>
          <a:xfrm>
            <a:off x="7541536" y="4663225"/>
            <a:ext cx="1479600" cy="393600"/>
          </a:xfrm>
          <a:prstGeom prst="rect">
            <a:avLst/>
          </a:prstGeom>
        </p:spPr>
        <p:txBody>
          <a:bodyPr anchorCtr="0" anchor="ctr" bIns="91425" lIns="91425" rIns="91425" tIns="91425">
            <a:noAutofit/>
          </a:bodyPr>
          <a:lstStyle/>
          <a:p>
            <a:pPr lvl="0" rtl="0">
              <a:spcBef>
                <a:spcPts val="0"/>
              </a:spcBef>
              <a:buNone/>
            </a:pPr>
            <a:r>
              <a:rPr lang="en"/>
              <a:t>Halil Yonter	</a:t>
            </a:r>
            <a:fld id="{00000000-1234-1234-1234-123412341234}" type="slidenum">
              <a:rPr lang="en"/>
              <a:t>‹#›</a:t>
            </a:fld>
          </a:p>
        </p:txBody>
      </p:sp>
      <p:pic>
        <p:nvPicPr>
          <p:cNvPr descr="fsu copy.png" id="411" name="Shape 411"/>
          <p:cNvPicPr preferRelativeResize="0"/>
          <p:nvPr/>
        </p:nvPicPr>
        <p:blipFill rotWithShape="1">
          <a:blip r:embed="rId3">
            <a:alphaModFix/>
          </a:blip>
          <a:srcRect b="0" l="0" r="0" t="0"/>
          <a:stretch/>
        </p:blipFill>
        <p:spPr>
          <a:xfrm>
            <a:off x="2993699" y="1170024"/>
            <a:ext cx="3420725" cy="2291132"/>
          </a:xfrm>
          <a:prstGeom prst="rect">
            <a:avLst/>
          </a:prstGeom>
          <a:noFill/>
          <a:ln>
            <a:noFill/>
          </a:ln>
        </p:spPr>
      </p:pic>
      <p:pic>
        <p:nvPicPr>
          <p:cNvPr id="412" name="Shape 412"/>
          <p:cNvPicPr preferRelativeResize="0"/>
          <p:nvPr/>
        </p:nvPicPr>
        <p:blipFill rotWithShape="1">
          <a:blip r:embed="rId4">
            <a:alphaModFix/>
          </a:blip>
          <a:srcRect b="38927" l="0" r="0" t="0"/>
          <a:stretch/>
        </p:blipFill>
        <p:spPr>
          <a:xfrm>
            <a:off x="3964262" y="3706537"/>
            <a:ext cx="1479600" cy="900631"/>
          </a:xfrm>
          <a:prstGeom prst="rect">
            <a:avLst/>
          </a:prstGeom>
          <a:noFill/>
          <a:ln>
            <a:noFill/>
          </a:ln>
        </p:spPr>
      </p:pic>
      <p:pic>
        <p:nvPicPr>
          <p:cNvPr id="413" name="Shape 413"/>
          <p:cNvPicPr preferRelativeResize="0"/>
          <p:nvPr/>
        </p:nvPicPr>
        <p:blipFill>
          <a:blip r:embed="rId5">
            <a:alphaModFix/>
          </a:blip>
          <a:stretch>
            <a:fillRect/>
          </a:stretch>
        </p:blipFill>
        <p:spPr>
          <a:xfrm>
            <a:off x="3815750" y="533062"/>
            <a:ext cx="1776625" cy="541749"/>
          </a:xfrm>
          <a:prstGeom prst="rect">
            <a:avLst/>
          </a:prstGeom>
          <a:noFill/>
          <a:ln>
            <a:noFill/>
          </a:ln>
        </p:spPr>
      </p:pic>
      <p:pic>
        <p:nvPicPr>
          <p:cNvPr id="414" name="Shape 414"/>
          <p:cNvPicPr preferRelativeResize="0"/>
          <p:nvPr/>
        </p:nvPicPr>
        <p:blipFill rotWithShape="1">
          <a:blip r:embed="rId6">
            <a:alphaModFix/>
          </a:blip>
          <a:srcRect b="0" l="0" r="45613" t="0"/>
          <a:stretch/>
        </p:blipFill>
        <p:spPr>
          <a:xfrm>
            <a:off x="1073312" y="533062"/>
            <a:ext cx="2045124" cy="541749"/>
          </a:xfrm>
          <a:prstGeom prst="rect">
            <a:avLst/>
          </a:prstGeom>
          <a:noFill/>
          <a:ln>
            <a:noFill/>
          </a:ln>
        </p:spPr>
      </p:pic>
      <p:pic>
        <p:nvPicPr>
          <p:cNvPr id="415" name="Shape 415"/>
          <p:cNvPicPr preferRelativeResize="0"/>
          <p:nvPr/>
        </p:nvPicPr>
        <p:blipFill>
          <a:blip r:embed="rId7">
            <a:alphaModFix/>
          </a:blip>
          <a:stretch>
            <a:fillRect/>
          </a:stretch>
        </p:blipFill>
        <p:spPr>
          <a:xfrm>
            <a:off x="6289712" y="533062"/>
            <a:ext cx="1747669" cy="541749"/>
          </a:xfrm>
          <a:prstGeom prst="rect">
            <a:avLst/>
          </a:prstGeom>
          <a:noFill/>
          <a:ln>
            <a:noFill/>
          </a:ln>
        </p:spPr>
      </p:pic>
      <p:pic>
        <p:nvPicPr>
          <p:cNvPr id="416" name="Shape 416"/>
          <p:cNvPicPr preferRelativeResize="0"/>
          <p:nvPr/>
        </p:nvPicPr>
        <p:blipFill>
          <a:blip r:embed="rId8">
            <a:alphaModFix/>
          </a:blip>
          <a:stretch>
            <a:fillRect/>
          </a:stretch>
        </p:blipFill>
        <p:spPr>
          <a:xfrm>
            <a:off x="1728117" y="3694037"/>
            <a:ext cx="735519" cy="907150"/>
          </a:xfrm>
          <a:prstGeom prst="rect">
            <a:avLst/>
          </a:prstGeom>
          <a:noFill/>
          <a:ln>
            <a:noFill/>
          </a:ln>
        </p:spPr>
      </p:pic>
      <p:pic>
        <p:nvPicPr>
          <p:cNvPr id="417" name="Shape 417"/>
          <p:cNvPicPr preferRelativeResize="0"/>
          <p:nvPr/>
        </p:nvPicPr>
        <p:blipFill rotWithShape="1">
          <a:blip r:embed="rId9">
            <a:alphaModFix/>
          </a:blip>
          <a:srcRect b="0" l="0" r="0" t="0"/>
          <a:stretch/>
        </p:blipFill>
        <p:spPr>
          <a:xfrm>
            <a:off x="6256387" y="3703275"/>
            <a:ext cx="1814300" cy="9071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4" name="Shape 94"/>
        <p:cNvGrpSpPr/>
        <p:nvPr/>
      </p:nvGrpSpPr>
      <p:grpSpPr>
        <a:xfrm>
          <a:off x="0" y="0"/>
          <a:ext cx="0" cy="0"/>
          <a:chOff x="0" y="0"/>
          <a:chExt cx="0" cy="0"/>
        </a:xfrm>
      </p:grpSpPr>
      <p:sp>
        <p:nvSpPr>
          <p:cNvPr id="95" name="Shape 95"/>
          <p:cNvSpPr txBox="1"/>
          <p:nvPr>
            <p:ph idx="12" type="sldNum"/>
          </p:nvPr>
        </p:nvSpPr>
        <p:spPr>
          <a:xfrm>
            <a:off x="7835315" y="4663225"/>
            <a:ext cx="1185900" cy="393600"/>
          </a:xfrm>
          <a:prstGeom prst="rect">
            <a:avLst/>
          </a:prstGeom>
        </p:spPr>
        <p:txBody>
          <a:bodyPr anchorCtr="0" anchor="ctr" bIns="91425" lIns="91425" rIns="91425" tIns="91425">
            <a:noAutofit/>
          </a:bodyPr>
          <a:lstStyle/>
          <a:p>
            <a:pPr lvl="0" rtl="0">
              <a:spcBef>
                <a:spcPts val="0"/>
              </a:spcBef>
              <a:buNone/>
            </a:pPr>
            <a:r>
              <a:rPr lang="en">
                <a:latin typeface="Ubuntu"/>
                <a:ea typeface="Ubuntu"/>
                <a:cs typeface="Ubuntu"/>
                <a:sym typeface="Ubuntu"/>
              </a:rPr>
              <a:t>Halil Yonter    </a:t>
            </a:r>
            <a:fld id="{00000000-1234-1234-1234-123412341234}" type="slidenum">
              <a:rPr lang="en">
                <a:latin typeface="Ubuntu"/>
                <a:ea typeface="Ubuntu"/>
                <a:cs typeface="Ubuntu"/>
                <a:sym typeface="Ubuntu"/>
              </a:rPr>
              <a:t>‹#›</a:t>
            </a:fld>
          </a:p>
        </p:txBody>
      </p:sp>
      <p:sp>
        <p:nvSpPr>
          <p:cNvPr id="96" name="Shape 96"/>
          <p:cNvSpPr txBox="1"/>
          <p:nvPr>
            <p:ph idx="4294967295" type="title"/>
          </p:nvPr>
        </p:nvSpPr>
        <p:spPr>
          <a:xfrm>
            <a:off x="-125" y="0"/>
            <a:ext cx="9144000" cy="489000"/>
          </a:xfrm>
          <a:prstGeom prst="rect">
            <a:avLst/>
          </a:prstGeom>
          <a:solidFill>
            <a:srgbClr val="000000"/>
          </a:solidFill>
        </p:spPr>
        <p:txBody>
          <a:bodyPr anchorCtr="0" anchor="ctr" bIns="91425" lIns="91425" rIns="91425" tIns="91425">
            <a:noAutofit/>
          </a:bodyPr>
          <a:lstStyle/>
          <a:p>
            <a:pPr lvl="0" rtl="0" algn="ctr">
              <a:spcBef>
                <a:spcPts val="0"/>
              </a:spcBef>
              <a:buNone/>
            </a:pPr>
            <a:r>
              <a:t/>
            </a:r>
            <a:endParaRPr b="1" sz="1000">
              <a:latin typeface="Ubuntu"/>
              <a:ea typeface="Ubuntu"/>
              <a:cs typeface="Ubuntu"/>
              <a:sym typeface="Ubuntu"/>
            </a:endParaRPr>
          </a:p>
          <a:p>
            <a:pPr lvl="0" rtl="0" algn="ctr">
              <a:spcBef>
                <a:spcPts val="1000"/>
              </a:spcBef>
              <a:buNone/>
            </a:pPr>
            <a:r>
              <a:rPr b="1" lang="en" sz="1600">
                <a:solidFill>
                  <a:schemeClr val="accent5"/>
                </a:solidFill>
                <a:latin typeface="Ubuntu"/>
                <a:ea typeface="Ubuntu"/>
                <a:cs typeface="Ubuntu"/>
                <a:sym typeface="Ubuntu"/>
              </a:rPr>
              <a:t>Recap</a:t>
            </a:r>
            <a:r>
              <a:rPr lang="en" sz="1600">
                <a:solidFill>
                  <a:srgbClr val="FFFFFF"/>
                </a:solidFill>
                <a:latin typeface="Ubuntu"/>
                <a:ea typeface="Ubuntu"/>
                <a:cs typeface="Ubuntu"/>
                <a:sym typeface="Ubuntu"/>
              </a:rPr>
              <a:t> </a:t>
            </a:r>
            <a:r>
              <a:rPr lang="en" sz="1600">
                <a:solidFill>
                  <a:srgbClr val="999999"/>
                </a:solidFill>
                <a:latin typeface="Ubuntu"/>
                <a:ea typeface="Ubuntu"/>
                <a:cs typeface="Ubuntu"/>
                <a:sym typeface="Ubuntu"/>
              </a:rPr>
              <a:t>→</a:t>
            </a:r>
            <a:r>
              <a:rPr lang="en" sz="1600">
                <a:latin typeface="Ubuntu"/>
                <a:ea typeface="Ubuntu"/>
                <a:cs typeface="Ubuntu"/>
                <a:sym typeface="Ubuntu"/>
              </a:rPr>
              <a:t> </a:t>
            </a:r>
            <a:r>
              <a:rPr lang="en" sz="1600">
                <a:solidFill>
                  <a:srgbClr val="999999"/>
                </a:solidFill>
                <a:latin typeface="Ubuntu"/>
                <a:ea typeface="Ubuntu"/>
                <a:cs typeface="Ubuntu"/>
                <a:sym typeface="Ubuntu"/>
              </a:rPr>
              <a:t>Flight Control → Processor → Object Detection → WiFi / USNG → Propeller Testing </a:t>
            </a:r>
          </a:p>
          <a:p>
            <a:pPr lvl="0" rtl="0" algn="ctr">
              <a:spcBef>
                <a:spcPts val="0"/>
              </a:spcBef>
              <a:buNone/>
            </a:pPr>
            <a:r>
              <a:rPr lang="en" sz="1600">
                <a:latin typeface="Ubuntu"/>
                <a:ea typeface="Ubuntu"/>
                <a:cs typeface="Ubuntu"/>
                <a:sym typeface="Ubuntu"/>
              </a:rPr>
              <a:t>	</a:t>
            </a:r>
          </a:p>
        </p:txBody>
      </p:sp>
      <p:sp>
        <p:nvSpPr>
          <p:cNvPr id="97" name="Shape 97"/>
          <p:cNvSpPr/>
          <p:nvPr/>
        </p:nvSpPr>
        <p:spPr>
          <a:xfrm>
            <a:off x="3076787" y="1861887"/>
            <a:ext cx="953700" cy="920400"/>
          </a:xfrm>
          <a:prstGeom prst="ellipse">
            <a:avLst/>
          </a:prstGeom>
          <a:noFill/>
          <a:ln cap="flat" cmpd="sng" w="28575">
            <a:solidFill>
              <a:schemeClr val="dk1"/>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98" name="Shape 98"/>
          <p:cNvSpPr/>
          <p:nvPr/>
        </p:nvSpPr>
        <p:spPr>
          <a:xfrm>
            <a:off x="1498287" y="3363175"/>
            <a:ext cx="953700" cy="920400"/>
          </a:xfrm>
          <a:prstGeom prst="ellipse">
            <a:avLst/>
          </a:prstGeom>
          <a:noFill/>
          <a:ln cap="flat" cmpd="sng" w="28575">
            <a:solidFill>
              <a:schemeClr val="dk1"/>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99" name="Shape 99"/>
          <p:cNvSpPr/>
          <p:nvPr/>
        </p:nvSpPr>
        <p:spPr>
          <a:xfrm>
            <a:off x="1018525" y="1861875"/>
            <a:ext cx="953700" cy="920400"/>
          </a:xfrm>
          <a:prstGeom prst="ellipse">
            <a:avLst/>
          </a:prstGeom>
          <a:noFill/>
          <a:ln cap="flat" cmpd="sng" w="28575">
            <a:solidFill>
              <a:schemeClr val="dk1"/>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00" name="Shape 100"/>
          <p:cNvSpPr/>
          <p:nvPr/>
        </p:nvSpPr>
        <p:spPr>
          <a:xfrm>
            <a:off x="3623537" y="3363162"/>
            <a:ext cx="953700" cy="920400"/>
          </a:xfrm>
          <a:prstGeom prst="ellipse">
            <a:avLst/>
          </a:prstGeom>
          <a:noFill/>
          <a:ln cap="flat" cmpd="sng" w="28575">
            <a:solidFill>
              <a:schemeClr val="dk1"/>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pic>
        <p:nvPicPr>
          <p:cNvPr id="101" name="Shape 101"/>
          <p:cNvPicPr preferRelativeResize="0"/>
          <p:nvPr/>
        </p:nvPicPr>
        <p:blipFill>
          <a:blip r:embed="rId3">
            <a:alphaModFix/>
          </a:blip>
          <a:stretch>
            <a:fillRect/>
          </a:stretch>
        </p:blipFill>
        <p:spPr>
          <a:xfrm>
            <a:off x="1134224" y="2148000"/>
            <a:ext cx="5860648" cy="1585675"/>
          </a:xfrm>
          <a:prstGeom prst="rect">
            <a:avLst/>
          </a:prstGeom>
          <a:noFill/>
          <a:ln>
            <a:noFill/>
          </a:ln>
        </p:spPr>
      </p:pic>
      <p:pic>
        <p:nvPicPr>
          <p:cNvPr id="102" name="Shape 102"/>
          <p:cNvPicPr preferRelativeResize="0"/>
          <p:nvPr/>
        </p:nvPicPr>
        <p:blipFill>
          <a:blip r:embed="rId4">
            <a:alphaModFix/>
          </a:blip>
          <a:stretch>
            <a:fillRect/>
          </a:stretch>
        </p:blipFill>
        <p:spPr>
          <a:xfrm rot="1184708">
            <a:off x="5966765" y="1188700"/>
            <a:ext cx="2059270" cy="945575"/>
          </a:xfrm>
          <a:prstGeom prst="rect">
            <a:avLst/>
          </a:prstGeom>
          <a:noFill/>
          <a:ln>
            <a:noFill/>
          </a:ln>
        </p:spPr>
      </p:pic>
      <p:pic>
        <p:nvPicPr>
          <p:cNvPr id="103" name="Shape 103"/>
          <p:cNvPicPr preferRelativeResize="0"/>
          <p:nvPr/>
        </p:nvPicPr>
        <p:blipFill>
          <a:blip r:embed="rId5">
            <a:alphaModFix/>
          </a:blip>
          <a:stretch>
            <a:fillRect/>
          </a:stretch>
        </p:blipFill>
        <p:spPr>
          <a:xfrm>
            <a:off x="1598175" y="3514912"/>
            <a:ext cx="753949" cy="616925"/>
          </a:xfrm>
          <a:prstGeom prst="rect">
            <a:avLst/>
          </a:prstGeom>
          <a:noFill/>
          <a:ln>
            <a:noFill/>
          </a:ln>
        </p:spPr>
      </p:pic>
      <p:pic>
        <p:nvPicPr>
          <p:cNvPr id="104" name="Shape 104"/>
          <p:cNvPicPr preferRelativeResize="0"/>
          <p:nvPr/>
        </p:nvPicPr>
        <p:blipFill>
          <a:blip r:embed="rId6">
            <a:alphaModFix/>
          </a:blip>
          <a:stretch>
            <a:fillRect/>
          </a:stretch>
        </p:blipFill>
        <p:spPr>
          <a:xfrm>
            <a:off x="1186912" y="2013612"/>
            <a:ext cx="616925" cy="616925"/>
          </a:xfrm>
          <a:prstGeom prst="rect">
            <a:avLst/>
          </a:prstGeom>
          <a:noFill/>
          <a:ln>
            <a:noFill/>
          </a:ln>
        </p:spPr>
      </p:pic>
      <p:pic>
        <p:nvPicPr>
          <p:cNvPr id="105" name="Shape 105"/>
          <p:cNvPicPr preferRelativeResize="0"/>
          <p:nvPr/>
        </p:nvPicPr>
        <p:blipFill>
          <a:blip r:embed="rId7">
            <a:alphaModFix/>
          </a:blip>
          <a:stretch>
            <a:fillRect/>
          </a:stretch>
        </p:blipFill>
        <p:spPr>
          <a:xfrm>
            <a:off x="3216770" y="1985212"/>
            <a:ext cx="673749" cy="673749"/>
          </a:xfrm>
          <a:prstGeom prst="rect">
            <a:avLst/>
          </a:prstGeom>
          <a:noFill/>
          <a:ln>
            <a:noFill/>
          </a:ln>
        </p:spPr>
      </p:pic>
      <p:pic>
        <p:nvPicPr>
          <p:cNvPr id="106" name="Shape 106"/>
          <p:cNvPicPr preferRelativeResize="0"/>
          <p:nvPr/>
        </p:nvPicPr>
        <p:blipFill>
          <a:blip r:embed="rId8">
            <a:alphaModFix/>
          </a:blip>
          <a:stretch>
            <a:fillRect/>
          </a:stretch>
        </p:blipFill>
        <p:spPr>
          <a:xfrm>
            <a:off x="3723300" y="3446400"/>
            <a:ext cx="753949" cy="75394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8">
                                  <p:stCondLst>
                                    <p:cond delay="0"/>
                                  </p:stCondLst>
                                  <p:childTnLst>
                                    <p:set>
                                      <p:cBhvr>
                                        <p:cTn dur="1" fill="hold">
                                          <p:stCondLst>
                                            <p:cond delay="0"/>
                                          </p:stCondLst>
                                        </p:cTn>
                                        <p:tgtEl>
                                          <p:spTgt spid="102"/>
                                        </p:tgtEl>
                                        <p:attrNameLst>
                                          <p:attrName>style.visibility</p:attrName>
                                        </p:attrNameLst>
                                      </p:cBhvr>
                                      <p:to>
                                        <p:strVal val="visible"/>
                                      </p:to>
                                    </p:set>
                                    <p:anim calcmode="lin" valueType="num">
                                      <p:cBhvr additive="base">
                                        <p:cTn dur="1000"/>
                                        <p:tgtEl>
                                          <p:spTgt spid="102"/>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101"/>
                                        </p:tgtEl>
                                        <p:attrNameLst>
                                          <p:attrName>style.visibility</p:attrName>
                                        </p:attrNameLst>
                                      </p:cBhvr>
                                      <p:to>
                                        <p:strVal val="visible"/>
                                      </p:to>
                                    </p:set>
                                    <p:anim calcmode="lin" valueType="num">
                                      <p:cBhvr additive="base">
                                        <p:cTn dur="1000"/>
                                        <p:tgtEl>
                                          <p:spTgt spid="101"/>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9"/>
                                        </p:tgtEl>
                                        <p:attrNameLst>
                                          <p:attrName>style.visibility</p:attrName>
                                        </p:attrNameLst>
                                      </p:cBhvr>
                                      <p:to>
                                        <p:strVal val="visible"/>
                                      </p:to>
                                    </p:set>
                                    <p:animEffect filter="fade" transition="in">
                                      <p:cBhvr>
                                        <p:cTn dur="1000"/>
                                        <p:tgtEl>
                                          <p:spTgt spid="99"/>
                                        </p:tgtEl>
                                      </p:cBhvr>
                                    </p:animEffect>
                                  </p:childTnLst>
                                </p:cTn>
                              </p:par>
                              <p:par>
                                <p:cTn fill="hold" nodeType="withEffect" presetClass="entr" presetID="10" presetSubtype="0">
                                  <p:stCondLst>
                                    <p:cond delay="0"/>
                                  </p:stCondLst>
                                  <p:childTnLst>
                                    <p:set>
                                      <p:cBhvr>
                                        <p:cTn dur="1" fill="hold">
                                          <p:stCondLst>
                                            <p:cond delay="0"/>
                                          </p:stCondLst>
                                        </p:cTn>
                                        <p:tgtEl>
                                          <p:spTgt spid="104"/>
                                        </p:tgtEl>
                                        <p:attrNameLst>
                                          <p:attrName>style.visibility</p:attrName>
                                        </p:attrNameLst>
                                      </p:cBhvr>
                                      <p:to>
                                        <p:strVal val="visible"/>
                                      </p:to>
                                    </p:set>
                                    <p:animEffect filter="fade" transition="in">
                                      <p:cBhvr>
                                        <p:cTn dur="1000"/>
                                        <p:tgtEl>
                                          <p:spTgt spid="104"/>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98"/>
                                        </p:tgtEl>
                                        <p:attrNameLst>
                                          <p:attrName>style.visibility</p:attrName>
                                        </p:attrNameLst>
                                      </p:cBhvr>
                                      <p:to>
                                        <p:strVal val="visible"/>
                                      </p:to>
                                    </p:set>
                                    <p:animEffect filter="fade" transition="in">
                                      <p:cBhvr>
                                        <p:cTn dur="1000"/>
                                        <p:tgtEl>
                                          <p:spTgt spid="98"/>
                                        </p:tgtEl>
                                      </p:cBhvr>
                                    </p:animEffect>
                                  </p:childTnLst>
                                </p:cTn>
                              </p:par>
                              <p:par>
                                <p:cTn fill="hold" nodeType="withEffect" presetClass="entr" presetID="10" presetSubtype="0">
                                  <p:stCondLst>
                                    <p:cond delay="0"/>
                                  </p:stCondLst>
                                  <p:childTnLst>
                                    <p:set>
                                      <p:cBhvr>
                                        <p:cTn dur="1" fill="hold">
                                          <p:stCondLst>
                                            <p:cond delay="0"/>
                                          </p:stCondLst>
                                        </p:cTn>
                                        <p:tgtEl>
                                          <p:spTgt spid="103"/>
                                        </p:tgtEl>
                                        <p:attrNameLst>
                                          <p:attrName>style.visibility</p:attrName>
                                        </p:attrNameLst>
                                      </p:cBhvr>
                                      <p:to>
                                        <p:strVal val="visible"/>
                                      </p:to>
                                    </p:set>
                                    <p:animEffect filter="fade" transition="in">
                                      <p:cBhvr>
                                        <p:cTn dur="1000"/>
                                        <p:tgtEl>
                                          <p:spTgt spid="103"/>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97"/>
                                        </p:tgtEl>
                                        <p:attrNameLst>
                                          <p:attrName>style.visibility</p:attrName>
                                        </p:attrNameLst>
                                      </p:cBhvr>
                                      <p:to>
                                        <p:strVal val="visible"/>
                                      </p:to>
                                    </p:set>
                                    <p:animEffect filter="fade" transition="in">
                                      <p:cBhvr>
                                        <p:cTn dur="1000"/>
                                        <p:tgtEl>
                                          <p:spTgt spid="97"/>
                                        </p:tgtEl>
                                      </p:cBhvr>
                                    </p:animEffect>
                                  </p:childTnLst>
                                </p:cTn>
                              </p:par>
                              <p:par>
                                <p:cTn fill="hold" nodeType="withEffect" presetClass="entr" presetID="10" presetSubtype="0">
                                  <p:stCondLst>
                                    <p:cond delay="0"/>
                                  </p:stCondLst>
                                  <p:childTnLst>
                                    <p:set>
                                      <p:cBhvr>
                                        <p:cTn dur="1" fill="hold">
                                          <p:stCondLst>
                                            <p:cond delay="0"/>
                                          </p:stCondLst>
                                        </p:cTn>
                                        <p:tgtEl>
                                          <p:spTgt spid="105"/>
                                        </p:tgtEl>
                                        <p:attrNameLst>
                                          <p:attrName>style.visibility</p:attrName>
                                        </p:attrNameLst>
                                      </p:cBhvr>
                                      <p:to>
                                        <p:strVal val="visible"/>
                                      </p:to>
                                    </p:set>
                                    <p:animEffect filter="fade" transition="in">
                                      <p:cBhvr>
                                        <p:cTn dur="1000"/>
                                        <p:tgtEl>
                                          <p:spTgt spid="105"/>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100"/>
                                        </p:tgtEl>
                                        <p:attrNameLst>
                                          <p:attrName>style.visibility</p:attrName>
                                        </p:attrNameLst>
                                      </p:cBhvr>
                                      <p:to>
                                        <p:strVal val="visible"/>
                                      </p:to>
                                    </p:set>
                                    <p:animEffect filter="fade" transition="in">
                                      <p:cBhvr>
                                        <p:cTn dur="1000"/>
                                        <p:tgtEl>
                                          <p:spTgt spid="100"/>
                                        </p:tgtEl>
                                      </p:cBhvr>
                                    </p:animEffect>
                                  </p:childTnLst>
                                </p:cTn>
                              </p:par>
                              <p:par>
                                <p:cTn fill="hold" nodeType="withEffect" presetClass="entr" presetID="10" presetSubtype="0">
                                  <p:stCondLst>
                                    <p:cond delay="0"/>
                                  </p:stCondLst>
                                  <p:childTnLst>
                                    <p:set>
                                      <p:cBhvr>
                                        <p:cTn dur="1" fill="hold">
                                          <p:stCondLst>
                                            <p:cond delay="0"/>
                                          </p:stCondLst>
                                        </p:cTn>
                                        <p:tgtEl>
                                          <p:spTgt spid="106"/>
                                        </p:tgtEl>
                                        <p:attrNameLst>
                                          <p:attrName>style.visibility</p:attrName>
                                        </p:attrNameLst>
                                      </p:cBhvr>
                                      <p:to>
                                        <p:strVal val="visible"/>
                                      </p:to>
                                    </p:set>
                                    <p:animEffect filter="fade" transition="in">
                                      <p:cBhvr>
                                        <p:cTn dur="1000"/>
                                        <p:tgtEl>
                                          <p:spTgt spid="1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21" name="Shape 421"/>
        <p:cNvGrpSpPr/>
        <p:nvPr/>
      </p:nvGrpSpPr>
      <p:grpSpPr>
        <a:xfrm>
          <a:off x="0" y="0"/>
          <a:ext cx="0" cy="0"/>
          <a:chOff x="0" y="0"/>
          <a:chExt cx="0" cy="0"/>
        </a:xfrm>
      </p:grpSpPr>
      <p:sp>
        <p:nvSpPr>
          <p:cNvPr id="422" name="Shape 422"/>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
        <p:nvSpPr>
          <p:cNvPr id="423" name="Shape 423"/>
          <p:cNvSpPr txBox="1"/>
          <p:nvPr>
            <p:ph type="ctrTitle"/>
          </p:nvPr>
        </p:nvSpPr>
        <p:spPr>
          <a:xfrm>
            <a:off x="1879376" y="659975"/>
            <a:ext cx="5783400" cy="1457399"/>
          </a:xfrm>
          <a:prstGeom prst="rect">
            <a:avLst/>
          </a:prstGeom>
          <a:noFill/>
          <a:ln>
            <a:noFill/>
          </a:ln>
        </p:spPr>
        <p:txBody>
          <a:bodyPr anchorCtr="0" anchor="ctr" bIns="45700" lIns="91425" rIns="91425" tIns="45700">
            <a:noAutofit/>
          </a:bodyPr>
          <a:lstStyle/>
          <a:p>
            <a:pPr indent="0" lvl="0" marL="0" marR="0" rtl="0" algn="l">
              <a:spcBef>
                <a:spcPts val="0"/>
              </a:spcBef>
              <a:buClr>
                <a:srgbClr val="A43E00"/>
              </a:buClr>
              <a:buSzPct val="25000"/>
              <a:buFont typeface="Arial"/>
              <a:buNone/>
            </a:pPr>
            <a:r>
              <a:rPr lang="en" sz="7400">
                <a:solidFill>
                  <a:srgbClr val="FFFFFF"/>
                </a:solidFill>
                <a:latin typeface="Ubuntu"/>
                <a:ea typeface="Ubuntu"/>
                <a:cs typeface="Ubuntu"/>
                <a:sym typeface="Ubuntu"/>
              </a:rPr>
              <a:t>Thank You</a:t>
            </a:r>
          </a:p>
        </p:txBody>
      </p:sp>
      <p:sp>
        <p:nvSpPr>
          <p:cNvPr id="424" name="Shape 424"/>
          <p:cNvSpPr txBox="1"/>
          <p:nvPr>
            <p:ph idx="1" type="subTitle"/>
          </p:nvPr>
        </p:nvSpPr>
        <p:spPr>
          <a:xfrm>
            <a:off x="1680301" y="3049450"/>
            <a:ext cx="5783400" cy="909000"/>
          </a:xfrm>
          <a:prstGeom prst="rect">
            <a:avLst/>
          </a:prstGeom>
          <a:noFill/>
          <a:ln>
            <a:noFill/>
          </a:ln>
        </p:spPr>
        <p:txBody>
          <a:bodyPr anchorCtr="0" anchor="t" bIns="45700" lIns="91425" rIns="91425" tIns="45700">
            <a:noAutofit/>
          </a:bodyPr>
          <a:lstStyle/>
          <a:p>
            <a:pPr indent="0" lvl="0" marL="0" marR="0" rtl="0" algn="r">
              <a:spcBef>
                <a:spcPts val="0"/>
              </a:spcBef>
              <a:buClr>
                <a:schemeClr val="dk1"/>
              </a:buClr>
              <a:buSzPct val="25000"/>
              <a:buFont typeface="Arial"/>
              <a:buNone/>
            </a:pPr>
            <a:r>
              <a:rPr lang="en">
                <a:solidFill>
                  <a:schemeClr val="accent2"/>
                </a:solidFill>
                <a:latin typeface="Ubuntu"/>
                <a:ea typeface="Ubuntu"/>
                <a:cs typeface="Ubuntu"/>
                <a:sym typeface="Ubuntu"/>
              </a:rPr>
              <a:t>Questions?</a:t>
            </a:r>
          </a:p>
        </p:txBody>
      </p:sp>
      <p:sp>
        <p:nvSpPr>
          <p:cNvPr id="425" name="Shape 425"/>
          <p:cNvSpPr/>
          <p:nvPr/>
        </p:nvSpPr>
        <p:spPr>
          <a:xfrm>
            <a:off x="0" y="3015600"/>
            <a:ext cx="9144000" cy="2127900"/>
          </a:xfrm>
          <a:prstGeom prst="rect">
            <a:avLst/>
          </a:prstGeom>
          <a:solidFill>
            <a:srgbClr val="000000"/>
          </a:solidFill>
          <a:ln cap="flat" cmpd="sng" w="9525">
            <a:solidFill>
              <a:srgbClr val="00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426" name="Shape 426"/>
          <p:cNvSpPr txBox="1"/>
          <p:nvPr>
            <p:ph idx="4294967295" type="title"/>
          </p:nvPr>
        </p:nvSpPr>
        <p:spPr>
          <a:xfrm>
            <a:off x="5686225" y="234350"/>
            <a:ext cx="3243000" cy="2026800"/>
          </a:xfrm>
          <a:prstGeom prst="rect">
            <a:avLst/>
          </a:prstGeom>
          <a:noFill/>
          <a:ln>
            <a:noFill/>
          </a:ln>
        </p:spPr>
        <p:txBody>
          <a:bodyPr anchorCtr="0" anchor="ctr" bIns="91425" lIns="91425" rIns="91425" tIns="91425">
            <a:noAutofit/>
          </a:bodyPr>
          <a:lstStyle/>
          <a:p>
            <a:pPr indent="0" lvl="0" marL="0" marR="0" rtl="0" algn="r">
              <a:lnSpc>
                <a:spcPct val="100000"/>
              </a:lnSpc>
              <a:spcBef>
                <a:spcPts val="0"/>
              </a:spcBef>
              <a:spcAft>
                <a:spcPts val="0"/>
              </a:spcAft>
              <a:buClr>
                <a:srgbClr val="7198A9"/>
              </a:buClr>
              <a:buSzPct val="25000"/>
              <a:buFont typeface="Arvo"/>
              <a:buNone/>
            </a:pPr>
            <a:r>
              <a:rPr b="0" lang="en" sz="1800">
                <a:solidFill>
                  <a:srgbClr val="FFFFFF"/>
                </a:solidFill>
                <a:latin typeface="Ubuntu"/>
                <a:ea typeface="Ubuntu"/>
                <a:cs typeface="Ubuntu"/>
                <a:sym typeface="Ubuntu"/>
              </a:rPr>
              <a:t>Acknowledgements to </a:t>
            </a:r>
          </a:p>
          <a:p>
            <a:pPr indent="0" lvl="0" marL="0" marR="0" rtl="0" algn="r">
              <a:lnSpc>
                <a:spcPct val="100000"/>
              </a:lnSpc>
              <a:spcBef>
                <a:spcPts val="0"/>
              </a:spcBef>
              <a:spcAft>
                <a:spcPts val="0"/>
              </a:spcAft>
              <a:buClr>
                <a:srgbClr val="7198A9"/>
              </a:buClr>
              <a:buSzPct val="25000"/>
              <a:buFont typeface="Arvo"/>
              <a:buNone/>
            </a:pPr>
            <a:r>
              <a:rPr b="0" lang="en" sz="1800">
                <a:solidFill>
                  <a:srgbClr val="FFFFFF"/>
                </a:solidFill>
                <a:latin typeface="Ubuntu"/>
                <a:ea typeface="Ubuntu"/>
                <a:cs typeface="Ubuntu"/>
                <a:sym typeface="Ubuntu"/>
              </a:rPr>
              <a:t>Mr. Merrick</a:t>
            </a:r>
          </a:p>
          <a:p>
            <a:pPr indent="0" lvl="0" marL="0" marR="0" rtl="0" algn="r">
              <a:lnSpc>
                <a:spcPct val="100000"/>
              </a:lnSpc>
              <a:spcBef>
                <a:spcPts val="0"/>
              </a:spcBef>
              <a:spcAft>
                <a:spcPts val="0"/>
              </a:spcAft>
              <a:buClr>
                <a:srgbClr val="7198A9"/>
              </a:buClr>
              <a:buSzPct val="25000"/>
              <a:buFont typeface="Arvo"/>
              <a:buNone/>
            </a:pPr>
            <a:r>
              <a:rPr b="0" lang="en" sz="1800">
                <a:solidFill>
                  <a:srgbClr val="FFFFFF"/>
                </a:solidFill>
                <a:latin typeface="Ubuntu"/>
                <a:ea typeface="Ubuntu"/>
                <a:cs typeface="Ubuntu"/>
                <a:sym typeface="Ubuntu"/>
              </a:rPr>
              <a:t>Dr. Hooker</a:t>
            </a:r>
          </a:p>
          <a:p>
            <a:pPr indent="0" lvl="0" marL="0" marR="0" rtl="0" algn="r">
              <a:lnSpc>
                <a:spcPct val="100000"/>
              </a:lnSpc>
              <a:spcBef>
                <a:spcPts val="0"/>
              </a:spcBef>
              <a:spcAft>
                <a:spcPts val="0"/>
              </a:spcAft>
              <a:buClr>
                <a:srgbClr val="7198A9"/>
              </a:buClr>
              <a:buSzPct val="25000"/>
              <a:buFont typeface="Arvo"/>
              <a:buNone/>
            </a:pPr>
            <a:r>
              <a:rPr b="0" lang="en" sz="1800">
                <a:solidFill>
                  <a:srgbClr val="FFFFFF"/>
                </a:solidFill>
                <a:latin typeface="Ubuntu"/>
                <a:ea typeface="Ubuntu"/>
                <a:cs typeface="Ubuntu"/>
                <a:sym typeface="Ubuntu"/>
              </a:rPr>
              <a:t>Dr. Roberts</a:t>
            </a:r>
          </a:p>
          <a:p>
            <a:pPr indent="0" lvl="0" marL="0" marR="0" rtl="0" algn="r">
              <a:lnSpc>
                <a:spcPct val="100000"/>
              </a:lnSpc>
              <a:spcBef>
                <a:spcPts val="0"/>
              </a:spcBef>
              <a:spcAft>
                <a:spcPts val="0"/>
              </a:spcAft>
              <a:buClr>
                <a:srgbClr val="7198A9"/>
              </a:buClr>
              <a:buSzPct val="25000"/>
              <a:buFont typeface="Arvo"/>
              <a:buNone/>
            </a:pPr>
            <a:r>
              <a:rPr b="0" lang="en" sz="1800">
                <a:solidFill>
                  <a:srgbClr val="FFFFFF"/>
                </a:solidFill>
                <a:latin typeface="Ubuntu"/>
                <a:ea typeface="Ubuntu"/>
                <a:cs typeface="Ubuntu"/>
                <a:sym typeface="Ubuntu"/>
              </a:rPr>
              <a:t>Dr. Foo</a:t>
            </a:r>
          </a:p>
          <a:p>
            <a:pPr indent="0" lvl="0" marL="0" marR="0" rtl="0" algn="r">
              <a:lnSpc>
                <a:spcPct val="100000"/>
              </a:lnSpc>
              <a:spcBef>
                <a:spcPts val="0"/>
              </a:spcBef>
              <a:spcAft>
                <a:spcPts val="0"/>
              </a:spcAft>
              <a:buClr>
                <a:srgbClr val="7198A9"/>
              </a:buClr>
              <a:buSzPct val="25000"/>
              <a:buFont typeface="Arvo"/>
              <a:buNone/>
            </a:pPr>
            <a:r>
              <a:rPr b="0" lang="en" sz="1800">
                <a:solidFill>
                  <a:srgbClr val="FFFFFF"/>
                </a:solidFill>
                <a:latin typeface="Ubuntu"/>
                <a:ea typeface="Ubuntu"/>
                <a:cs typeface="Ubuntu"/>
                <a:sym typeface="Ubuntu"/>
              </a:rPr>
              <a:t>Dr. Harvey</a:t>
            </a:r>
            <a:r>
              <a:rPr lang="en" sz="1800">
                <a:solidFill>
                  <a:srgbClr val="FFFFFF"/>
                </a:solidFill>
                <a:latin typeface="Ubuntu"/>
                <a:ea typeface="Ubuntu"/>
                <a:cs typeface="Ubuntu"/>
                <a:sym typeface="Ubuntu"/>
              </a:rPr>
              <a:t>  </a:t>
            </a:r>
          </a:p>
        </p:txBody>
      </p:sp>
      <p:sp>
        <p:nvSpPr>
          <p:cNvPr id="427" name="Shape 427"/>
          <p:cNvSpPr/>
          <p:nvPr/>
        </p:nvSpPr>
        <p:spPr>
          <a:xfrm>
            <a:off x="0" y="2460000"/>
            <a:ext cx="9144000" cy="555600"/>
          </a:xfrm>
          <a:prstGeom prst="rect">
            <a:avLst/>
          </a:prstGeom>
          <a:solidFill>
            <a:schemeClr val="dk2"/>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lgn="r">
              <a:spcBef>
                <a:spcPts val="0"/>
              </a:spcBef>
              <a:buNone/>
            </a:pPr>
            <a:r>
              <a:rPr lang="en" sz="3000">
                <a:solidFill>
                  <a:schemeClr val="accent5"/>
                </a:solidFill>
                <a:latin typeface="Ubuntu"/>
                <a:ea typeface="Ubuntu"/>
                <a:cs typeface="Ubuntu"/>
                <a:sym typeface="Ubuntu"/>
              </a:rPr>
              <a:t>Questions?</a:t>
            </a:r>
            <a:r>
              <a:rPr lang="en" sz="3000">
                <a:solidFill>
                  <a:schemeClr val="accent5"/>
                </a:solidFill>
                <a:latin typeface="Ubuntu"/>
                <a:ea typeface="Ubuntu"/>
                <a:cs typeface="Ubuntu"/>
                <a:sym typeface="Ubuntu"/>
              </a:rPr>
              <a:t>  	</a:t>
            </a: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31" name="Shape 431"/>
        <p:cNvGrpSpPr/>
        <p:nvPr/>
      </p:nvGrpSpPr>
      <p:grpSpPr>
        <a:xfrm>
          <a:off x="0" y="0"/>
          <a:ext cx="0" cy="0"/>
          <a:chOff x="0" y="0"/>
          <a:chExt cx="0" cy="0"/>
        </a:xfrm>
      </p:grpSpPr>
      <p:sp>
        <p:nvSpPr>
          <p:cNvPr id="432" name="Shape 432"/>
          <p:cNvSpPr txBox="1"/>
          <p:nvPr>
            <p:ph type="title"/>
          </p:nvPr>
        </p:nvSpPr>
        <p:spPr>
          <a:xfrm>
            <a:off x="431150" y="304800"/>
            <a:ext cx="2748600" cy="686100"/>
          </a:xfrm>
          <a:prstGeom prst="rect">
            <a:avLst/>
          </a:prstGeom>
        </p:spPr>
        <p:txBody>
          <a:bodyPr anchorCtr="0" anchor="b" bIns="91425" lIns="91425" rIns="91425" tIns="91425">
            <a:noAutofit/>
          </a:bodyPr>
          <a:lstStyle/>
          <a:p>
            <a:pPr lvl="0">
              <a:spcBef>
                <a:spcPts val="0"/>
              </a:spcBef>
              <a:buNone/>
            </a:pPr>
            <a:r>
              <a:rPr lang="en">
                <a:latin typeface="Ubuntu"/>
                <a:ea typeface="Ubuntu"/>
                <a:cs typeface="Ubuntu"/>
                <a:sym typeface="Ubuntu"/>
              </a:rPr>
              <a:t>Cost Analysis</a:t>
            </a:r>
          </a:p>
        </p:txBody>
      </p:sp>
      <p:sp>
        <p:nvSpPr>
          <p:cNvPr id="433" name="Shape 433"/>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graphicFrame>
        <p:nvGraphicFramePr>
          <p:cNvPr id="434" name="Shape 434"/>
          <p:cNvGraphicFramePr/>
          <p:nvPr/>
        </p:nvGraphicFramePr>
        <p:xfrm>
          <a:off x="4670150" y="284237"/>
          <a:ext cx="3000000" cy="3000000"/>
        </p:xfrm>
        <a:graphic>
          <a:graphicData uri="http://schemas.openxmlformats.org/drawingml/2006/table">
            <a:tbl>
              <a:tblPr>
                <a:noFill/>
                <a:tableStyleId>{A76AF4FB-FC89-409E-8357-8DDFA652B242}</a:tableStyleId>
              </a:tblPr>
              <a:tblGrid>
                <a:gridCol w="2332850"/>
                <a:gridCol w="969225"/>
              </a:tblGrid>
              <a:tr h="305000">
                <a:tc>
                  <a:txBody>
                    <a:bodyPr>
                      <a:noAutofit/>
                    </a:bodyPr>
                    <a:lstStyle/>
                    <a:p>
                      <a:pPr lvl="0" rtl="0">
                        <a:spcBef>
                          <a:spcPts val="0"/>
                        </a:spcBef>
                        <a:buNone/>
                      </a:pPr>
                      <a:r>
                        <a:rPr lang="en">
                          <a:latin typeface="Ubuntu"/>
                          <a:ea typeface="Ubuntu"/>
                          <a:cs typeface="Ubuntu"/>
                          <a:sym typeface="Ubuntu"/>
                        </a:rPr>
                        <a:t>Ground Station Router</a:t>
                      </a:r>
                    </a:p>
                  </a:txBody>
                  <a:tcPr marT="19050" marB="19050" marR="91425" marL="91425">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FFFFFF"/>
                    </a:solidFill>
                  </a:tcPr>
                </a:tc>
                <a:tc>
                  <a:txBody>
                    <a:bodyPr>
                      <a:noAutofit/>
                    </a:bodyPr>
                    <a:lstStyle/>
                    <a:p>
                      <a:pPr lvl="0" rtl="0" algn="r">
                        <a:lnSpc>
                          <a:spcPct val="115000"/>
                        </a:lnSpc>
                        <a:spcBef>
                          <a:spcPts val="0"/>
                        </a:spcBef>
                        <a:buNone/>
                      </a:pPr>
                      <a:r>
                        <a:rPr lang="en">
                          <a:latin typeface="Ubuntu"/>
                          <a:ea typeface="Ubuntu"/>
                          <a:cs typeface="Ubuntu"/>
                          <a:sym typeface="Ubuntu"/>
                        </a:rPr>
                        <a:t>$</a:t>
                      </a:r>
                      <a:r>
                        <a:rPr lang="en">
                          <a:latin typeface="Ubuntu"/>
                          <a:ea typeface="Ubuntu"/>
                          <a:cs typeface="Ubuntu"/>
                          <a:sym typeface="Ubuntu"/>
                        </a:rPr>
                        <a:t>340.00</a:t>
                      </a:r>
                    </a:p>
                  </a:txBody>
                  <a:tcPr marT="19050" marB="19050" marR="91425" marL="91425">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FFFFFF"/>
                    </a:solidFill>
                  </a:tcPr>
                </a:tc>
              </a:tr>
              <a:tr h="305000">
                <a:tc>
                  <a:txBody>
                    <a:bodyPr>
                      <a:noAutofit/>
                    </a:bodyPr>
                    <a:lstStyle/>
                    <a:p>
                      <a:pPr lvl="0" rtl="0">
                        <a:spcBef>
                          <a:spcPts val="0"/>
                        </a:spcBef>
                        <a:buNone/>
                      </a:pPr>
                      <a:r>
                        <a:rPr lang="en">
                          <a:latin typeface="Ubuntu"/>
                          <a:ea typeface="Ubuntu"/>
                          <a:cs typeface="Ubuntu"/>
                          <a:sym typeface="Ubuntu"/>
                        </a:rPr>
                        <a:t>Jetson NVIDIA TX1</a:t>
                      </a:r>
                    </a:p>
                  </a:txBody>
                  <a:tcPr marT="19050" marB="19050" marR="91425" marL="91425">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FFFFFF"/>
                    </a:solidFill>
                  </a:tcPr>
                </a:tc>
                <a:tc>
                  <a:txBody>
                    <a:bodyPr>
                      <a:noAutofit/>
                    </a:bodyPr>
                    <a:lstStyle/>
                    <a:p>
                      <a:pPr lvl="0" rtl="0" algn="r">
                        <a:lnSpc>
                          <a:spcPct val="115000"/>
                        </a:lnSpc>
                        <a:spcBef>
                          <a:spcPts val="0"/>
                        </a:spcBef>
                        <a:buNone/>
                      </a:pPr>
                      <a:r>
                        <a:rPr lang="en">
                          <a:latin typeface="Ubuntu"/>
                          <a:ea typeface="Ubuntu"/>
                          <a:cs typeface="Ubuntu"/>
                          <a:sym typeface="Ubuntu"/>
                        </a:rPr>
                        <a:t>$</a:t>
                      </a:r>
                      <a:r>
                        <a:rPr lang="en">
                          <a:latin typeface="Ubuntu"/>
                          <a:ea typeface="Ubuntu"/>
                          <a:cs typeface="Ubuntu"/>
                          <a:sym typeface="Ubuntu"/>
                        </a:rPr>
                        <a:t>325.00</a:t>
                      </a:r>
                    </a:p>
                  </a:txBody>
                  <a:tcPr marT="19050" marB="19050" marR="91425" marL="91425">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FFFFFF"/>
                    </a:solidFill>
                  </a:tcPr>
                </a:tc>
              </a:tr>
              <a:tr h="305000">
                <a:tc>
                  <a:txBody>
                    <a:bodyPr>
                      <a:noAutofit/>
                    </a:bodyPr>
                    <a:lstStyle/>
                    <a:p>
                      <a:pPr lvl="0" rtl="0">
                        <a:spcBef>
                          <a:spcPts val="0"/>
                        </a:spcBef>
                        <a:buNone/>
                      </a:pPr>
                      <a:r>
                        <a:rPr lang="en">
                          <a:latin typeface="Ubuntu"/>
                          <a:ea typeface="Ubuntu"/>
                          <a:cs typeface="Ubuntu"/>
                          <a:sym typeface="Ubuntu"/>
                        </a:rPr>
                        <a:t>Gimbal</a:t>
                      </a:r>
                    </a:p>
                  </a:txBody>
                  <a:tcPr marT="19050" marB="19050" marR="91425" marL="91425">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FFFFFF"/>
                    </a:solidFill>
                  </a:tcPr>
                </a:tc>
                <a:tc>
                  <a:txBody>
                    <a:bodyPr>
                      <a:noAutofit/>
                    </a:bodyPr>
                    <a:lstStyle/>
                    <a:p>
                      <a:pPr lvl="0" rtl="0" algn="r">
                        <a:lnSpc>
                          <a:spcPct val="115000"/>
                        </a:lnSpc>
                        <a:spcBef>
                          <a:spcPts val="0"/>
                        </a:spcBef>
                        <a:buNone/>
                      </a:pPr>
                      <a:r>
                        <a:rPr lang="en">
                          <a:latin typeface="Ubuntu"/>
                          <a:ea typeface="Ubuntu"/>
                          <a:cs typeface="Ubuntu"/>
                          <a:sym typeface="Ubuntu"/>
                        </a:rPr>
                        <a:t>$</a:t>
                      </a:r>
                      <a:r>
                        <a:rPr lang="en">
                          <a:latin typeface="Ubuntu"/>
                          <a:ea typeface="Ubuntu"/>
                          <a:cs typeface="Ubuntu"/>
                          <a:sym typeface="Ubuntu"/>
                        </a:rPr>
                        <a:t>208.00</a:t>
                      </a:r>
                    </a:p>
                  </a:txBody>
                  <a:tcPr marT="19050" marB="19050" marR="91425" marL="91425">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FFFFFF"/>
                    </a:solidFill>
                  </a:tcPr>
                </a:tc>
              </a:tr>
              <a:tr h="305000">
                <a:tc>
                  <a:txBody>
                    <a:bodyPr>
                      <a:noAutofit/>
                    </a:bodyPr>
                    <a:lstStyle/>
                    <a:p>
                      <a:pPr lvl="0" rtl="0">
                        <a:spcBef>
                          <a:spcPts val="0"/>
                        </a:spcBef>
                        <a:buNone/>
                      </a:pPr>
                      <a:r>
                        <a:rPr lang="en">
                          <a:latin typeface="Ubuntu"/>
                          <a:ea typeface="Ubuntu"/>
                          <a:cs typeface="Ubuntu"/>
                          <a:sym typeface="Ubuntu"/>
                        </a:rPr>
                        <a:t>Carrier Board for TX1</a:t>
                      </a:r>
                    </a:p>
                  </a:txBody>
                  <a:tcPr marT="19050" marB="19050" marR="91425" marL="91425">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FFFFFF"/>
                    </a:solidFill>
                  </a:tcPr>
                </a:tc>
                <a:tc>
                  <a:txBody>
                    <a:bodyPr>
                      <a:noAutofit/>
                    </a:bodyPr>
                    <a:lstStyle/>
                    <a:p>
                      <a:pPr lvl="0" rtl="0" algn="r">
                        <a:lnSpc>
                          <a:spcPct val="115000"/>
                        </a:lnSpc>
                        <a:spcBef>
                          <a:spcPts val="0"/>
                        </a:spcBef>
                        <a:buNone/>
                      </a:pPr>
                      <a:r>
                        <a:rPr lang="en">
                          <a:latin typeface="Ubuntu"/>
                          <a:ea typeface="Ubuntu"/>
                          <a:cs typeface="Ubuntu"/>
                          <a:sym typeface="Ubuntu"/>
                        </a:rPr>
                        <a:t>$</a:t>
                      </a:r>
                      <a:r>
                        <a:rPr lang="en">
                          <a:latin typeface="Ubuntu"/>
                          <a:ea typeface="Ubuntu"/>
                          <a:cs typeface="Ubuntu"/>
                          <a:sym typeface="Ubuntu"/>
                        </a:rPr>
                        <a:t>200.00</a:t>
                      </a:r>
                    </a:p>
                  </a:txBody>
                  <a:tcPr marT="19050" marB="19050" marR="91425" marL="91425">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FFFFFF"/>
                    </a:solidFill>
                  </a:tcPr>
                </a:tc>
              </a:tr>
              <a:tr h="305000">
                <a:tc>
                  <a:txBody>
                    <a:bodyPr>
                      <a:noAutofit/>
                    </a:bodyPr>
                    <a:lstStyle/>
                    <a:p>
                      <a:pPr lvl="0" rtl="0">
                        <a:spcBef>
                          <a:spcPts val="0"/>
                        </a:spcBef>
                        <a:buNone/>
                      </a:pPr>
                      <a:r>
                        <a:rPr lang="en">
                          <a:latin typeface="Ubuntu"/>
                          <a:ea typeface="Ubuntu"/>
                          <a:cs typeface="Ubuntu"/>
                          <a:sym typeface="Ubuntu"/>
                        </a:rPr>
                        <a:t>Hexacopter Frame</a:t>
                      </a:r>
                    </a:p>
                  </a:txBody>
                  <a:tcPr marT="19050" marB="19050" marR="91425" marL="91425">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FFFFFF"/>
                    </a:solidFill>
                  </a:tcPr>
                </a:tc>
                <a:tc>
                  <a:txBody>
                    <a:bodyPr>
                      <a:noAutofit/>
                    </a:bodyPr>
                    <a:lstStyle/>
                    <a:p>
                      <a:pPr lvl="0" rtl="0" algn="r">
                        <a:lnSpc>
                          <a:spcPct val="115000"/>
                        </a:lnSpc>
                        <a:spcBef>
                          <a:spcPts val="0"/>
                        </a:spcBef>
                        <a:buNone/>
                      </a:pPr>
                      <a:r>
                        <a:rPr lang="en">
                          <a:latin typeface="Ubuntu"/>
                          <a:ea typeface="Ubuntu"/>
                          <a:cs typeface="Ubuntu"/>
                          <a:sym typeface="Ubuntu"/>
                        </a:rPr>
                        <a:t>$</a:t>
                      </a:r>
                      <a:r>
                        <a:rPr lang="en">
                          <a:latin typeface="Ubuntu"/>
                          <a:ea typeface="Ubuntu"/>
                          <a:cs typeface="Ubuntu"/>
                          <a:sym typeface="Ubuntu"/>
                        </a:rPr>
                        <a:t>175.00</a:t>
                      </a:r>
                    </a:p>
                  </a:txBody>
                  <a:tcPr marT="19050" marB="19050" marR="91425" marL="91425">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FFFFFF"/>
                    </a:solidFill>
                  </a:tcPr>
                </a:tc>
              </a:tr>
              <a:tr h="305000">
                <a:tc>
                  <a:txBody>
                    <a:bodyPr>
                      <a:noAutofit/>
                    </a:bodyPr>
                    <a:lstStyle/>
                    <a:p>
                      <a:pPr lvl="0" rtl="0">
                        <a:spcBef>
                          <a:spcPts val="0"/>
                        </a:spcBef>
                        <a:buNone/>
                      </a:pPr>
                      <a:r>
                        <a:rPr lang="en">
                          <a:latin typeface="Ubuntu"/>
                          <a:ea typeface="Ubuntu"/>
                          <a:cs typeface="Ubuntu"/>
                          <a:sym typeface="Ubuntu"/>
                        </a:rPr>
                        <a:t>Camera</a:t>
                      </a:r>
                    </a:p>
                  </a:txBody>
                  <a:tcPr marT="19050" marB="19050" marR="91425" marL="91425">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FFFFFF"/>
                    </a:solidFill>
                  </a:tcPr>
                </a:tc>
                <a:tc>
                  <a:txBody>
                    <a:bodyPr>
                      <a:noAutofit/>
                    </a:bodyPr>
                    <a:lstStyle/>
                    <a:p>
                      <a:pPr lvl="0" rtl="0" algn="r">
                        <a:lnSpc>
                          <a:spcPct val="115000"/>
                        </a:lnSpc>
                        <a:spcBef>
                          <a:spcPts val="0"/>
                        </a:spcBef>
                        <a:buNone/>
                      </a:pPr>
                      <a:r>
                        <a:rPr lang="en">
                          <a:latin typeface="Ubuntu"/>
                          <a:ea typeface="Ubuntu"/>
                          <a:cs typeface="Ubuntu"/>
                          <a:sym typeface="Ubuntu"/>
                        </a:rPr>
                        <a:t>$</a:t>
                      </a:r>
                      <a:r>
                        <a:rPr lang="en">
                          <a:latin typeface="Ubuntu"/>
                          <a:ea typeface="Ubuntu"/>
                          <a:cs typeface="Ubuntu"/>
                          <a:sym typeface="Ubuntu"/>
                        </a:rPr>
                        <a:t>65.00</a:t>
                      </a:r>
                    </a:p>
                  </a:txBody>
                  <a:tcPr marT="19050" marB="19050" marR="91425" marL="91425">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FFFFFF"/>
                    </a:solidFill>
                  </a:tcPr>
                </a:tc>
              </a:tr>
              <a:tr h="305000">
                <a:tc>
                  <a:txBody>
                    <a:bodyPr>
                      <a:noAutofit/>
                    </a:bodyPr>
                    <a:lstStyle/>
                    <a:p>
                      <a:pPr lvl="0" rtl="0">
                        <a:spcBef>
                          <a:spcPts val="0"/>
                        </a:spcBef>
                        <a:buNone/>
                      </a:pPr>
                      <a:r>
                        <a:rPr lang="en">
                          <a:latin typeface="Ubuntu"/>
                          <a:ea typeface="Ubuntu"/>
                          <a:cs typeface="Ubuntu"/>
                          <a:sym typeface="Ubuntu"/>
                        </a:rPr>
                        <a:t>Carbon Fiber Sheets</a:t>
                      </a:r>
                    </a:p>
                  </a:txBody>
                  <a:tcPr marT="19050" marB="19050" marR="91425" marL="91425">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FFFFFF"/>
                    </a:solidFill>
                  </a:tcPr>
                </a:tc>
                <a:tc>
                  <a:txBody>
                    <a:bodyPr>
                      <a:noAutofit/>
                    </a:bodyPr>
                    <a:lstStyle/>
                    <a:p>
                      <a:pPr lvl="0" rtl="0" algn="r">
                        <a:lnSpc>
                          <a:spcPct val="115000"/>
                        </a:lnSpc>
                        <a:spcBef>
                          <a:spcPts val="0"/>
                        </a:spcBef>
                        <a:buNone/>
                      </a:pPr>
                      <a:r>
                        <a:rPr lang="en">
                          <a:latin typeface="Ubuntu"/>
                          <a:ea typeface="Ubuntu"/>
                          <a:cs typeface="Ubuntu"/>
                          <a:sym typeface="Ubuntu"/>
                        </a:rPr>
                        <a:t>$</a:t>
                      </a:r>
                      <a:r>
                        <a:rPr lang="en">
                          <a:latin typeface="Ubuntu"/>
                          <a:ea typeface="Ubuntu"/>
                          <a:cs typeface="Ubuntu"/>
                          <a:sym typeface="Ubuntu"/>
                        </a:rPr>
                        <a:t>55.00</a:t>
                      </a:r>
                    </a:p>
                  </a:txBody>
                  <a:tcPr marT="19050" marB="19050" marR="91425" marL="91425">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FFFFFF"/>
                    </a:solidFill>
                  </a:tcPr>
                </a:tc>
              </a:tr>
              <a:tr h="305000">
                <a:tc>
                  <a:txBody>
                    <a:bodyPr>
                      <a:noAutofit/>
                    </a:bodyPr>
                    <a:lstStyle/>
                    <a:p>
                      <a:pPr lvl="0" rtl="0">
                        <a:spcBef>
                          <a:spcPts val="0"/>
                        </a:spcBef>
                        <a:buNone/>
                      </a:pPr>
                      <a:r>
                        <a:rPr lang="en">
                          <a:latin typeface="Ubuntu"/>
                          <a:ea typeface="Ubuntu"/>
                          <a:cs typeface="Ubuntu"/>
                          <a:sym typeface="Ubuntu"/>
                        </a:rPr>
                        <a:t>Carbon Fiber Tubes</a:t>
                      </a:r>
                    </a:p>
                  </a:txBody>
                  <a:tcPr marT="19050" marB="19050" marR="91425" marL="91425">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FFFFFF"/>
                    </a:solidFill>
                  </a:tcPr>
                </a:tc>
                <a:tc>
                  <a:txBody>
                    <a:bodyPr>
                      <a:noAutofit/>
                    </a:bodyPr>
                    <a:lstStyle/>
                    <a:p>
                      <a:pPr lvl="0" rtl="0" algn="r">
                        <a:lnSpc>
                          <a:spcPct val="115000"/>
                        </a:lnSpc>
                        <a:spcBef>
                          <a:spcPts val="0"/>
                        </a:spcBef>
                        <a:buNone/>
                      </a:pPr>
                      <a:r>
                        <a:rPr lang="en">
                          <a:latin typeface="Ubuntu"/>
                          <a:ea typeface="Ubuntu"/>
                          <a:cs typeface="Ubuntu"/>
                          <a:sym typeface="Ubuntu"/>
                        </a:rPr>
                        <a:t>$</a:t>
                      </a:r>
                      <a:r>
                        <a:rPr lang="en">
                          <a:latin typeface="Ubuntu"/>
                          <a:ea typeface="Ubuntu"/>
                          <a:cs typeface="Ubuntu"/>
                          <a:sym typeface="Ubuntu"/>
                        </a:rPr>
                        <a:t>47.00</a:t>
                      </a:r>
                    </a:p>
                  </a:txBody>
                  <a:tcPr marT="19050" marB="19050" marR="91425" marL="91425">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FFFFFF"/>
                    </a:solidFill>
                  </a:tcPr>
                </a:tc>
              </a:tr>
              <a:tr h="305000">
                <a:tc>
                  <a:txBody>
                    <a:bodyPr>
                      <a:noAutofit/>
                    </a:bodyPr>
                    <a:lstStyle/>
                    <a:p>
                      <a:pPr lvl="0" rtl="0">
                        <a:spcBef>
                          <a:spcPts val="0"/>
                        </a:spcBef>
                        <a:buNone/>
                      </a:pPr>
                      <a:r>
                        <a:rPr lang="en">
                          <a:latin typeface="Ubuntu"/>
                          <a:ea typeface="Ubuntu"/>
                          <a:cs typeface="Ubuntu"/>
                          <a:sym typeface="Ubuntu"/>
                        </a:rPr>
                        <a:t>Drone Antenna</a:t>
                      </a:r>
                    </a:p>
                  </a:txBody>
                  <a:tcPr marT="19050" marB="19050" marR="91425" marL="91425">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FFFFFF"/>
                    </a:solidFill>
                  </a:tcPr>
                </a:tc>
                <a:tc>
                  <a:txBody>
                    <a:bodyPr>
                      <a:noAutofit/>
                    </a:bodyPr>
                    <a:lstStyle/>
                    <a:p>
                      <a:pPr lvl="0" rtl="0" algn="r">
                        <a:lnSpc>
                          <a:spcPct val="115000"/>
                        </a:lnSpc>
                        <a:spcBef>
                          <a:spcPts val="0"/>
                        </a:spcBef>
                        <a:buNone/>
                      </a:pPr>
                      <a:r>
                        <a:rPr lang="en">
                          <a:latin typeface="Ubuntu"/>
                          <a:ea typeface="Ubuntu"/>
                          <a:cs typeface="Ubuntu"/>
                          <a:sym typeface="Ubuntu"/>
                        </a:rPr>
                        <a:t>$</a:t>
                      </a:r>
                      <a:r>
                        <a:rPr lang="en">
                          <a:latin typeface="Ubuntu"/>
                          <a:ea typeface="Ubuntu"/>
                          <a:cs typeface="Ubuntu"/>
                          <a:sym typeface="Ubuntu"/>
                        </a:rPr>
                        <a:t>40.00</a:t>
                      </a:r>
                    </a:p>
                  </a:txBody>
                  <a:tcPr marT="19050" marB="19050" marR="91425" marL="91425">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FFFFFF"/>
                    </a:solidFill>
                  </a:tcPr>
                </a:tc>
              </a:tr>
              <a:tr h="305000">
                <a:tc>
                  <a:txBody>
                    <a:bodyPr>
                      <a:noAutofit/>
                    </a:bodyPr>
                    <a:lstStyle/>
                    <a:p>
                      <a:pPr lvl="0" rtl="0">
                        <a:spcBef>
                          <a:spcPts val="0"/>
                        </a:spcBef>
                        <a:buNone/>
                      </a:pPr>
                      <a:r>
                        <a:rPr lang="en">
                          <a:latin typeface="Ubuntu"/>
                          <a:ea typeface="Ubuntu"/>
                          <a:cs typeface="Ubuntu"/>
                          <a:sym typeface="Ubuntu"/>
                        </a:rPr>
                        <a:t>Prop 12 x 3.8 SF</a:t>
                      </a:r>
                    </a:p>
                  </a:txBody>
                  <a:tcPr marT="19050" marB="19050" marR="91425" marL="91425">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FFFFFF"/>
                    </a:solidFill>
                  </a:tcPr>
                </a:tc>
                <a:tc>
                  <a:txBody>
                    <a:bodyPr>
                      <a:noAutofit/>
                    </a:bodyPr>
                    <a:lstStyle/>
                    <a:p>
                      <a:pPr lvl="0" rtl="0" algn="r">
                        <a:lnSpc>
                          <a:spcPct val="115000"/>
                        </a:lnSpc>
                        <a:spcBef>
                          <a:spcPts val="0"/>
                        </a:spcBef>
                        <a:buNone/>
                      </a:pPr>
                      <a:r>
                        <a:rPr lang="en">
                          <a:latin typeface="Ubuntu"/>
                          <a:ea typeface="Ubuntu"/>
                          <a:cs typeface="Ubuntu"/>
                          <a:sym typeface="Ubuntu"/>
                        </a:rPr>
                        <a:t>$</a:t>
                      </a:r>
                      <a:r>
                        <a:rPr lang="en">
                          <a:latin typeface="Ubuntu"/>
                          <a:ea typeface="Ubuntu"/>
                          <a:cs typeface="Ubuntu"/>
                          <a:sym typeface="Ubuntu"/>
                        </a:rPr>
                        <a:t>47.00</a:t>
                      </a:r>
                    </a:p>
                  </a:txBody>
                  <a:tcPr marT="19050" marB="19050" marR="91425" marL="91425">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FFFFFF"/>
                    </a:solidFill>
                  </a:tcPr>
                </a:tc>
              </a:tr>
              <a:tr h="305000">
                <a:tc>
                  <a:txBody>
                    <a:bodyPr>
                      <a:noAutofit/>
                    </a:bodyPr>
                    <a:lstStyle/>
                    <a:p>
                      <a:pPr lvl="0" rtl="0">
                        <a:spcBef>
                          <a:spcPts val="0"/>
                        </a:spcBef>
                        <a:buNone/>
                      </a:pPr>
                      <a:r>
                        <a:rPr lang="en">
                          <a:latin typeface="Ubuntu"/>
                          <a:ea typeface="Ubuntu"/>
                          <a:cs typeface="Ubuntu"/>
                          <a:sym typeface="Ubuntu"/>
                        </a:rPr>
                        <a:t>Prop 10 x 3.8 SF</a:t>
                      </a:r>
                    </a:p>
                  </a:txBody>
                  <a:tcPr marT="19050" marB="19050" marR="91425" marL="91425">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FFFFFF"/>
                    </a:solidFill>
                  </a:tcPr>
                </a:tc>
                <a:tc>
                  <a:txBody>
                    <a:bodyPr>
                      <a:noAutofit/>
                    </a:bodyPr>
                    <a:lstStyle/>
                    <a:p>
                      <a:pPr lvl="0" rtl="0" algn="r">
                        <a:lnSpc>
                          <a:spcPct val="115000"/>
                        </a:lnSpc>
                        <a:spcBef>
                          <a:spcPts val="0"/>
                        </a:spcBef>
                        <a:buNone/>
                      </a:pPr>
                      <a:r>
                        <a:rPr lang="en">
                          <a:latin typeface="Ubuntu"/>
                          <a:ea typeface="Ubuntu"/>
                          <a:cs typeface="Ubuntu"/>
                          <a:sym typeface="Ubuntu"/>
                        </a:rPr>
                        <a:t>$</a:t>
                      </a:r>
                      <a:r>
                        <a:rPr lang="en">
                          <a:latin typeface="Ubuntu"/>
                          <a:ea typeface="Ubuntu"/>
                          <a:cs typeface="Ubuntu"/>
                          <a:sym typeface="Ubuntu"/>
                        </a:rPr>
                        <a:t>35.00</a:t>
                      </a:r>
                    </a:p>
                  </a:txBody>
                  <a:tcPr marT="19050" marB="19050" marR="91425" marL="91425">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FFFFFF"/>
                    </a:solidFill>
                  </a:tcPr>
                </a:tc>
              </a:tr>
              <a:tr h="305000">
                <a:tc>
                  <a:txBody>
                    <a:bodyPr>
                      <a:noAutofit/>
                    </a:bodyPr>
                    <a:lstStyle/>
                    <a:p>
                      <a:pPr lvl="0" rtl="0">
                        <a:spcBef>
                          <a:spcPts val="0"/>
                        </a:spcBef>
                        <a:buNone/>
                      </a:pPr>
                      <a:r>
                        <a:rPr lang="en">
                          <a:latin typeface="Ubuntu"/>
                          <a:ea typeface="Ubuntu"/>
                          <a:cs typeface="Ubuntu"/>
                          <a:sym typeface="Ubuntu"/>
                        </a:rPr>
                        <a:t>Prop 12 x 4 SF</a:t>
                      </a:r>
                    </a:p>
                  </a:txBody>
                  <a:tcPr marT="19050" marB="19050" marR="91425" marL="91425">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FFFFFF"/>
                    </a:solidFill>
                  </a:tcPr>
                </a:tc>
                <a:tc>
                  <a:txBody>
                    <a:bodyPr>
                      <a:noAutofit/>
                    </a:bodyPr>
                    <a:lstStyle/>
                    <a:p>
                      <a:pPr lvl="0" rtl="0" algn="r">
                        <a:lnSpc>
                          <a:spcPct val="115000"/>
                        </a:lnSpc>
                        <a:spcBef>
                          <a:spcPts val="0"/>
                        </a:spcBef>
                        <a:buNone/>
                      </a:pPr>
                      <a:r>
                        <a:rPr lang="en">
                          <a:latin typeface="Ubuntu"/>
                          <a:ea typeface="Ubuntu"/>
                          <a:cs typeface="Ubuntu"/>
                          <a:sym typeface="Ubuntu"/>
                        </a:rPr>
                        <a:t>$</a:t>
                      </a:r>
                      <a:r>
                        <a:rPr lang="en">
                          <a:latin typeface="Ubuntu"/>
                          <a:ea typeface="Ubuntu"/>
                          <a:cs typeface="Ubuntu"/>
                          <a:sym typeface="Ubuntu"/>
                        </a:rPr>
                        <a:t>15.00</a:t>
                      </a:r>
                    </a:p>
                  </a:txBody>
                  <a:tcPr marT="19050" marB="19050" marR="91425" marL="91425">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FFFFFF"/>
                    </a:solidFill>
                  </a:tcPr>
                </a:tc>
              </a:tr>
              <a:tr h="305000">
                <a:tc>
                  <a:txBody>
                    <a:bodyPr>
                      <a:noAutofit/>
                    </a:bodyPr>
                    <a:lstStyle/>
                    <a:p>
                      <a:pPr lvl="0" rtl="0">
                        <a:spcBef>
                          <a:spcPts val="0"/>
                        </a:spcBef>
                        <a:buNone/>
                      </a:pPr>
                      <a:r>
                        <a:rPr lang="en">
                          <a:latin typeface="Ubuntu"/>
                          <a:ea typeface="Ubuntu"/>
                          <a:cs typeface="Ubuntu"/>
                          <a:sym typeface="Ubuntu"/>
                        </a:rPr>
                        <a:t>Ground Station </a:t>
                      </a:r>
                      <a:r>
                        <a:rPr lang="en">
                          <a:latin typeface="Ubuntu"/>
                          <a:ea typeface="Ubuntu"/>
                          <a:cs typeface="Ubuntu"/>
                          <a:sym typeface="Ubuntu"/>
                        </a:rPr>
                        <a:t>Antenna</a:t>
                      </a:r>
                    </a:p>
                  </a:txBody>
                  <a:tcPr marT="19050" marB="19050" marR="91425" marL="91425">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FFFFFF"/>
                    </a:solidFill>
                  </a:tcPr>
                </a:tc>
                <a:tc>
                  <a:txBody>
                    <a:bodyPr>
                      <a:noAutofit/>
                    </a:bodyPr>
                    <a:lstStyle/>
                    <a:p>
                      <a:pPr lvl="0" rtl="0" algn="r">
                        <a:lnSpc>
                          <a:spcPct val="115000"/>
                        </a:lnSpc>
                        <a:spcBef>
                          <a:spcPts val="0"/>
                        </a:spcBef>
                        <a:buNone/>
                      </a:pPr>
                      <a:r>
                        <a:rPr lang="en">
                          <a:latin typeface="Ubuntu"/>
                          <a:ea typeface="Ubuntu"/>
                          <a:cs typeface="Ubuntu"/>
                          <a:sym typeface="Ubuntu"/>
                        </a:rPr>
                        <a:t>$</a:t>
                      </a:r>
                      <a:r>
                        <a:rPr lang="en">
                          <a:latin typeface="Ubuntu"/>
                          <a:ea typeface="Ubuntu"/>
                          <a:cs typeface="Ubuntu"/>
                          <a:sym typeface="Ubuntu"/>
                        </a:rPr>
                        <a:t>13.00</a:t>
                      </a:r>
                    </a:p>
                  </a:txBody>
                  <a:tcPr marT="19050" marB="19050" marR="91425" marL="91425">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FFFFFF"/>
                    </a:solidFill>
                  </a:tcPr>
                </a:tc>
              </a:tr>
              <a:tr h="305000">
                <a:tc>
                  <a:txBody>
                    <a:bodyPr>
                      <a:noAutofit/>
                    </a:bodyPr>
                    <a:lstStyle/>
                    <a:p>
                      <a:pPr lvl="0" rtl="0">
                        <a:spcBef>
                          <a:spcPts val="0"/>
                        </a:spcBef>
                        <a:buNone/>
                      </a:pPr>
                      <a:r>
                        <a:rPr lang="en">
                          <a:latin typeface="Ubuntu"/>
                          <a:ea typeface="Ubuntu"/>
                          <a:cs typeface="Ubuntu"/>
                          <a:sym typeface="Ubuntu"/>
                        </a:rPr>
                        <a:t>UBEC</a:t>
                      </a:r>
                    </a:p>
                  </a:txBody>
                  <a:tcPr marT="19050" marB="19050" marR="91425" marL="91425">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FFFFFF"/>
                    </a:solidFill>
                  </a:tcPr>
                </a:tc>
                <a:tc>
                  <a:txBody>
                    <a:bodyPr>
                      <a:noAutofit/>
                    </a:bodyPr>
                    <a:lstStyle/>
                    <a:p>
                      <a:pPr lvl="0" rtl="0" algn="r">
                        <a:lnSpc>
                          <a:spcPct val="115000"/>
                        </a:lnSpc>
                        <a:spcBef>
                          <a:spcPts val="0"/>
                        </a:spcBef>
                        <a:buNone/>
                      </a:pPr>
                      <a:r>
                        <a:rPr lang="en">
                          <a:latin typeface="Ubuntu"/>
                          <a:ea typeface="Ubuntu"/>
                          <a:cs typeface="Ubuntu"/>
                          <a:sym typeface="Ubuntu"/>
                        </a:rPr>
                        <a:t>$</a:t>
                      </a:r>
                      <a:r>
                        <a:rPr lang="en">
                          <a:latin typeface="Ubuntu"/>
                          <a:ea typeface="Ubuntu"/>
                          <a:cs typeface="Ubuntu"/>
                          <a:sym typeface="Ubuntu"/>
                        </a:rPr>
                        <a:t>4.00</a:t>
                      </a:r>
                    </a:p>
                  </a:txBody>
                  <a:tcPr marT="19050" marB="19050" marR="91425" marL="91425">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FFFFFF"/>
                    </a:solidFill>
                  </a:tcPr>
                </a:tc>
              </a:tr>
              <a:tr h="305000">
                <a:tc>
                  <a:txBody>
                    <a:bodyPr>
                      <a:noAutofit/>
                    </a:bodyPr>
                    <a:lstStyle/>
                    <a:p>
                      <a:pPr lvl="0" rtl="0">
                        <a:spcBef>
                          <a:spcPts val="0"/>
                        </a:spcBef>
                        <a:buNone/>
                      </a:pPr>
                      <a:r>
                        <a:rPr b="1" lang="en">
                          <a:latin typeface="Ubuntu"/>
                          <a:ea typeface="Ubuntu"/>
                          <a:cs typeface="Ubuntu"/>
                          <a:sym typeface="Ubuntu"/>
                        </a:rPr>
                        <a:t>Total</a:t>
                      </a:r>
                    </a:p>
                  </a:txBody>
                  <a:tcPr marT="19050" marB="19050" marR="91425" marL="91425">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FFE599"/>
                    </a:solidFill>
                  </a:tcPr>
                </a:tc>
                <a:tc>
                  <a:txBody>
                    <a:bodyPr>
                      <a:noAutofit/>
                    </a:bodyPr>
                    <a:lstStyle/>
                    <a:p>
                      <a:pPr lvl="0" rtl="0" algn="r">
                        <a:lnSpc>
                          <a:spcPct val="115000"/>
                        </a:lnSpc>
                        <a:spcBef>
                          <a:spcPts val="0"/>
                        </a:spcBef>
                        <a:buNone/>
                      </a:pPr>
                      <a:r>
                        <a:rPr b="1" lang="en">
                          <a:latin typeface="Ubuntu"/>
                          <a:ea typeface="Ubuntu"/>
                          <a:cs typeface="Ubuntu"/>
                          <a:sym typeface="Ubuntu"/>
                        </a:rPr>
                        <a:t>$1569.00</a:t>
                      </a:r>
                    </a:p>
                  </a:txBody>
                  <a:tcPr marT="19050" marB="19050" marR="91425" marL="91425">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solidFill>
                      <a:srgbClr val="FFE599"/>
                    </a:solidFill>
                  </a:tcPr>
                </a:tc>
              </a:tr>
            </a:tbl>
          </a:graphicData>
        </a:graphic>
      </p:graphicFrame>
      <p:pic>
        <p:nvPicPr>
          <p:cNvPr descr="dronetop2.png" id="435" name="Shape 435"/>
          <p:cNvPicPr preferRelativeResize="0"/>
          <p:nvPr/>
        </p:nvPicPr>
        <p:blipFill>
          <a:blip r:embed="rId3">
            <a:alphaModFix/>
          </a:blip>
          <a:stretch>
            <a:fillRect/>
          </a:stretch>
        </p:blipFill>
        <p:spPr>
          <a:xfrm>
            <a:off x="431149" y="1757537"/>
            <a:ext cx="3507123" cy="246252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39" name="Shape 439"/>
        <p:cNvGrpSpPr/>
        <p:nvPr/>
      </p:nvGrpSpPr>
      <p:grpSpPr>
        <a:xfrm>
          <a:off x="0" y="0"/>
          <a:ext cx="0" cy="0"/>
          <a:chOff x="0" y="0"/>
          <a:chExt cx="0" cy="0"/>
        </a:xfrm>
      </p:grpSpPr>
      <p:sp>
        <p:nvSpPr>
          <p:cNvPr id="440" name="Shape 440"/>
          <p:cNvSpPr/>
          <p:nvPr/>
        </p:nvSpPr>
        <p:spPr>
          <a:xfrm>
            <a:off x="342925" y="1435375"/>
            <a:ext cx="2546700" cy="2864100"/>
          </a:xfrm>
          <a:prstGeom prst="roundRect">
            <a:avLst>
              <a:gd fmla="val 16667" name="adj"/>
            </a:avLst>
          </a:prstGeom>
          <a:solidFill>
            <a:srgbClr val="FBFEFF">
              <a:alpha val="99620"/>
            </a:srgbClr>
          </a:solidFill>
          <a:ln cap="flat" cmpd="sng" w="9525">
            <a:solidFill>
              <a:srgbClr val="00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441" name="Shape 441"/>
          <p:cNvSpPr txBox="1"/>
          <p:nvPr>
            <p:ph idx="4294967295" type="title"/>
          </p:nvPr>
        </p:nvSpPr>
        <p:spPr>
          <a:xfrm>
            <a:off x="387775" y="686100"/>
            <a:ext cx="2362800" cy="686100"/>
          </a:xfrm>
          <a:prstGeom prst="rect">
            <a:avLst/>
          </a:prstGeom>
        </p:spPr>
        <p:txBody>
          <a:bodyPr anchorCtr="0" anchor="b" bIns="91425" lIns="91425" rIns="91425" tIns="91425">
            <a:noAutofit/>
          </a:bodyPr>
          <a:lstStyle/>
          <a:p>
            <a:pPr lvl="0" algn="ctr">
              <a:spcBef>
                <a:spcPts val="0"/>
              </a:spcBef>
              <a:buNone/>
            </a:pPr>
            <a:r>
              <a:rPr lang="en">
                <a:latin typeface="Ubuntu"/>
                <a:ea typeface="Ubuntu"/>
                <a:cs typeface="Ubuntu"/>
                <a:sym typeface="Ubuntu"/>
              </a:rPr>
              <a:t>Quad            </a:t>
            </a:r>
          </a:p>
        </p:txBody>
      </p:sp>
      <p:sp>
        <p:nvSpPr>
          <p:cNvPr id="442" name="Shape 442"/>
          <p:cNvSpPr txBox="1"/>
          <p:nvPr>
            <p:ph idx="12" type="sldNum"/>
          </p:nvPr>
        </p:nvSpPr>
        <p:spPr>
          <a:xfrm>
            <a:off x="7468485" y="4663225"/>
            <a:ext cx="1552500" cy="393600"/>
          </a:xfrm>
          <a:prstGeom prst="rect">
            <a:avLst/>
          </a:prstGeom>
        </p:spPr>
        <p:txBody>
          <a:bodyPr anchorCtr="0" anchor="ctr" bIns="91425" lIns="91425" rIns="91425" tIns="91425">
            <a:noAutofit/>
          </a:bodyPr>
          <a:lstStyle/>
          <a:p>
            <a:pPr lvl="0" rtl="0">
              <a:spcBef>
                <a:spcPts val="0"/>
              </a:spcBef>
              <a:buNone/>
            </a:pPr>
            <a:r>
              <a:rPr lang="en"/>
              <a:t>Sarah  Hood	</a:t>
            </a:r>
            <a:fld id="{00000000-1234-1234-1234-123412341234}" type="slidenum">
              <a:rPr lang="en"/>
              <a:t>‹#›</a:t>
            </a:fld>
          </a:p>
        </p:txBody>
      </p:sp>
      <p:sp>
        <p:nvSpPr>
          <p:cNvPr id="443" name="Shape 443"/>
          <p:cNvSpPr txBox="1"/>
          <p:nvPr>
            <p:ph idx="4294967295" type="title"/>
          </p:nvPr>
        </p:nvSpPr>
        <p:spPr>
          <a:xfrm>
            <a:off x="3390600" y="686100"/>
            <a:ext cx="2362800" cy="686100"/>
          </a:xfrm>
          <a:prstGeom prst="rect">
            <a:avLst/>
          </a:prstGeom>
        </p:spPr>
        <p:txBody>
          <a:bodyPr anchorCtr="0" anchor="b" bIns="91425" lIns="91425" rIns="91425" tIns="91425">
            <a:noAutofit/>
          </a:bodyPr>
          <a:lstStyle/>
          <a:p>
            <a:pPr lvl="0" rtl="0" algn="ctr">
              <a:spcBef>
                <a:spcPts val="0"/>
              </a:spcBef>
              <a:buNone/>
            </a:pPr>
            <a:r>
              <a:rPr lang="en">
                <a:latin typeface="Ubuntu"/>
                <a:ea typeface="Ubuntu"/>
                <a:cs typeface="Ubuntu"/>
                <a:sym typeface="Ubuntu"/>
              </a:rPr>
              <a:t>Tri</a:t>
            </a:r>
            <a:r>
              <a:rPr lang="en">
                <a:latin typeface="Ubuntu"/>
                <a:ea typeface="Ubuntu"/>
                <a:cs typeface="Ubuntu"/>
                <a:sym typeface="Ubuntu"/>
              </a:rPr>
              <a:t>            </a:t>
            </a:r>
          </a:p>
        </p:txBody>
      </p:sp>
      <p:sp>
        <p:nvSpPr>
          <p:cNvPr id="444" name="Shape 444"/>
          <p:cNvSpPr txBox="1"/>
          <p:nvPr>
            <p:ph idx="4294967295" type="title"/>
          </p:nvPr>
        </p:nvSpPr>
        <p:spPr>
          <a:xfrm>
            <a:off x="6393425" y="686100"/>
            <a:ext cx="2362800" cy="686100"/>
          </a:xfrm>
          <a:prstGeom prst="rect">
            <a:avLst/>
          </a:prstGeom>
        </p:spPr>
        <p:txBody>
          <a:bodyPr anchorCtr="0" anchor="b" bIns="91425" lIns="91425" rIns="91425" tIns="91425">
            <a:noAutofit/>
          </a:bodyPr>
          <a:lstStyle/>
          <a:p>
            <a:pPr lvl="0" rtl="0" algn="ctr">
              <a:spcBef>
                <a:spcPts val="0"/>
              </a:spcBef>
              <a:buNone/>
            </a:pPr>
            <a:r>
              <a:rPr lang="en">
                <a:latin typeface="Ubuntu"/>
                <a:ea typeface="Ubuntu"/>
                <a:cs typeface="Ubuntu"/>
                <a:sym typeface="Ubuntu"/>
              </a:rPr>
              <a:t>Hexa</a:t>
            </a:r>
            <a:r>
              <a:rPr lang="en">
                <a:latin typeface="Ubuntu"/>
                <a:ea typeface="Ubuntu"/>
                <a:cs typeface="Ubuntu"/>
                <a:sym typeface="Ubuntu"/>
              </a:rPr>
              <a:t>           </a:t>
            </a:r>
          </a:p>
        </p:txBody>
      </p:sp>
      <p:pic>
        <p:nvPicPr>
          <p:cNvPr descr="x4.png" id="445" name="Shape 445"/>
          <p:cNvPicPr preferRelativeResize="0"/>
          <p:nvPr/>
        </p:nvPicPr>
        <p:blipFill>
          <a:blip r:embed="rId3">
            <a:alphaModFix/>
          </a:blip>
          <a:stretch>
            <a:fillRect/>
          </a:stretch>
        </p:blipFill>
        <p:spPr>
          <a:xfrm>
            <a:off x="571592" y="1564166"/>
            <a:ext cx="2089241" cy="2606540"/>
          </a:xfrm>
          <a:prstGeom prst="rect">
            <a:avLst/>
          </a:prstGeom>
          <a:noFill/>
          <a:ln>
            <a:noFill/>
          </a:ln>
        </p:spPr>
      </p:pic>
      <p:sp>
        <p:nvSpPr>
          <p:cNvPr id="446" name="Shape 446"/>
          <p:cNvSpPr/>
          <p:nvPr/>
        </p:nvSpPr>
        <p:spPr>
          <a:xfrm>
            <a:off x="3368175" y="1435375"/>
            <a:ext cx="2546700" cy="2864100"/>
          </a:xfrm>
          <a:prstGeom prst="roundRect">
            <a:avLst>
              <a:gd fmla="val 16667" name="adj"/>
            </a:avLst>
          </a:prstGeom>
          <a:solidFill>
            <a:srgbClr val="FBFEFF">
              <a:alpha val="99620"/>
            </a:srgbClr>
          </a:solidFill>
          <a:ln cap="flat" cmpd="sng" w="9525">
            <a:solidFill>
              <a:srgbClr val="00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447" name="Shape 447"/>
          <p:cNvSpPr/>
          <p:nvPr/>
        </p:nvSpPr>
        <p:spPr>
          <a:xfrm>
            <a:off x="6393425" y="1435375"/>
            <a:ext cx="2546700" cy="2864100"/>
          </a:xfrm>
          <a:prstGeom prst="roundRect">
            <a:avLst>
              <a:gd fmla="val 16667" name="adj"/>
            </a:avLst>
          </a:prstGeom>
          <a:solidFill>
            <a:srgbClr val="FBFEFF">
              <a:alpha val="99620"/>
            </a:srgbClr>
          </a:solidFill>
          <a:ln cap="flat" cmpd="sng" w="9525">
            <a:solidFill>
              <a:srgbClr val="00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pic>
        <p:nvPicPr>
          <p:cNvPr descr="y6.png" id="448" name="Shape 448"/>
          <p:cNvPicPr preferRelativeResize="0"/>
          <p:nvPr/>
        </p:nvPicPr>
        <p:blipFill>
          <a:blip r:embed="rId4">
            <a:alphaModFix/>
          </a:blip>
          <a:stretch>
            <a:fillRect/>
          </a:stretch>
        </p:blipFill>
        <p:spPr>
          <a:xfrm>
            <a:off x="3532300" y="1569287"/>
            <a:ext cx="2218449" cy="2563050"/>
          </a:xfrm>
          <a:prstGeom prst="rect">
            <a:avLst/>
          </a:prstGeom>
          <a:noFill/>
          <a:ln>
            <a:noFill/>
          </a:ln>
        </p:spPr>
      </p:pic>
      <p:pic>
        <p:nvPicPr>
          <p:cNvPr descr="H6.png" id="449" name="Shape 449"/>
          <p:cNvPicPr preferRelativeResize="0"/>
          <p:nvPr/>
        </p:nvPicPr>
        <p:blipFill>
          <a:blip r:embed="rId5">
            <a:alphaModFix/>
          </a:blip>
          <a:stretch>
            <a:fillRect/>
          </a:stretch>
        </p:blipFill>
        <p:spPr>
          <a:xfrm>
            <a:off x="6557550" y="1470339"/>
            <a:ext cx="2218449" cy="2794209"/>
          </a:xfrm>
          <a:prstGeom prst="rect">
            <a:avLst/>
          </a:prstGeom>
          <a:noFill/>
          <a:ln>
            <a:noFill/>
          </a:ln>
        </p:spPr>
      </p:pic>
      <p:sp>
        <p:nvSpPr>
          <p:cNvPr id="450" name="Shape 450"/>
          <p:cNvSpPr txBox="1"/>
          <p:nvPr>
            <p:ph idx="4294967295" type="title"/>
          </p:nvPr>
        </p:nvSpPr>
        <p:spPr>
          <a:xfrm>
            <a:off x="-125" y="0"/>
            <a:ext cx="9144000" cy="489000"/>
          </a:xfrm>
          <a:prstGeom prst="rect">
            <a:avLst/>
          </a:prstGeom>
          <a:solidFill>
            <a:srgbClr val="000000"/>
          </a:solidFill>
        </p:spPr>
        <p:txBody>
          <a:bodyPr anchorCtr="0" anchor="ctr" bIns="91425" lIns="91425" rIns="91425" tIns="91425">
            <a:noAutofit/>
          </a:bodyPr>
          <a:lstStyle/>
          <a:p>
            <a:pPr lvl="0" rtl="0" algn="ctr">
              <a:spcBef>
                <a:spcPts val="0"/>
              </a:spcBef>
              <a:buNone/>
            </a:pPr>
            <a:r>
              <a:t/>
            </a:r>
            <a:endParaRPr b="1" sz="1000">
              <a:latin typeface="Ubuntu"/>
              <a:ea typeface="Ubuntu"/>
              <a:cs typeface="Ubuntu"/>
              <a:sym typeface="Ubuntu"/>
            </a:endParaRPr>
          </a:p>
          <a:p>
            <a:pPr lvl="0" rtl="0" algn="ctr">
              <a:spcBef>
                <a:spcPts val="1000"/>
              </a:spcBef>
              <a:buNone/>
            </a:pPr>
            <a:r>
              <a:rPr lang="en" sz="1600">
                <a:solidFill>
                  <a:srgbClr val="999999"/>
                </a:solidFill>
                <a:latin typeface="Ubuntu"/>
                <a:ea typeface="Ubuntu"/>
                <a:cs typeface="Ubuntu"/>
                <a:sym typeface="Ubuntu"/>
              </a:rPr>
              <a:t>Recap</a:t>
            </a:r>
            <a:r>
              <a:rPr lang="en" sz="1600">
                <a:solidFill>
                  <a:srgbClr val="FFFFFF"/>
                </a:solidFill>
                <a:latin typeface="Ubuntu"/>
                <a:ea typeface="Ubuntu"/>
                <a:cs typeface="Ubuntu"/>
                <a:sym typeface="Ubuntu"/>
              </a:rPr>
              <a:t> </a:t>
            </a:r>
            <a:r>
              <a:rPr lang="en" sz="1600">
                <a:solidFill>
                  <a:srgbClr val="999999"/>
                </a:solidFill>
                <a:latin typeface="Ubuntu"/>
                <a:ea typeface="Ubuntu"/>
                <a:cs typeface="Ubuntu"/>
                <a:sym typeface="Ubuntu"/>
              </a:rPr>
              <a:t>→</a:t>
            </a:r>
            <a:r>
              <a:rPr lang="en" sz="1600">
                <a:latin typeface="Ubuntu"/>
                <a:ea typeface="Ubuntu"/>
                <a:cs typeface="Ubuntu"/>
                <a:sym typeface="Ubuntu"/>
              </a:rPr>
              <a:t> </a:t>
            </a:r>
            <a:r>
              <a:rPr lang="en" sz="1600">
                <a:solidFill>
                  <a:srgbClr val="999999"/>
                </a:solidFill>
                <a:latin typeface="Ubuntu"/>
                <a:ea typeface="Ubuntu"/>
                <a:cs typeface="Ubuntu"/>
                <a:sym typeface="Ubuntu"/>
              </a:rPr>
              <a:t>Flight Control → Image Processing → WiFi / USNG</a:t>
            </a:r>
            <a:r>
              <a:rPr b="1" lang="en" sz="1600">
                <a:solidFill>
                  <a:schemeClr val="accent5"/>
                </a:solidFill>
                <a:latin typeface="Ubuntu"/>
                <a:ea typeface="Ubuntu"/>
                <a:cs typeface="Ubuntu"/>
                <a:sym typeface="Ubuntu"/>
              </a:rPr>
              <a:t> </a:t>
            </a:r>
            <a:r>
              <a:rPr lang="en" sz="1600">
                <a:solidFill>
                  <a:srgbClr val="999999"/>
                </a:solidFill>
                <a:latin typeface="Ubuntu"/>
                <a:ea typeface="Ubuntu"/>
                <a:cs typeface="Ubuntu"/>
                <a:sym typeface="Ubuntu"/>
              </a:rPr>
              <a:t>→ </a:t>
            </a:r>
            <a:r>
              <a:rPr b="1" lang="en" sz="1600">
                <a:solidFill>
                  <a:schemeClr val="accent5"/>
                </a:solidFill>
                <a:latin typeface="Ubuntu"/>
                <a:ea typeface="Ubuntu"/>
                <a:cs typeface="Ubuntu"/>
                <a:sym typeface="Ubuntu"/>
              </a:rPr>
              <a:t>Airframe/Performance</a:t>
            </a:r>
            <a:r>
              <a:rPr lang="en" sz="1600">
                <a:solidFill>
                  <a:srgbClr val="999999"/>
                </a:solidFill>
                <a:latin typeface="Ubuntu"/>
                <a:ea typeface="Ubuntu"/>
                <a:cs typeface="Ubuntu"/>
                <a:sym typeface="Ubuntu"/>
              </a:rPr>
              <a:t> → </a:t>
            </a:r>
            <a:r>
              <a:rPr lang="en" sz="1600">
                <a:solidFill>
                  <a:srgbClr val="999999"/>
                </a:solidFill>
                <a:latin typeface="Ubuntu"/>
                <a:ea typeface="Ubuntu"/>
                <a:cs typeface="Ubuntu"/>
                <a:sym typeface="Ubuntu"/>
              </a:rPr>
              <a:t> Demo</a:t>
            </a:r>
          </a:p>
          <a:p>
            <a:pPr lvl="0" rtl="0" algn="ctr">
              <a:spcBef>
                <a:spcPts val="0"/>
              </a:spcBef>
              <a:buNone/>
            </a:pPr>
            <a:r>
              <a:rPr lang="en" sz="1600">
                <a:latin typeface="Ubuntu"/>
                <a:ea typeface="Ubuntu"/>
                <a:cs typeface="Ubuntu"/>
                <a:sym typeface="Ubuntu"/>
              </a:rPr>
              <a:t>	</a:t>
            </a: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54" name="Shape 454"/>
        <p:cNvGrpSpPr/>
        <p:nvPr/>
      </p:nvGrpSpPr>
      <p:grpSpPr>
        <a:xfrm>
          <a:off x="0" y="0"/>
          <a:ext cx="0" cy="0"/>
          <a:chOff x="0" y="0"/>
          <a:chExt cx="0" cy="0"/>
        </a:xfrm>
      </p:grpSpPr>
      <p:sp>
        <p:nvSpPr>
          <p:cNvPr id="455" name="Shape 455"/>
          <p:cNvSpPr/>
          <p:nvPr/>
        </p:nvSpPr>
        <p:spPr>
          <a:xfrm>
            <a:off x="514800" y="1677150"/>
            <a:ext cx="3577500" cy="2566200"/>
          </a:xfrm>
          <a:prstGeom prst="roundRect">
            <a:avLst>
              <a:gd fmla="val 16667" name="adj"/>
            </a:avLst>
          </a:prstGeom>
          <a:solidFill>
            <a:srgbClr val="FFFFF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456" name="Shape 456"/>
          <p:cNvSpPr txBox="1"/>
          <p:nvPr>
            <p:ph idx="12" type="sldNum"/>
          </p:nvPr>
        </p:nvSpPr>
        <p:spPr>
          <a:xfrm>
            <a:off x="7611087" y="4663225"/>
            <a:ext cx="1410000" cy="393600"/>
          </a:xfrm>
          <a:prstGeom prst="rect">
            <a:avLst/>
          </a:prstGeom>
        </p:spPr>
        <p:txBody>
          <a:bodyPr anchorCtr="0" anchor="ctr" bIns="91425" lIns="91425" rIns="91425" tIns="91425">
            <a:noAutofit/>
          </a:bodyPr>
          <a:lstStyle/>
          <a:p>
            <a:pPr lvl="0" rtl="0">
              <a:spcBef>
                <a:spcPts val="0"/>
              </a:spcBef>
              <a:buNone/>
            </a:pPr>
            <a:r>
              <a:rPr lang="en"/>
              <a:t>Shawn Cho	</a:t>
            </a:r>
            <a:fld id="{00000000-1234-1234-1234-123412341234}" type="slidenum">
              <a:rPr lang="en"/>
              <a:t>‹#›</a:t>
            </a:fld>
          </a:p>
        </p:txBody>
      </p:sp>
      <p:sp>
        <p:nvSpPr>
          <p:cNvPr id="457" name="Shape 457"/>
          <p:cNvSpPr txBox="1"/>
          <p:nvPr/>
        </p:nvSpPr>
        <p:spPr>
          <a:xfrm>
            <a:off x="456000" y="858375"/>
            <a:ext cx="5077500" cy="449400"/>
          </a:xfrm>
          <a:prstGeom prst="rect">
            <a:avLst/>
          </a:prstGeom>
          <a:noFill/>
          <a:ln>
            <a:noFill/>
          </a:ln>
        </p:spPr>
        <p:txBody>
          <a:bodyPr anchorCtr="0" anchor="t" bIns="91425" lIns="91425" rIns="91425" tIns="91425">
            <a:noAutofit/>
          </a:bodyPr>
          <a:lstStyle/>
          <a:p>
            <a:pPr lvl="0">
              <a:spcBef>
                <a:spcPts val="0"/>
              </a:spcBef>
              <a:buNone/>
            </a:pPr>
            <a:r>
              <a:rPr lang="en" sz="3000">
                <a:solidFill>
                  <a:schemeClr val="dk1"/>
                </a:solidFill>
                <a:latin typeface="Ubuntu"/>
                <a:ea typeface="Ubuntu"/>
                <a:cs typeface="Ubuntu"/>
                <a:sym typeface="Ubuntu"/>
              </a:rPr>
              <a:t>MOFI-4500 4G/LTE Router</a:t>
            </a:r>
            <a:r>
              <a:rPr lang="en" sz="1800">
                <a:solidFill>
                  <a:schemeClr val="dk1"/>
                </a:solidFill>
                <a:latin typeface="Ubuntu"/>
                <a:ea typeface="Ubuntu"/>
                <a:cs typeface="Ubuntu"/>
                <a:sym typeface="Ubuntu"/>
              </a:rPr>
              <a:t> </a:t>
            </a:r>
          </a:p>
          <a:p>
            <a:pPr lvl="0" rtl="0">
              <a:spcBef>
                <a:spcPts val="0"/>
              </a:spcBef>
              <a:buNone/>
            </a:pPr>
            <a:r>
              <a:t/>
            </a:r>
            <a:endParaRPr sz="3000">
              <a:solidFill>
                <a:schemeClr val="dk1"/>
              </a:solidFill>
              <a:latin typeface="Ubuntu"/>
              <a:ea typeface="Ubuntu"/>
              <a:cs typeface="Ubuntu"/>
              <a:sym typeface="Ubuntu"/>
            </a:endParaRPr>
          </a:p>
        </p:txBody>
      </p:sp>
      <p:sp>
        <p:nvSpPr>
          <p:cNvPr id="458" name="Shape 458"/>
          <p:cNvSpPr txBox="1"/>
          <p:nvPr/>
        </p:nvSpPr>
        <p:spPr>
          <a:xfrm>
            <a:off x="4033400" y="1442850"/>
            <a:ext cx="4770900" cy="2958600"/>
          </a:xfrm>
          <a:prstGeom prst="rect">
            <a:avLst/>
          </a:prstGeom>
          <a:noFill/>
          <a:ln>
            <a:noFill/>
          </a:ln>
        </p:spPr>
        <p:txBody>
          <a:bodyPr anchorCtr="0" anchor="t" bIns="91425" lIns="91425" rIns="91425" tIns="91425">
            <a:noAutofit/>
          </a:bodyPr>
          <a:lstStyle/>
          <a:p>
            <a:pPr lvl="0" rtl="0">
              <a:spcBef>
                <a:spcPts val="0"/>
              </a:spcBef>
              <a:buNone/>
            </a:pPr>
            <a:r>
              <a:t/>
            </a:r>
            <a:endParaRPr sz="2000">
              <a:solidFill>
                <a:srgbClr val="FFFFFF"/>
              </a:solidFill>
              <a:latin typeface="Ubuntu"/>
              <a:ea typeface="Ubuntu"/>
              <a:cs typeface="Ubuntu"/>
              <a:sym typeface="Ubuntu"/>
            </a:endParaRPr>
          </a:p>
          <a:p>
            <a:pPr indent="-355600" lvl="0" marL="457200" rtl="0">
              <a:spcBef>
                <a:spcPts val="0"/>
              </a:spcBef>
              <a:buClr>
                <a:srgbClr val="FFFFFF"/>
              </a:buClr>
              <a:buSzPct val="100000"/>
              <a:buFont typeface="Ubuntu"/>
              <a:buChar char="●"/>
            </a:pPr>
            <a:r>
              <a:rPr lang="en" sz="2000">
                <a:solidFill>
                  <a:srgbClr val="FFFFFF"/>
                </a:solidFill>
                <a:latin typeface="Ubuntu"/>
                <a:ea typeface="Ubuntu"/>
                <a:cs typeface="Ubuntu"/>
                <a:sym typeface="Ubuntu"/>
              </a:rPr>
              <a:t>WiFi and Cellular Dual Router</a:t>
            </a:r>
            <a:br>
              <a:rPr lang="en" sz="2000">
                <a:solidFill>
                  <a:srgbClr val="FFFFFF"/>
                </a:solidFill>
                <a:latin typeface="Ubuntu"/>
                <a:ea typeface="Ubuntu"/>
                <a:cs typeface="Ubuntu"/>
                <a:sym typeface="Ubuntu"/>
              </a:rPr>
            </a:br>
          </a:p>
          <a:p>
            <a:pPr indent="-355600" lvl="0" marL="457200" rtl="0">
              <a:spcBef>
                <a:spcPts val="0"/>
              </a:spcBef>
              <a:buClr>
                <a:srgbClr val="FFFFFF"/>
              </a:buClr>
              <a:buSzPct val="100000"/>
              <a:buFont typeface="Ubuntu"/>
              <a:buChar char="●"/>
            </a:pPr>
            <a:r>
              <a:rPr lang="en" sz="2000">
                <a:solidFill>
                  <a:srgbClr val="FFFFFF"/>
                </a:solidFill>
                <a:latin typeface="Ubuntu"/>
                <a:ea typeface="Ubuntu"/>
                <a:cs typeface="Ubuntu"/>
                <a:sym typeface="Ubuntu"/>
              </a:rPr>
              <a:t>2 x 9 dBi External Antennas for WiFi</a:t>
            </a:r>
            <a:br>
              <a:rPr lang="en" sz="2000">
                <a:solidFill>
                  <a:srgbClr val="FFFFFF"/>
                </a:solidFill>
                <a:latin typeface="Ubuntu"/>
                <a:ea typeface="Ubuntu"/>
                <a:cs typeface="Ubuntu"/>
                <a:sym typeface="Ubuntu"/>
              </a:rPr>
            </a:br>
          </a:p>
          <a:p>
            <a:pPr indent="-355600" lvl="0" marL="457200" rtl="0">
              <a:spcBef>
                <a:spcPts val="0"/>
              </a:spcBef>
              <a:buClr>
                <a:srgbClr val="FFFFFF"/>
              </a:buClr>
              <a:buSzPct val="100000"/>
              <a:buFont typeface="Ubuntu"/>
              <a:buChar char="●"/>
            </a:pPr>
            <a:r>
              <a:rPr lang="en" sz="2000">
                <a:solidFill>
                  <a:srgbClr val="FFFFFF"/>
                </a:solidFill>
                <a:latin typeface="Ubuntu"/>
                <a:ea typeface="Ubuntu"/>
                <a:cs typeface="Ubuntu"/>
                <a:sym typeface="Ubuntu"/>
              </a:rPr>
              <a:t>2 x 5 dBi External Antennas for Cellular</a:t>
            </a:r>
            <a:br>
              <a:rPr lang="en" sz="2000">
                <a:solidFill>
                  <a:srgbClr val="FFFFFF"/>
                </a:solidFill>
                <a:latin typeface="Ubuntu"/>
                <a:ea typeface="Ubuntu"/>
                <a:cs typeface="Ubuntu"/>
                <a:sym typeface="Ubuntu"/>
              </a:rPr>
            </a:br>
          </a:p>
          <a:p>
            <a:pPr indent="-355600" lvl="0" marL="457200">
              <a:spcBef>
                <a:spcPts val="0"/>
              </a:spcBef>
              <a:buClr>
                <a:srgbClr val="FFFFFF"/>
              </a:buClr>
              <a:buSzPct val="100000"/>
              <a:buFont typeface="Ubuntu"/>
              <a:buChar char="●"/>
            </a:pPr>
            <a:r>
              <a:rPr lang="en" sz="2000">
                <a:solidFill>
                  <a:srgbClr val="FFFFFF"/>
                </a:solidFill>
                <a:latin typeface="Ubuntu"/>
                <a:ea typeface="Ubuntu"/>
                <a:cs typeface="Ubuntu"/>
                <a:sym typeface="Ubuntu"/>
              </a:rPr>
              <a:t>Transmit Power: 21 +/- 1 dBm</a:t>
            </a:r>
          </a:p>
        </p:txBody>
      </p:sp>
      <p:pic>
        <p:nvPicPr>
          <p:cNvPr id="459" name="Shape 459"/>
          <p:cNvPicPr preferRelativeResize="0"/>
          <p:nvPr/>
        </p:nvPicPr>
        <p:blipFill>
          <a:blip r:embed="rId3">
            <a:alphaModFix/>
          </a:blip>
          <a:stretch>
            <a:fillRect/>
          </a:stretch>
        </p:blipFill>
        <p:spPr>
          <a:xfrm>
            <a:off x="573700" y="1773012"/>
            <a:ext cx="3459700" cy="2202524"/>
          </a:xfrm>
          <a:prstGeom prst="rect">
            <a:avLst/>
          </a:prstGeom>
          <a:noFill/>
          <a:ln>
            <a:noFill/>
          </a:ln>
        </p:spPr>
      </p:pic>
      <p:sp>
        <p:nvSpPr>
          <p:cNvPr id="460" name="Shape 460"/>
          <p:cNvSpPr txBox="1"/>
          <p:nvPr>
            <p:ph idx="4294967295" type="title"/>
          </p:nvPr>
        </p:nvSpPr>
        <p:spPr>
          <a:xfrm>
            <a:off x="-125" y="0"/>
            <a:ext cx="9144000" cy="489000"/>
          </a:xfrm>
          <a:prstGeom prst="rect">
            <a:avLst/>
          </a:prstGeom>
          <a:solidFill>
            <a:srgbClr val="000000"/>
          </a:solidFill>
        </p:spPr>
        <p:txBody>
          <a:bodyPr anchorCtr="0" anchor="ctr" bIns="91425" lIns="91425" rIns="91425" tIns="91425">
            <a:noAutofit/>
          </a:bodyPr>
          <a:lstStyle/>
          <a:p>
            <a:pPr lvl="0" rtl="0" algn="ctr">
              <a:spcBef>
                <a:spcPts val="0"/>
              </a:spcBef>
              <a:buNone/>
            </a:pPr>
            <a:r>
              <a:t/>
            </a:r>
            <a:endParaRPr b="1" sz="1000">
              <a:latin typeface="Ubuntu"/>
              <a:ea typeface="Ubuntu"/>
              <a:cs typeface="Ubuntu"/>
              <a:sym typeface="Ubuntu"/>
            </a:endParaRPr>
          </a:p>
          <a:p>
            <a:pPr lvl="0" rtl="0" algn="ctr">
              <a:spcBef>
                <a:spcPts val="1000"/>
              </a:spcBef>
              <a:buNone/>
            </a:pPr>
            <a:r>
              <a:rPr lang="en" sz="1600">
                <a:solidFill>
                  <a:srgbClr val="999999"/>
                </a:solidFill>
                <a:latin typeface="Ubuntu"/>
                <a:ea typeface="Ubuntu"/>
                <a:cs typeface="Ubuntu"/>
                <a:sym typeface="Ubuntu"/>
              </a:rPr>
              <a:t>Recap</a:t>
            </a:r>
            <a:r>
              <a:rPr lang="en" sz="1600">
                <a:solidFill>
                  <a:srgbClr val="FFFFFF"/>
                </a:solidFill>
                <a:latin typeface="Ubuntu"/>
                <a:ea typeface="Ubuntu"/>
                <a:cs typeface="Ubuntu"/>
                <a:sym typeface="Ubuntu"/>
              </a:rPr>
              <a:t> </a:t>
            </a:r>
            <a:r>
              <a:rPr lang="en" sz="1600">
                <a:solidFill>
                  <a:srgbClr val="999999"/>
                </a:solidFill>
                <a:latin typeface="Ubuntu"/>
                <a:ea typeface="Ubuntu"/>
                <a:cs typeface="Ubuntu"/>
                <a:sym typeface="Ubuntu"/>
              </a:rPr>
              <a:t>→</a:t>
            </a:r>
            <a:r>
              <a:rPr lang="en" sz="1600">
                <a:latin typeface="Ubuntu"/>
                <a:ea typeface="Ubuntu"/>
                <a:cs typeface="Ubuntu"/>
                <a:sym typeface="Ubuntu"/>
              </a:rPr>
              <a:t> </a:t>
            </a:r>
            <a:r>
              <a:rPr lang="en" sz="1600">
                <a:solidFill>
                  <a:srgbClr val="999999"/>
                </a:solidFill>
                <a:latin typeface="Ubuntu"/>
                <a:ea typeface="Ubuntu"/>
                <a:cs typeface="Ubuntu"/>
                <a:sym typeface="Ubuntu"/>
              </a:rPr>
              <a:t>Flight Control → Image Processing → </a:t>
            </a:r>
            <a:r>
              <a:rPr b="1" lang="en" sz="1600">
                <a:solidFill>
                  <a:schemeClr val="accent5"/>
                </a:solidFill>
                <a:latin typeface="Ubuntu"/>
                <a:ea typeface="Ubuntu"/>
                <a:cs typeface="Ubuntu"/>
                <a:sym typeface="Ubuntu"/>
              </a:rPr>
              <a:t>WiFi / USNG </a:t>
            </a:r>
            <a:r>
              <a:rPr lang="en" sz="1600">
                <a:solidFill>
                  <a:srgbClr val="999999"/>
                </a:solidFill>
                <a:latin typeface="Ubuntu"/>
                <a:ea typeface="Ubuntu"/>
                <a:cs typeface="Ubuntu"/>
                <a:sym typeface="Ubuntu"/>
              </a:rPr>
              <a:t>→ Airframe &amp; Performance → Demo</a:t>
            </a:r>
          </a:p>
          <a:p>
            <a:pPr lvl="0" rtl="0" algn="ctr">
              <a:spcBef>
                <a:spcPts val="0"/>
              </a:spcBef>
              <a:buNone/>
            </a:pPr>
            <a:r>
              <a:rPr lang="en" sz="1600">
                <a:latin typeface="Ubuntu"/>
                <a:ea typeface="Ubuntu"/>
                <a:cs typeface="Ubuntu"/>
                <a:sym typeface="Ubuntu"/>
              </a:rPr>
              <a:t>	</a:t>
            </a: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64" name="Shape 464"/>
        <p:cNvGrpSpPr/>
        <p:nvPr/>
      </p:nvGrpSpPr>
      <p:grpSpPr>
        <a:xfrm>
          <a:off x="0" y="0"/>
          <a:ext cx="0" cy="0"/>
          <a:chOff x="0" y="0"/>
          <a:chExt cx="0" cy="0"/>
        </a:xfrm>
      </p:grpSpPr>
      <p:sp>
        <p:nvSpPr>
          <p:cNvPr id="465" name="Shape 465"/>
          <p:cNvSpPr/>
          <p:nvPr/>
        </p:nvSpPr>
        <p:spPr>
          <a:xfrm>
            <a:off x="672350" y="1591225"/>
            <a:ext cx="2700600" cy="2467200"/>
          </a:xfrm>
          <a:prstGeom prst="roundRect">
            <a:avLst>
              <a:gd fmla="val 16667" name="adj"/>
            </a:avLst>
          </a:prstGeom>
          <a:solidFill>
            <a:srgbClr val="FFFFF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466" name="Shape 466"/>
          <p:cNvSpPr txBox="1"/>
          <p:nvPr>
            <p:ph idx="12" type="sldNum"/>
          </p:nvPr>
        </p:nvSpPr>
        <p:spPr>
          <a:xfrm>
            <a:off x="7611087" y="4663225"/>
            <a:ext cx="1410000" cy="393600"/>
          </a:xfrm>
          <a:prstGeom prst="rect">
            <a:avLst/>
          </a:prstGeom>
        </p:spPr>
        <p:txBody>
          <a:bodyPr anchorCtr="0" anchor="ctr" bIns="91425" lIns="91425" rIns="91425" tIns="91425">
            <a:noAutofit/>
          </a:bodyPr>
          <a:lstStyle/>
          <a:p>
            <a:pPr lvl="0" rtl="0">
              <a:spcBef>
                <a:spcPts val="0"/>
              </a:spcBef>
              <a:buNone/>
            </a:pPr>
            <a:r>
              <a:rPr lang="en"/>
              <a:t>Shawn Cho	</a:t>
            </a:r>
            <a:fld id="{00000000-1234-1234-1234-123412341234}" type="slidenum">
              <a:rPr lang="en"/>
              <a:t>‹#›</a:t>
            </a:fld>
          </a:p>
        </p:txBody>
      </p:sp>
      <p:sp>
        <p:nvSpPr>
          <p:cNvPr id="467" name="Shape 467"/>
          <p:cNvSpPr txBox="1"/>
          <p:nvPr/>
        </p:nvSpPr>
        <p:spPr>
          <a:xfrm>
            <a:off x="456000" y="858375"/>
            <a:ext cx="4541100" cy="449400"/>
          </a:xfrm>
          <a:prstGeom prst="rect">
            <a:avLst/>
          </a:prstGeom>
          <a:noFill/>
          <a:ln>
            <a:noFill/>
          </a:ln>
        </p:spPr>
        <p:txBody>
          <a:bodyPr anchorCtr="0" anchor="t" bIns="91425" lIns="91425" rIns="91425" tIns="91425">
            <a:noAutofit/>
          </a:bodyPr>
          <a:lstStyle/>
          <a:p>
            <a:pPr lvl="0" rtl="0">
              <a:spcBef>
                <a:spcPts val="0"/>
              </a:spcBef>
              <a:buNone/>
            </a:pPr>
            <a:r>
              <a:rPr lang="en" sz="3000">
                <a:solidFill>
                  <a:schemeClr val="dk1"/>
                </a:solidFill>
                <a:latin typeface="Ubuntu"/>
                <a:ea typeface="Ubuntu"/>
                <a:cs typeface="Ubuntu"/>
                <a:sym typeface="Ubuntu"/>
              </a:rPr>
              <a:t>Broadcom BCM4354</a:t>
            </a:r>
          </a:p>
        </p:txBody>
      </p:sp>
      <p:sp>
        <p:nvSpPr>
          <p:cNvPr id="468" name="Shape 468"/>
          <p:cNvSpPr txBox="1"/>
          <p:nvPr/>
        </p:nvSpPr>
        <p:spPr>
          <a:xfrm>
            <a:off x="4235825" y="1454225"/>
            <a:ext cx="3959400" cy="2704500"/>
          </a:xfrm>
          <a:prstGeom prst="rect">
            <a:avLst/>
          </a:prstGeom>
          <a:noFill/>
          <a:ln>
            <a:noFill/>
          </a:ln>
        </p:spPr>
        <p:txBody>
          <a:bodyPr anchorCtr="0" anchor="t" bIns="91425" lIns="91425" rIns="91425" tIns="91425">
            <a:noAutofit/>
          </a:bodyPr>
          <a:lstStyle/>
          <a:p>
            <a:pPr lvl="0" rtl="0">
              <a:spcBef>
                <a:spcPts val="0"/>
              </a:spcBef>
              <a:buNone/>
            </a:pPr>
            <a:r>
              <a:t/>
            </a:r>
            <a:endParaRPr sz="2000">
              <a:solidFill>
                <a:srgbClr val="FFFFFF"/>
              </a:solidFill>
              <a:latin typeface="Ubuntu"/>
              <a:ea typeface="Ubuntu"/>
              <a:cs typeface="Ubuntu"/>
              <a:sym typeface="Ubuntu"/>
            </a:endParaRPr>
          </a:p>
          <a:p>
            <a:pPr indent="-355600" lvl="0" marL="457200" rtl="0">
              <a:spcBef>
                <a:spcPts val="0"/>
              </a:spcBef>
              <a:buClr>
                <a:srgbClr val="FFFFFF"/>
              </a:buClr>
              <a:buSzPct val="100000"/>
              <a:buFont typeface="Ubuntu"/>
              <a:buChar char="●"/>
            </a:pPr>
            <a:r>
              <a:rPr lang="en" sz="2000">
                <a:solidFill>
                  <a:srgbClr val="FFFFFF"/>
                </a:solidFill>
                <a:latin typeface="Ubuntu"/>
                <a:ea typeface="Ubuntu"/>
                <a:cs typeface="Ubuntu"/>
                <a:sym typeface="Ubuntu"/>
              </a:rPr>
              <a:t>WiFi Chipset used in TX1</a:t>
            </a:r>
            <a:br>
              <a:rPr lang="en" sz="2000">
                <a:solidFill>
                  <a:srgbClr val="FFFFFF"/>
                </a:solidFill>
                <a:latin typeface="Ubuntu"/>
                <a:ea typeface="Ubuntu"/>
                <a:cs typeface="Ubuntu"/>
                <a:sym typeface="Ubuntu"/>
              </a:rPr>
            </a:br>
          </a:p>
          <a:p>
            <a:pPr indent="-355600" lvl="0" marL="457200" rtl="0">
              <a:spcBef>
                <a:spcPts val="0"/>
              </a:spcBef>
              <a:buClr>
                <a:srgbClr val="FFFFFF"/>
              </a:buClr>
              <a:buSzPct val="100000"/>
              <a:buFont typeface="Ubuntu"/>
              <a:buChar char="●"/>
            </a:pPr>
            <a:r>
              <a:rPr lang="en" sz="2000">
                <a:solidFill>
                  <a:srgbClr val="FFFFFF"/>
                </a:solidFill>
                <a:latin typeface="Ubuntu"/>
                <a:ea typeface="Ubuntu"/>
                <a:cs typeface="Ubuntu"/>
                <a:sym typeface="Ubuntu"/>
              </a:rPr>
              <a:t>Receiver sensitivity of -95 dB</a:t>
            </a:r>
            <a:br>
              <a:rPr lang="en" sz="2000">
                <a:solidFill>
                  <a:srgbClr val="FFFFFF"/>
                </a:solidFill>
                <a:latin typeface="Ubuntu"/>
                <a:ea typeface="Ubuntu"/>
                <a:cs typeface="Ubuntu"/>
                <a:sym typeface="Ubuntu"/>
              </a:rPr>
            </a:br>
          </a:p>
          <a:p>
            <a:pPr indent="-355600" lvl="0" marL="457200">
              <a:spcBef>
                <a:spcPts val="0"/>
              </a:spcBef>
              <a:buClr>
                <a:srgbClr val="FFFFFF"/>
              </a:buClr>
              <a:buSzPct val="100000"/>
              <a:buFont typeface="Ubuntu"/>
              <a:buChar char="●"/>
            </a:pPr>
            <a:r>
              <a:rPr lang="en" sz="2000">
                <a:solidFill>
                  <a:srgbClr val="FFFFFF"/>
                </a:solidFill>
                <a:latin typeface="Ubuntu"/>
                <a:ea typeface="Ubuntu"/>
                <a:cs typeface="Ubuntu"/>
                <a:sym typeface="Ubuntu"/>
              </a:rPr>
              <a:t>Antenna gain of 5 x 2 dB</a:t>
            </a:r>
          </a:p>
        </p:txBody>
      </p:sp>
      <p:pic>
        <p:nvPicPr>
          <p:cNvPr id="469" name="Shape 469"/>
          <p:cNvPicPr preferRelativeResize="0"/>
          <p:nvPr/>
        </p:nvPicPr>
        <p:blipFill>
          <a:blip r:embed="rId3">
            <a:alphaModFix/>
          </a:blip>
          <a:stretch>
            <a:fillRect/>
          </a:stretch>
        </p:blipFill>
        <p:spPr>
          <a:xfrm>
            <a:off x="633125" y="1677150"/>
            <a:ext cx="2857500" cy="2381250"/>
          </a:xfrm>
          <a:prstGeom prst="rect">
            <a:avLst/>
          </a:prstGeom>
          <a:noFill/>
          <a:ln>
            <a:noFill/>
          </a:ln>
        </p:spPr>
      </p:pic>
      <p:sp>
        <p:nvSpPr>
          <p:cNvPr id="470" name="Shape 470"/>
          <p:cNvSpPr txBox="1"/>
          <p:nvPr>
            <p:ph idx="4294967295" type="title"/>
          </p:nvPr>
        </p:nvSpPr>
        <p:spPr>
          <a:xfrm>
            <a:off x="-125" y="0"/>
            <a:ext cx="9144000" cy="489000"/>
          </a:xfrm>
          <a:prstGeom prst="rect">
            <a:avLst/>
          </a:prstGeom>
          <a:solidFill>
            <a:srgbClr val="000000"/>
          </a:solidFill>
        </p:spPr>
        <p:txBody>
          <a:bodyPr anchorCtr="0" anchor="ctr" bIns="91425" lIns="91425" rIns="91425" tIns="91425">
            <a:noAutofit/>
          </a:bodyPr>
          <a:lstStyle/>
          <a:p>
            <a:pPr lvl="0" rtl="0" algn="ctr">
              <a:spcBef>
                <a:spcPts val="0"/>
              </a:spcBef>
              <a:buNone/>
            </a:pPr>
            <a:r>
              <a:t/>
            </a:r>
            <a:endParaRPr b="1" sz="1000">
              <a:latin typeface="Ubuntu"/>
              <a:ea typeface="Ubuntu"/>
              <a:cs typeface="Ubuntu"/>
              <a:sym typeface="Ubuntu"/>
            </a:endParaRPr>
          </a:p>
          <a:p>
            <a:pPr lvl="0" rtl="0" algn="ctr">
              <a:spcBef>
                <a:spcPts val="1000"/>
              </a:spcBef>
              <a:buNone/>
            </a:pPr>
            <a:r>
              <a:rPr lang="en" sz="1600">
                <a:solidFill>
                  <a:srgbClr val="999999"/>
                </a:solidFill>
                <a:latin typeface="Ubuntu"/>
                <a:ea typeface="Ubuntu"/>
                <a:cs typeface="Ubuntu"/>
                <a:sym typeface="Ubuntu"/>
              </a:rPr>
              <a:t>Recap</a:t>
            </a:r>
            <a:r>
              <a:rPr lang="en" sz="1600">
                <a:solidFill>
                  <a:srgbClr val="FFFFFF"/>
                </a:solidFill>
                <a:latin typeface="Ubuntu"/>
                <a:ea typeface="Ubuntu"/>
                <a:cs typeface="Ubuntu"/>
                <a:sym typeface="Ubuntu"/>
              </a:rPr>
              <a:t> </a:t>
            </a:r>
            <a:r>
              <a:rPr lang="en" sz="1600">
                <a:solidFill>
                  <a:srgbClr val="999999"/>
                </a:solidFill>
                <a:latin typeface="Ubuntu"/>
                <a:ea typeface="Ubuntu"/>
                <a:cs typeface="Ubuntu"/>
                <a:sym typeface="Ubuntu"/>
              </a:rPr>
              <a:t>→</a:t>
            </a:r>
            <a:r>
              <a:rPr lang="en" sz="1600">
                <a:latin typeface="Ubuntu"/>
                <a:ea typeface="Ubuntu"/>
                <a:cs typeface="Ubuntu"/>
                <a:sym typeface="Ubuntu"/>
              </a:rPr>
              <a:t> </a:t>
            </a:r>
            <a:r>
              <a:rPr lang="en" sz="1600">
                <a:solidFill>
                  <a:srgbClr val="999999"/>
                </a:solidFill>
                <a:latin typeface="Ubuntu"/>
                <a:ea typeface="Ubuntu"/>
                <a:cs typeface="Ubuntu"/>
                <a:sym typeface="Ubuntu"/>
              </a:rPr>
              <a:t>Flight Control → Image Processing → </a:t>
            </a:r>
            <a:r>
              <a:rPr b="1" lang="en" sz="1600">
                <a:solidFill>
                  <a:schemeClr val="accent5"/>
                </a:solidFill>
                <a:latin typeface="Ubuntu"/>
                <a:ea typeface="Ubuntu"/>
                <a:cs typeface="Ubuntu"/>
                <a:sym typeface="Ubuntu"/>
              </a:rPr>
              <a:t>WiFi / USNG </a:t>
            </a:r>
            <a:r>
              <a:rPr lang="en" sz="1600">
                <a:solidFill>
                  <a:srgbClr val="999999"/>
                </a:solidFill>
                <a:latin typeface="Ubuntu"/>
                <a:ea typeface="Ubuntu"/>
                <a:cs typeface="Ubuntu"/>
                <a:sym typeface="Ubuntu"/>
              </a:rPr>
              <a:t>→ Airframe &amp; Performance → Demo</a:t>
            </a:r>
          </a:p>
          <a:p>
            <a:pPr lvl="0" rtl="0" algn="ctr">
              <a:spcBef>
                <a:spcPts val="0"/>
              </a:spcBef>
              <a:buNone/>
            </a:pPr>
            <a:r>
              <a:rPr lang="en" sz="1600">
                <a:latin typeface="Ubuntu"/>
                <a:ea typeface="Ubuntu"/>
                <a:cs typeface="Ubuntu"/>
                <a:sym typeface="Ubuntu"/>
              </a:rPr>
              <a:t>	</a:t>
            </a: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74" name="Shape 474"/>
        <p:cNvGrpSpPr/>
        <p:nvPr/>
      </p:nvGrpSpPr>
      <p:grpSpPr>
        <a:xfrm>
          <a:off x="0" y="0"/>
          <a:ext cx="0" cy="0"/>
          <a:chOff x="0" y="0"/>
          <a:chExt cx="0" cy="0"/>
        </a:xfrm>
      </p:grpSpPr>
      <p:sp>
        <p:nvSpPr>
          <p:cNvPr id="475" name="Shape 475"/>
          <p:cNvSpPr/>
          <p:nvPr/>
        </p:nvSpPr>
        <p:spPr>
          <a:xfrm>
            <a:off x="1030825" y="1470925"/>
            <a:ext cx="6964800" cy="3585900"/>
          </a:xfrm>
          <a:prstGeom prst="roundRect">
            <a:avLst>
              <a:gd fmla="val 16667" name="adj"/>
            </a:avLst>
          </a:prstGeom>
          <a:solidFill>
            <a:srgbClr val="FFFFF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476" name="Shape 476"/>
          <p:cNvSpPr txBox="1"/>
          <p:nvPr>
            <p:ph idx="12" type="sldNum"/>
          </p:nvPr>
        </p:nvSpPr>
        <p:spPr>
          <a:xfrm>
            <a:off x="7722439" y="4663225"/>
            <a:ext cx="1298700" cy="393600"/>
          </a:xfrm>
          <a:prstGeom prst="rect">
            <a:avLst/>
          </a:prstGeom>
        </p:spPr>
        <p:txBody>
          <a:bodyPr anchorCtr="0" anchor="ctr" bIns="91425" lIns="91425" rIns="91425" tIns="91425">
            <a:noAutofit/>
          </a:bodyPr>
          <a:lstStyle/>
          <a:p>
            <a:pPr lvl="0" rtl="0">
              <a:spcBef>
                <a:spcPts val="0"/>
              </a:spcBef>
              <a:buNone/>
            </a:pPr>
            <a:r>
              <a:rPr lang="en"/>
              <a:t>Shawn Cho	</a:t>
            </a:r>
            <a:fld id="{00000000-1234-1234-1234-123412341234}" type="slidenum">
              <a:rPr lang="en"/>
              <a:t>‹#›</a:t>
            </a:fld>
          </a:p>
        </p:txBody>
      </p:sp>
      <p:sp>
        <p:nvSpPr>
          <p:cNvPr id="477" name="Shape 477"/>
          <p:cNvSpPr txBox="1"/>
          <p:nvPr/>
        </p:nvSpPr>
        <p:spPr>
          <a:xfrm>
            <a:off x="456000" y="861575"/>
            <a:ext cx="3695100" cy="449400"/>
          </a:xfrm>
          <a:prstGeom prst="rect">
            <a:avLst/>
          </a:prstGeom>
          <a:noFill/>
          <a:ln>
            <a:noFill/>
          </a:ln>
        </p:spPr>
        <p:txBody>
          <a:bodyPr anchorCtr="0" anchor="t" bIns="91425" lIns="91425" rIns="91425" tIns="91425">
            <a:noAutofit/>
          </a:bodyPr>
          <a:lstStyle/>
          <a:p>
            <a:pPr lvl="0" rtl="0">
              <a:spcBef>
                <a:spcPts val="0"/>
              </a:spcBef>
              <a:buNone/>
            </a:pPr>
            <a:r>
              <a:rPr lang="en" sz="3000">
                <a:solidFill>
                  <a:schemeClr val="dk1"/>
                </a:solidFill>
                <a:latin typeface="Ubuntu"/>
                <a:ea typeface="Ubuntu"/>
                <a:cs typeface="Ubuntu"/>
                <a:sym typeface="Ubuntu"/>
              </a:rPr>
              <a:t>Range Calculation</a:t>
            </a:r>
          </a:p>
          <a:p>
            <a:pPr lvl="0" rtl="0">
              <a:spcBef>
                <a:spcPts val="0"/>
              </a:spcBef>
              <a:buNone/>
            </a:pPr>
            <a:r>
              <a:t/>
            </a:r>
            <a:endParaRPr sz="3000">
              <a:solidFill>
                <a:schemeClr val="dk1"/>
              </a:solidFill>
              <a:latin typeface="Ubuntu"/>
              <a:ea typeface="Ubuntu"/>
              <a:cs typeface="Ubuntu"/>
              <a:sym typeface="Ubuntu"/>
            </a:endParaRPr>
          </a:p>
        </p:txBody>
      </p:sp>
      <p:pic>
        <p:nvPicPr>
          <p:cNvPr descr="CodeCogsEqn.png" id="478" name="Shape 478"/>
          <p:cNvPicPr preferRelativeResize="0"/>
          <p:nvPr/>
        </p:nvPicPr>
        <p:blipFill>
          <a:blip r:embed="rId3">
            <a:alphaModFix/>
          </a:blip>
          <a:stretch>
            <a:fillRect/>
          </a:stretch>
        </p:blipFill>
        <p:spPr>
          <a:xfrm>
            <a:off x="1435250" y="1994725"/>
            <a:ext cx="3533775" cy="285750"/>
          </a:xfrm>
          <a:prstGeom prst="rect">
            <a:avLst/>
          </a:prstGeom>
          <a:noFill/>
          <a:ln>
            <a:noFill/>
          </a:ln>
        </p:spPr>
      </p:pic>
      <p:pic>
        <p:nvPicPr>
          <p:cNvPr descr="CodeCogsEqn (1).png" id="479" name="Shape 479"/>
          <p:cNvPicPr preferRelativeResize="0"/>
          <p:nvPr/>
        </p:nvPicPr>
        <p:blipFill>
          <a:blip r:embed="rId4">
            <a:alphaModFix/>
          </a:blip>
          <a:stretch>
            <a:fillRect/>
          </a:stretch>
        </p:blipFill>
        <p:spPr>
          <a:xfrm>
            <a:off x="1435250" y="2479475"/>
            <a:ext cx="4848225" cy="285750"/>
          </a:xfrm>
          <a:prstGeom prst="rect">
            <a:avLst/>
          </a:prstGeom>
          <a:noFill/>
          <a:ln>
            <a:noFill/>
          </a:ln>
        </p:spPr>
      </p:pic>
      <p:pic>
        <p:nvPicPr>
          <p:cNvPr id="480" name="Shape 480"/>
          <p:cNvPicPr preferRelativeResize="0"/>
          <p:nvPr/>
        </p:nvPicPr>
        <p:blipFill>
          <a:blip r:embed="rId5">
            <a:alphaModFix/>
          </a:blip>
          <a:stretch>
            <a:fillRect/>
          </a:stretch>
        </p:blipFill>
        <p:spPr>
          <a:xfrm>
            <a:off x="1435250" y="2964225"/>
            <a:ext cx="4667250" cy="285750"/>
          </a:xfrm>
          <a:prstGeom prst="rect">
            <a:avLst/>
          </a:prstGeom>
          <a:noFill/>
          <a:ln>
            <a:noFill/>
          </a:ln>
        </p:spPr>
      </p:pic>
      <p:pic>
        <p:nvPicPr>
          <p:cNvPr id="481" name="Shape 481"/>
          <p:cNvPicPr preferRelativeResize="0"/>
          <p:nvPr/>
        </p:nvPicPr>
        <p:blipFill>
          <a:blip r:embed="rId6">
            <a:alphaModFix/>
          </a:blip>
          <a:stretch>
            <a:fillRect/>
          </a:stretch>
        </p:blipFill>
        <p:spPr>
          <a:xfrm>
            <a:off x="1435250" y="3402375"/>
            <a:ext cx="6505575" cy="285750"/>
          </a:xfrm>
          <a:prstGeom prst="rect">
            <a:avLst/>
          </a:prstGeom>
          <a:noFill/>
          <a:ln>
            <a:noFill/>
          </a:ln>
        </p:spPr>
      </p:pic>
      <p:pic>
        <p:nvPicPr>
          <p:cNvPr id="482" name="Shape 482"/>
          <p:cNvPicPr preferRelativeResize="0"/>
          <p:nvPr/>
        </p:nvPicPr>
        <p:blipFill>
          <a:blip r:embed="rId7">
            <a:alphaModFix/>
          </a:blip>
          <a:stretch>
            <a:fillRect/>
          </a:stretch>
        </p:blipFill>
        <p:spPr>
          <a:xfrm>
            <a:off x="1435250" y="3840525"/>
            <a:ext cx="3200400" cy="285750"/>
          </a:xfrm>
          <a:prstGeom prst="rect">
            <a:avLst/>
          </a:prstGeom>
          <a:noFill/>
          <a:ln>
            <a:noFill/>
          </a:ln>
        </p:spPr>
      </p:pic>
      <p:pic>
        <p:nvPicPr>
          <p:cNvPr id="483" name="Shape 483"/>
          <p:cNvPicPr preferRelativeResize="0"/>
          <p:nvPr/>
        </p:nvPicPr>
        <p:blipFill>
          <a:blip r:embed="rId8">
            <a:alphaModFix/>
          </a:blip>
          <a:stretch>
            <a:fillRect/>
          </a:stretch>
        </p:blipFill>
        <p:spPr>
          <a:xfrm>
            <a:off x="1435250" y="4278675"/>
            <a:ext cx="4229100" cy="285750"/>
          </a:xfrm>
          <a:prstGeom prst="rect">
            <a:avLst/>
          </a:prstGeom>
          <a:noFill/>
          <a:ln>
            <a:noFill/>
          </a:ln>
        </p:spPr>
      </p:pic>
      <p:pic>
        <p:nvPicPr>
          <p:cNvPr id="484" name="Shape 484"/>
          <p:cNvPicPr preferRelativeResize="0"/>
          <p:nvPr/>
        </p:nvPicPr>
        <p:blipFill>
          <a:blip r:embed="rId9">
            <a:alphaModFix/>
          </a:blip>
          <a:stretch>
            <a:fillRect/>
          </a:stretch>
        </p:blipFill>
        <p:spPr>
          <a:xfrm>
            <a:off x="1425725" y="4716825"/>
            <a:ext cx="3219450" cy="285750"/>
          </a:xfrm>
          <a:prstGeom prst="rect">
            <a:avLst/>
          </a:prstGeom>
          <a:noFill/>
          <a:ln>
            <a:noFill/>
          </a:ln>
        </p:spPr>
      </p:pic>
      <p:sp>
        <p:nvSpPr>
          <p:cNvPr id="485" name="Shape 485"/>
          <p:cNvSpPr txBox="1"/>
          <p:nvPr>
            <p:ph idx="4294967295" type="title"/>
          </p:nvPr>
        </p:nvSpPr>
        <p:spPr>
          <a:xfrm>
            <a:off x="-125" y="0"/>
            <a:ext cx="9144000" cy="489000"/>
          </a:xfrm>
          <a:prstGeom prst="rect">
            <a:avLst/>
          </a:prstGeom>
          <a:solidFill>
            <a:srgbClr val="000000"/>
          </a:solidFill>
        </p:spPr>
        <p:txBody>
          <a:bodyPr anchorCtr="0" anchor="ctr" bIns="91425" lIns="91425" rIns="91425" tIns="91425">
            <a:noAutofit/>
          </a:bodyPr>
          <a:lstStyle/>
          <a:p>
            <a:pPr lvl="0" rtl="0" algn="ctr">
              <a:spcBef>
                <a:spcPts val="0"/>
              </a:spcBef>
              <a:buNone/>
            </a:pPr>
            <a:r>
              <a:t/>
            </a:r>
            <a:endParaRPr b="1" sz="1000">
              <a:latin typeface="Ubuntu"/>
              <a:ea typeface="Ubuntu"/>
              <a:cs typeface="Ubuntu"/>
              <a:sym typeface="Ubuntu"/>
            </a:endParaRPr>
          </a:p>
          <a:p>
            <a:pPr lvl="0" rtl="0" algn="ctr">
              <a:spcBef>
                <a:spcPts val="1000"/>
              </a:spcBef>
              <a:buNone/>
            </a:pPr>
            <a:r>
              <a:rPr lang="en" sz="1600">
                <a:solidFill>
                  <a:srgbClr val="999999"/>
                </a:solidFill>
                <a:latin typeface="Ubuntu"/>
                <a:ea typeface="Ubuntu"/>
                <a:cs typeface="Ubuntu"/>
                <a:sym typeface="Ubuntu"/>
              </a:rPr>
              <a:t>Recap</a:t>
            </a:r>
            <a:r>
              <a:rPr lang="en" sz="1600">
                <a:solidFill>
                  <a:srgbClr val="FFFFFF"/>
                </a:solidFill>
                <a:latin typeface="Ubuntu"/>
                <a:ea typeface="Ubuntu"/>
                <a:cs typeface="Ubuntu"/>
                <a:sym typeface="Ubuntu"/>
              </a:rPr>
              <a:t> </a:t>
            </a:r>
            <a:r>
              <a:rPr lang="en" sz="1600">
                <a:solidFill>
                  <a:srgbClr val="999999"/>
                </a:solidFill>
                <a:latin typeface="Ubuntu"/>
                <a:ea typeface="Ubuntu"/>
                <a:cs typeface="Ubuntu"/>
                <a:sym typeface="Ubuntu"/>
              </a:rPr>
              <a:t>→</a:t>
            </a:r>
            <a:r>
              <a:rPr lang="en" sz="1600">
                <a:latin typeface="Ubuntu"/>
                <a:ea typeface="Ubuntu"/>
                <a:cs typeface="Ubuntu"/>
                <a:sym typeface="Ubuntu"/>
              </a:rPr>
              <a:t> </a:t>
            </a:r>
            <a:r>
              <a:rPr lang="en" sz="1600">
                <a:solidFill>
                  <a:srgbClr val="999999"/>
                </a:solidFill>
                <a:latin typeface="Ubuntu"/>
                <a:ea typeface="Ubuntu"/>
                <a:cs typeface="Ubuntu"/>
                <a:sym typeface="Ubuntu"/>
              </a:rPr>
              <a:t>Flight Control → Image Processing → </a:t>
            </a:r>
            <a:r>
              <a:rPr b="1" lang="en" sz="1600">
                <a:solidFill>
                  <a:schemeClr val="accent5"/>
                </a:solidFill>
                <a:latin typeface="Ubuntu"/>
                <a:ea typeface="Ubuntu"/>
                <a:cs typeface="Ubuntu"/>
                <a:sym typeface="Ubuntu"/>
              </a:rPr>
              <a:t>WiFi / USNG </a:t>
            </a:r>
            <a:r>
              <a:rPr lang="en" sz="1600">
                <a:solidFill>
                  <a:srgbClr val="999999"/>
                </a:solidFill>
                <a:latin typeface="Ubuntu"/>
                <a:ea typeface="Ubuntu"/>
                <a:cs typeface="Ubuntu"/>
                <a:sym typeface="Ubuntu"/>
              </a:rPr>
              <a:t>→ Airframe &amp; Performance → Demo</a:t>
            </a:r>
          </a:p>
          <a:p>
            <a:pPr lvl="0" rtl="0" algn="ctr">
              <a:spcBef>
                <a:spcPts val="0"/>
              </a:spcBef>
              <a:buNone/>
            </a:pPr>
            <a:r>
              <a:rPr lang="en" sz="1600">
                <a:latin typeface="Ubuntu"/>
                <a:ea typeface="Ubuntu"/>
                <a:cs typeface="Ubuntu"/>
                <a:sym typeface="Ubuntu"/>
              </a:rPr>
              <a:t>	</a:t>
            </a:r>
          </a:p>
        </p:txBody>
      </p:sp>
      <p:pic>
        <p:nvPicPr>
          <p:cNvPr id="486" name="Shape 486"/>
          <p:cNvPicPr preferRelativeResize="0"/>
          <p:nvPr/>
        </p:nvPicPr>
        <p:blipFill>
          <a:blip r:embed="rId10">
            <a:alphaModFix/>
          </a:blip>
          <a:stretch>
            <a:fillRect/>
          </a:stretch>
        </p:blipFill>
        <p:spPr>
          <a:xfrm>
            <a:off x="1354600" y="1583950"/>
            <a:ext cx="6515100" cy="23812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90" name="Shape 490"/>
        <p:cNvGrpSpPr/>
        <p:nvPr/>
      </p:nvGrpSpPr>
      <p:grpSpPr>
        <a:xfrm>
          <a:off x="0" y="0"/>
          <a:ext cx="0" cy="0"/>
          <a:chOff x="0" y="0"/>
          <a:chExt cx="0" cy="0"/>
        </a:xfrm>
      </p:grpSpPr>
      <p:sp>
        <p:nvSpPr>
          <p:cNvPr id="491" name="Shape 491"/>
          <p:cNvSpPr txBox="1"/>
          <p:nvPr/>
        </p:nvSpPr>
        <p:spPr>
          <a:xfrm>
            <a:off x="287800" y="920262"/>
            <a:ext cx="3695100" cy="449400"/>
          </a:xfrm>
          <a:prstGeom prst="rect">
            <a:avLst/>
          </a:prstGeom>
          <a:noFill/>
          <a:ln>
            <a:noFill/>
          </a:ln>
        </p:spPr>
        <p:txBody>
          <a:bodyPr anchorCtr="0" anchor="t" bIns="91425" lIns="91425" rIns="91425" tIns="91425">
            <a:noAutofit/>
          </a:bodyPr>
          <a:lstStyle/>
          <a:p>
            <a:pPr lvl="0" rtl="0">
              <a:spcBef>
                <a:spcPts val="0"/>
              </a:spcBef>
              <a:buNone/>
            </a:pPr>
            <a:r>
              <a:rPr lang="en" sz="3000">
                <a:solidFill>
                  <a:schemeClr val="dk1"/>
                </a:solidFill>
                <a:latin typeface="Ubuntu"/>
                <a:ea typeface="Ubuntu"/>
                <a:cs typeface="Ubuntu"/>
                <a:sym typeface="Ubuntu"/>
              </a:rPr>
              <a:t>Range Calculation</a:t>
            </a:r>
          </a:p>
          <a:p>
            <a:pPr lvl="0" rtl="0">
              <a:spcBef>
                <a:spcPts val="0"/>
              </a:spcBef>
              <a:buNone/>
            </a:pPr>
            <a:r>
              <a:t/>
            </a:r>
            <a:endParaRPr sz="3000">
              <a:solidFill>
                <a:schemeClr val="dk1"/>
              </a:solidFill>
              <a:latin typeface="Ubuntu"/>
              <a:ea typeface="Ubuntu"/>
              <a:cs typeface="Ubuntu"/>
              <a:sym typeface="Ubuntu"/>
            </a:endParaRPr>
          </a:p>
        </p:txBody>
      </p:sp>
      <p:sp>
        <p:nvSpPr>
          <p:cNvPr id="492" name="Shape 492"/>
          <p:cNvSpPr txBox="1"/>
          <p:nvPr>
            <p:ph idx="4294967295" type="title"/>
          </p:nvPr>
        </p:nvSpPr>
        <p:spPr>
          <a:xfrm>
            <a:off x="-125" y="0"/>
            <a:ext cx="9144000" cy="489000"/>
          </a:xfrm>
          <a:prstGeom prst="rect">
            <a:avLst/>
          </a:prstGeom>
          <a:solidFill>
            <a:srgbClr val="000000"/>
          </a:solidFill>
        </p:spPr>
        <p:txBody>
          <a:bodyPr anchorCtr="0" anchor="ctr" bIns="91425" lIns="91425" rIns="91425" tIns="91425">
            <a:noAutofit/>
          </a:bodyPr>
          <a:lstStyle/>
          <a:p>
            <a:pPr lvl="0" rtl="0" algn="ctr">
              <a:spcBef>
                <a:spcPts val="0"/>
              </a:spcBef>
              <a:buNone/>
            </a:pPr>
            <a:r>
              <a:t/>
            </a:r>
            <a:endParaRPr b="1" sz="1000">
              <a:latin typeface="Ubuntu"/>
              <a:ea typeface="Ubuntu"/>
              <a:cs typeface="Ubuntu"/>
              <a:sym typeface="Ubuntu"/>
            </a:endParaRPr>
          </a:p>
          <a:p>
            <a:pPr lvl="0" rtl="0" algn="ctr">
              <a:spcBef>
                <a:spcPts val="1000"/>
              </a:spcBef>
              <a:buNone/>
            </a:pPr>
            <a:r>
              <a:rPr lang="en" sz="1600">
                <a:solidFill>
                  <a:srgbClr val="999999"/>
                </a:solidFill>
                <a:latin typeface="Ubuntu"/>
                <a:ea typeface="Ubuntu"/>
                <a:cs typeface="Ubuntu"/>
                <a:sym typeface="Ubuntu"/>
              </a:rPr>
              <a:t>Recap</a:t>
            </a:r>
            <a:r>
              <a:rPr lang="en" sz="1600">
                <a:solidFill>
                  <a:srgbClr val="FFFFFF"/>
                </a:solidFill>
                <a:latin typeface="Ubuntu"/>
                <a:ea typeface="Ubuntu"/>
                <a:cs typeface="Ubuntu"/>
                <a:sym typeface="Ubuntu"/>
              </a:rPr>
              <a:t> </a:t>
            </a:r>
            <a:r>
              <a:rPr lang="en" sz="1600">
                <a:solidFill>
                  <a:srgbClr val="999999"/>
                </a:solidFill>
                <a:latin typeface="Ubuntu"/>
                <a:ea typeface="Ubuntu"/>
                <a:cs typeface="Ubuntu"/>
                <a:sym typeface="Ubuntu"/>
              </a:rPr>
              <a:t>→</a:t>
            </a:r>
            <a:r>
              <a:rPr lang="en" sz="1600">
                <a:latin typeface="Ubuntu"/>
                <a:ea typeface="Ubuntu"/>
                <a:cs typeface="Ubuntu"/>
                <a:sym typeface="Ubuntu"/>
              </a:rPr>
              <a:t> </a:t>
            </a:r>
            <a:r>
              <a:rPr lang="en" sz="1600">
                <a:solidFill>
                  <a:srgbClr val="999999"/>
                </a:solidFill>
                <a:latin typeface="Ubuntu"/>
                <a:ea typeface="Ubuntu"/>
                <a:cs typeface="Ubuntu"/>
                <a:sym typeface="Ubuntu"/>
              </a:rPr>
              <a:t>Flight Control → Image Processing → </a:t>
            </a:r>
            <a:r>
              <a:rPr b="1" lang="en" sz="1600">
                <a:solidFill>
                  <a:schemeClr val="accent5"/>
                </a:solidFill>
                <a:latin typeface="Ubuntu"/>
                <a:ea typeface="Ubuntu"/>
                <a:cs typeface="Ubuntu"/>
                <a:sym typeface="Ubuntu"/>
              </a:rPr>
              <a:t>WiFi / USNG </a:t>
            </a:r>
            <a:r>
              <a:rPr lang="en" sz="1600">
                <a:solidFill>
                  <a:srgbClr val="999999"/>
                </a:solidFill>
                <a:latin typeface="Ubuntu"/>
                <a:ea typeface="Ubuntu"/>
                <a:cs typeface="Ubuntu"/>
                <a:sym typeface="Ubuntu"/>
              </a:rPr>
              <a:t>→ Airframe &amp; Performance → Demo</a:t>
            </a:r>
          </a:p>
          <a:p>
            <a:pPr lvl="0" rtl="0" algn="ctr">
              <a:spcBef>
                <a:spcPts val="0"/>
              </a:spcBef>
              <a:buNone/>
            </a:pPr>
            <a:r>
              <a:rPr lang="en" sz="1600">
                <a:latin typeface="Ubuntu"/>
                <a:ea typeface="Ubuntu"/>
                <a:cs typeface="Ubuntu"/>
                <a:sym typeface="Ubuntu"/>
              </a:rPr>
              <a:t>	</a:t>
            </a:r>
          </a:p>
        </p:txBody>
      </p:sp>
      <p:pic>
        <p:nvPicPr>
          <p:cNvPr id="493" name="Shape 493"/>
          <p:cNvPicPr preferRelativeResize="0"/>
          <p:nvPr/>
        </p:nvPicPr>
        <p:blipFill>
          <a:blip r:embed="rId3">
            <a:alphaModFix/>
          </a:blip>
          <a:stretch>
            <a:fillRect/>
          </a:stretch>
        </p:blipFill>
        <p:spPr>
          <a:xfrm>
            <a:off x="287800" y="3803325"/>
            <a:ext cx="3219450" cy="285750"/>
          </a:xfrm>
          <a:prstGeom prst="rect">
            <a:avLst/>
          </a:prstGeom>
          <a:noFill/>
          <a:ln>
            <a:noFill/>
          </a:ln>
        </p:spPr>
      </p:pic>
      <p:pic>
        <p:nvPicPr>
          <p:cNvPr id="494" name="Shape 494"/>
          <p:cNvPicPr preferRelativeResize="0"/>
          <p:nvPr/>
        </p:nvPicPr>
        <p:blipFill>
          <a:blip r:embed="rId4">
            <a:alphaModFix/>
          </a:blip>
          <a:stretch>
            <a:fillRect/>
          </a:stretch>
        </p:blipFill>
        <p:spPr>
          <a:xfrm>
            <a:off x="287800" y="1583950"/>
            <a:ext cx="6515100" cy="238125"/>
          </a:xfrm>
          <a:prstGeom prst="rect">
            <a:avLst/>
          </a:prstGeom>
          <a:noFill/>
          <a:ln>
            <a:noFill/>
          </a:ln>
        </p:spPr>
      </p:pic>
      <p:pic>
        <p:nvPicPr>
          <p:cNvPr id="495" name="Shape 495"/>
          <p:cNvPicPr preferRelativeResize="0"/>
          <p:nvPr/>
        </p:nvPicPr>
        <p:blipFill>
          <a:blip r:embed="rId5">
            <a:alphaModFix/>
          </a:blip>
          <a:stretch>
            <a:fillRect/>
          </a:stretch>
        </p:blipFill>
        <p:spPr>
          <a:xfrm>
            <a:off x="287787" y="2045637"/>
            <a:ext cx="5934075" cy="285750"/>
          </a:xfrm>
          <a:prstGeom prst="rect">
            <a:avLst/>
          </a:prstGeom>
          <a:noFill/>
          <a:ln>
            <a:noFill/>
          </a:ln>
        </p:spPr>
      </p:pic>
      <p:pic>
        <p:nvPicPr>
          <p:cNvPr id="496" name="Shape 496"/>
          <p:cNvPicPr preferRelativeResize="0"/>
          <p:nvPr/>
        </p:nvPicPr>
        <p:blipFill>
          <a:blip r:embed="rId6">
            <a:alphaModFix/>
          </a:blip>
          <a:stretch>
            <a:fillRect/>
          </a:stretch>
        </p:blipFill>
        <p:spPr>
          <a:xfrm>
            <a:off x="287800" y="4246687"/>
            <a:ext cx="4105275" cy="285750"/>
          </a:xfrm>
          <a:prstGeom prst="rect">
            <a:avLst/>
          </a:prstGeom>
          <a:noFill/>
          <a:ln>
            <a:noFill/>
          </a:ln>
        </p:spPr>
      </p:pic>
      <p:pic>
        <p:nvPicPr>
          <p:cNvPr id="497" name="Shape 497"/>
          <p:cNvPicPr preferRelativeResize="0"/>
          <p:nvPr/>
        </p:nvPicPr>
        <p:blipFill>
          <a:blip r:embed="rId7">
            <a:alphaModFix/>
          </a:blip>
          <a:stretch>
            <a:fillRect/>
          </a:stretch>
        </p:blipFill>
        <p:spPr>
          <a:xfrm>
            <a:off x="287787" y="4690075"/>
            <a:ext cx="3219450" cy="285750"/>
          </a:xfrm>
          <a:prstGeom prst="rect">
            <a:avLst/>
          </a:prstGeom>
          <a:noFill/>
          <a:ln>
            <a:noFill/>
          </a:ln>
        </p:spPr>
      </p:pic>
      <p:pic>
        <p:nvPicPr>
          <p:cNvPr id="498" name="Shape 498"/>
          <p:cNvPicPr preferRelativeResize="0"/>
          <p:nvPr/>
        </p:nvPicPr>
        <p:blipFill>
          <a:blip r:embed="rId8">
            <a:alphaModFix/>
          </a:blip>
          <a:stretch>
            <a:fillRect/>
          </a:stretch>
        </p:blipFill>
        <p:spPr>
          <a:xfrm>
            <a:off x="287787" y="3354737"/>
            <a:ext cx="2857500" cy="285750"/>
          </a:xfrm>
          <a:prstGeom prst="rect">
            <a:avLst/>
          </a:prstGeom>
          <a:noFill/>
          <a:ln>
            <a:noFill/>
          </a:ln>
        </p:spPr>
      </p:pic>
      <p:pic>
        <p:nvPicPr>
          <p:cNvPr id="499" name="Shape 499"/>
          <p:cNvPicPr preferRelativeResize="0"/>
          <p:nvPr/>
        </p:nvPicPr>
        <p:blipFill>
          <a:blip r:embed="rId9">
            <a:alphaModFix/>
          </a:blip>
          <a:stretch>
            <a:fillRect/>
          </a:stretch>
        </p:blipFill>
        <p:spPr>
          <a:xfrm>
            <a:off x="287787" y="2894112"/>
            <a:ext cx="3200400" cy="285750"/>
          </a:xfrm>
          <a:prstGeom prst="rect">
            <a:avLst/>
          </a:prstGeom>
          <a:noFill/>
          <a:ln>
            <a:noFill/>
          </a:ln>
        </p:spPr>
      </p:pic>
      <p:pic>
        <p:nvPicPr>
          <p:cNvPr id="500" name="Shape 500"/>
          <p:cNvPicPr preferRelativeResize="0"/>
          <p:nvPr/>
        </p:nvPicPr>
        <p:blipFill>
          <a:blip r:embed="rId10">
            <a:alphaModFix/>
          </a:blip>
          <a:stretch>
            <a:fillRect/>
          </a:stretch>
        </p:blipFill>
        <p:spPr>
          <a:xfrm>
            <a:off x="4050337" y="3758575"/>
            <a:ext cx="3657600" cy="285750"/>
          </a:xfrm>
          <a:prstGeom prst="rect">
            <a:avLst/>
          </a:prstGeom>
          <a:noFill/>
          <a:ln>
            <a:noFill/>
          </a:ln>
        </p:spPr>
      </p:pic>
      <p:pic>
        <p:nvPicPr>
          <p:cNvPr id="501" name="Shape 501"/>
          <p:cNvPicPr preferRelativeResize="0"/>
          <p:nvPr/>
        </p:nvPicPr>
        <p:blipFill>
          <a:blip r:embed="rId11">
            <a:alphaModFix/>
          </a:blip>
          <a:stretch>
            <a:fillRect/>
          </a:stretch>
        </p:blipFill>
        <p:spPr>
          <a:xfrm>
            <a:off x="4050337" y="3270450"/>
            <a:ext cx="4667250" cy="285750"/>
          </a:xfrm>
          <a:prstGeom prst="rect">
            <a:avLst/>
          </a:prstGeom>
          <a:noFill/>
          <a:ln>
            <a:noFill/>
          </a:ln>
        </p:spPr>
      </p:pic>
      <p:pic>
        <p:nvPicPr>
          <p:cNvPr id="502" name="Shape 502"/>
          <p:cNvPicPr preferRelativeResize="0"/>
          <p:nvPr/>
        </p:nvPicPr>
        <p:blipFill>
          <a:blip r:embed="rId12">
            <a:alphaModFix/>
          </a:blip>
          <a:stretch>
            <a:fillRect/>
          </a:stretch>
        </p:blipFill>
        <p:spPr>
          <a:xfrm>
            <a:off x="287800" y="2484200"/>
            <a:ext cx="4218761" cy="248649"/>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06" name="Shape 506"/>
        <p:cNvGrpSpPr/>
        <p:nvPr/>
      </p:nvGrpSpPr>
      <p:grpSpPr>
        <a:xfrm>
          <a:off x="0" y="0"/>
          <a:ext cx="0" cy="0"/>
          <a:chOff x="0" y="0"/>
          <a:chExt cx="0" cy="0"/>
        </a:xfrm>
      </p:grpSpPr>
      <p:sp>
        <p:nvSpPr>
          <p:cNvPr id="507" name="Shape 507"/>
          <p:cNvSpPr txBox="1"/>
          <p:nvPr>
            <p:ph idx="12" type="sldNum"/>
          </p:nvPr>
        </p:nvSpPr>
        <p:spPr>
          <a:xfrm>
            <a:off x="7722439" y="4663225"/>
            <a:ext cx="1298700" cy="393600"/>
          </a:xfrm>
          <a:prstGeom prst="rect">
            <a:avLst/>
          </a:prstGeom>
        </p:spPr>
        <p:txBody>
          <a:bodyPr anchorCtr="0" anchor="ctr" bIns="91425" lIns="91425" rIns="91425" tIns="91425">
            <a:noAutofit/>
          </a:bodyPr>
          <a:lstStyle/>
          <a:p>
            <a:pPr lvl="0" rtl="0">
              <a:spcBef>
                <a:spcPts val="0"/>
              </a:spcBef>
              <a:buNone/>
            </a:pPr>
            <a:r>
              <a:rPr lang="en"/>
              <a:t>Shawn Cho	</a:t>
            </a:r>
            <a:fld id="{00000000-1234-1234-1234-123412341234}" type="slidenum">
              <a:rPr lang="en"/>
              <a:t>‹#›</a:t>
            </a:fld>
          </a:p>
        </p:txBody>
      </p:sp>
      <p:sp>
        <p:nvSpPr>
          <p:cNvPr id="508" name="Shape 508"/>
          <p:cNvSpPr txBox="1"/>
          <p:nvPr/>
        </p:nvSpPr>
        <p:spPr>
          <a:xfrm>
            <a:off x="456000" y="858375"/>
            <a:ext cx="3695100" cy="449400"/>
          </a:xfrm>
          <a:prstGeom prst="rect">
            <a:avLst/>
          </a:prstGeom>
          <a:noFill/>
          <a:ln>
            <a:noFill/>
          </a:ln>
        </p:spPr>
        <p:txBody>
          <a:bodyPr anchorCtr="0" anchor="t" bIns="91425" lIns="91425" rIns="91425" tIns="91425">
            <a:noAutofit/>
          </a:bodyPr>
          <a:lstStyle/>
          <a:p>
            <a:pPr lvl="0" rtl="0">
              <a:spcBef>
                <a:spcPts val="0"/>
              </a:spcBef>
              <a:buNone/>
            </a:pPr>
            <a:r>
              <a:rPr lang="en" sz="3000">
                <a:solidFill>
                  <a:schemeClr val="dk1"/>
                </a:solidFill>
                <a:latin typeface="Ubuntu"/>
                <a:ea typeface="Ubuntu"/>
                <a:cs typeface="Ubuntu"/>
                <a:sym typeface="Ubuntu"/>
              </a:rPr>
              <a:t>Range Calculation</a:t>
            </a:r>
          </a:p>
          <a:p>
            <a:pPr lvl="0" rtl="0">
              <a:spcBef>
                <a:spcPts val="0"/>
              </a:spcBef>
              <a:buNone/>
            </a:pPr>
            <a:r>
              <a:t/>
            </a:r>
            <a:endParaRPr sz="3000">
              <a:solidFill>
                <a:schemeClr val="dk1"/>
              </a:solidFill>
              <a:latin typeface="Ubuntu"/>
              <a:ea typeface="Ubuntu"/>
              <a:cs typeface="Ubuntu"/>
              <a:sym typeface="Ubuntu"/>
            </a:endParaRPr>
          </a:p>
        </p:txBody>
      </p:sp>
      <p:sp>
        <p:nvSpPr>
          <p:cNvPr id="509" name="Shape 509"/>
          <p:cNvSpPr txBox="1"/>
          <p:nvPr/>
        </p:nvSpPr>
        <p:spPr>
          <a:xfrm>
            <a:off x="487325" y="1522500"/>
            <a:ext cx="5463000" cy="2749500"/>
          </a:xfrm>
          <a:prstGeom prst="rect">
            <a:avLst/>
          </a:prstGeom>
          <a:noFill/>
          <a:ln>
            <a:noFill/>
          </a:ln>
        </p:spPr>
        <p:txBody>
          <a:bodyPr anchorCtr="0" anchor="t" bIns="91425" lIns="91425" rIns="91425" tIns="91425">
            <a:noAutofit/>
          </a:bodyPr>
          <a:lstStyle/>
          <a:p>
            <a:pPr lvl="0">
              <a:spcBef>
                <a:spcPts val="0"/>
              </a:spcBef>
              <a:buNone/>
            </a:pPr>
            <a:r>
              <a:rPr lang="en" sz="2000">
                <a:solidFill>
                  <a:srgbClr val="FFFFFF"/>
                </a:solidFill>
                <a:latin typeface="Ubuntu"/>
                <a:ea typeface="Ubuntu"/>
                <a:cs typeface="Ubuntu"/>
                <a:sym typeface="Ubuntu"/>
              </a:rPr>
              <a:t>Factors to consider in Empirical Calculation</a:t>
            </a:r>
          </a:p>
          <a:p>
            <a:pPr lvl="0">
              <a:spcBef>
                <a:spcPts val="0"/>
              </a:spcBef>
              <a:buNone/>
            </a:pPr>
            <a:r>
              <a:t/>
            </a:r>
            <a:endParaRPr sz="1000">
              <a:solidFill>
                <a:srgbClr val="FFFFFF"/>
              </a:solidFill>
              <a:latin typeface="Ubuntu"/>
              <a:ea typeface="Ubuntu"/>
              <a:cs typeface="Ubuntu"/>
              <a:sym typeface="Ubuntu"/>
            </a:endParaRPr>
          </a:p>
          <a:p>
            <a:pPr lvl="0">
              <a:spcBef>
                <a:spcPts val="0"/>
              </a:spcBef>
              <a:buNone/>
            </a:pPr>
            <a:r>
              <a:t/>
            </a:r>
            <a:endParaRPr sz="2000">
              <a:solidFill>
                <a:srgbClr val="FFFFFF"/>
              </a:solidFill>
              <a:latin typeface="Ubuntu"/>
              <a:ea typeface="Ubuntu"/>
              <a:cs typeface="Ubuntu"/>
              <a:sym typeface="Ubuntu"/>
            </a:endParaRPr>
          </a:p>
          <a:p>
            <a:pPr indent="-355600" lvl="0" marL="457200" rtl="0">
              <a:spcBef>
                <a:spcPts val="0"/>
              </a:spcBef>
              <a:buClr>
                <a:srgbClr val="FFFFFF"/>
              </a:buClr>
              <a:buSzPct val="100000"/>
              <a:buFont typeface="Ubuntu"/>
              <a:buChar char="●"/>
            </a:pPr>
            <a:r>
              <a:rPr lang="en" sz="2000">
                <a:solidFill>
                  <a:srgbClr val="FFFFFF"/>
                </a:solidFill>
                <a:latin typeface="Ubuntu"/>
                <a:ea typeface="Ubuntu"/>
                <a:cs typeface="Ubuntu"/>
                <a:sym typeface="Ubuntu"/>
              </a:rPr>
              <a:t>Transmit Power</a:t>
            </a:r>
          </a:p>
          <a:p>
            <a:pPr indent="-355600" lvl="0" marL="457200" rtl="0">
              <a:spcBef>
                <a:spcPts val="0"/>
              </a:spcBef>
              <a:buClr>
                <a:srgbClr val="FFFFFF"/>
              </a:buClr>
              <a:buSzPct val="100000"/>
              <a:buFont typeface="Ubuntu"/>
              <a:buChar char="●"/>
            </a:pPr>
            <a:r>
              <a:rPr lang="en" sz="2000">
                <a:solidFill>
                  <a:srgbClr val="FFFFFF"/>
                </a:solidFill>
                <a:latin typeface="Ubuntu"/>
                <a:ea typeface="Ubuntu"/>
                <a:cs typeface="Ubuntu"/>
                <a:sym typeface="Ubuntu"/>
              </a:rPr>
              <a:t>Path Loss</a:t>
            </a:r>
          </a:p>
          <a:p>
            <a:pPr indent="-355600" lvl="0" marL="457200" rtl="0">
              <a:spcBef>
                <a:spcPts val="0"/>
              </a:spcBef>
              <a:buClr>
                <a:srgbClr val="FFFFFF"/>
              </a:buClr>
              <a:buSzPct val="100000"/>
              <a:buFont typeface="Ubuntu"/>
              <a:buChar char="●"/>
            </a:pPr>
            <a:r>
              <a:rPr lang="en" sz="2000">
                <a:solidFill>
                  <a:srgbClr val="FFFFFF"/>
                </a:solidFill>
                <a:latin typeface="Ubuntu"/>
                <a:ea typeface="Ubuntu"/>
                <a:cs typeface="Ubuntu"/>
                <a:sym typeface="Ubuntu"/>
              </a:rPr>
              <a:t>Fade Margin</a:t>
            </a:r>
          </a:p>
          <a:p>
            <a:pPr indent="-355600" lvl="0" marL="457200" rtl="0">
              <a:spcBef>
                <a:spcPts val="0"/>
              </a:spcBef>
              <a:buClr>
                <a:srgbClr val="FFFFFF"/>
              </a:buClr>
              <a:buSzPct val="100000"/>
              <a:buFont typeface="Ubuntu"/>
              <a:buChar char="●"/>
            </a:pPr>
            <a:r>
              <a:rPr lang="en" sz="2000">
                <a:solidFill>
                  <a:srgbClr val="FFFFFF"/>
                </a:solidFill>
                <a:latin typeface="Ubuntu"/>
                <a:ea typeface="Ubuntu"/>
                <a:cs typeface="Ubuntu"/>
                <a:sym typeface="Ubuntu"/>
              </a:rPr>
              <a:t>Receiver Sensitivity</a:t>
            </a:r>
          </a:p>
          <a:p>
            <a:pPr indent="-355600" lvl="0" marL="457200" rtl="0">
              <a:spcBef>
                <a:spcPts val="0"/>
              </a:spcBef>
              <a:buClr>
                <a:srgbClr val="FFFFFF"/>
              </a:buClr>
              <a:buSzPct val="100000"/>
              <a:buFont typeface="Ubuntu"/>
              <a:buChar char="●"/>
            </a:pPr>
            <a:r>
              <a:rPr lang="en" sz="2000">
                <a:solidFill>
                  <a:srgbClr val="FFFFFF"/>
                </a:solidFill>
                <a:latin typeface="Ubuntu"/>
                <a:ea typeface="Ubuntu"/>
                <a:cs typeface="Ubuntu"/>
                <a:sym typeface="Ubuntu"/>
              </a:rPr>
              <a:t>Transmit Antenna Gain</a:t>
            </a:r>
          </a:p>
          <a:p>
            <a:pPr indent="-355600" lvl="0" marL="457200" rtl="0">
              <a:spcBef>
                <a:spcPts val="0"/>
              </a:spcBef>
              <a:buClr>
                <a:srgbClr val="FFFFFF"/>
              </a:buClr>
              <a:buSzPct val="100000"/>
              <a:buFont typeface="Ubuntu"/>
              <a:buChar char="●"/>
            </a:pPr>
            <a:r>
              <a:rPr lang="en" sz="2000">
                <a:solidFill>
                  <a:srgbClr val="FFFFFF"/>
                </a:solidFill>
                <a:latin typeface="Ubuntu"/>
                <a:ea typeface="Ubuntu"/>
                <a:cs typeface="Ubuntu"/>
                <a:sym typeface="Ubuntu"/>
              </a:rPr>
              <a:t>Receiver Antenna Gain</a:t>
            </a:r>
          </a:p>
          <a:p>
            <a:pPr indent="-355600" lvl="0" marL="457200" rtl="0">
              <a:spcBef>
                <a:spcPts val="0"/>
              </a:spcBef>
              <a:buClr>
                <a:srgbClr val="FFFFFF"/>
              </a:buClr>
              <a:buSzPct val="100000"/>
              <a:buFont typeface="Ubuntu"/>
              <a:buChar char="●"/>
            </a:pPr>
            <a:r>
              <a:rPr lang="en" sz="2000">
                <a:solidFill>
                  <a:srgbClr val="FFFFFF"/>
                </a:solidFill>
                <a:latin typeface="Ubuntu"/>
                <a:ea typeface="Ubuntu"/>
                <a:cs typeface="Ubuntu"/>
                <a:sym typeface="Ubuntu"/>
              </a:rPr>
              <a:t>d</a:t>
            </a:r>
            <a:r>
              <a:rPr lang="en" sz="2000">
                <a:solidFill>
                  <a:srgbClr val="FFFFFF"/>
                </a:solidFill>
                <a:latin typeface="Ubuntu"/>
                <a:ea typeface="Ubuntu"/>
                <a:cs typeface="Ubuntu"/>
                <a:sym typeface="Ubuntu"/>
              </a:rPr>
              <a:t> ≈ 1.5 km</a:t>
            </a:r>
          </a:p>
          <a:p>
            <a:pPr lvl="0">
              <a:spcBef>
                <a:spcPts val="0"/>
              </a:spcBef>
              <a:buNone/>
            </a:pPr>
            <a:r>
              <a:t/>
            </a:r>
            <a:endParaRPr sz="2000">
              <a:solidFill>
                <a:srgbClr val="FFFFFF"/>
              </a:solidFill>
              <a:latin typeface="Ubuntu"/>
              <a:ea typeface="Ubuntu"/>
              <a:cs typeface="Ubuntu"/>
              <a:sym typeface="Ubuntu"/>
            </a:endParaRPr>
          </a:p>
          <a:p>
            <a:pPr lvl="0" rtl="0">
              <a:spcBef>
                <a:spcPts val="0"/>
              </a:spcBef>
              <a:buNone/>
            </a:pPr>
            <a:r>
              <a:t/>
            </a:r>
            <a:endParaRPr sz="2000">
              <a:solidFill>
                <a:srgbClr val="FFFFFF"/>
              </a:solidFill>
              <a:latin typeface="Ubuntu"/>
              <a:ea typeface="Ubuntu"/>
              <a:cs typeface="Ubuntu"/>
              <a:sym typeface="Ubuntu"/>
            </a:endParaRPr>
          </a:p>
          <a:p>
            <a:pPr lvl="0" rtl="0">
              <a:spcBef>
                <a:spcPts val="0"/>
              </a:spcBef>
              <a:buNone/>
            </a:pPr>
            <a:r>
              <a:t/>
            </a:r>
            <a:endParaRPr sz="2000">
              <a:solidFill>
                <a:srgbClr val="FFFFFF"/>
              </a:solidFill>
              <a:latin typeface="Ubuntu"/>
              <a:ea typeface="Ubuntu"/>
              <a:cs typeface="Ubuntu"/>
              <a:sym typeface="Ubuntu"/>
            </a:endParaRPr>
          </a:p>
        </p:txBody>
      </p:sp>
      <p:sp>
        <p:nvSpPr>
          <p:cNvPr id="510" name="Shape 510"/>
          <p:cNvSpPr txBox="1"/>
          <p:nvPr>
            <p:ph idx="4294967295" type="title"/>
          </p:nvPr>
        </p:nvSpPr>
        <p:spPr>
          <a:xfrm>
            <a:off x="-125" y="0"/>
            <a:ext cx="9144000" cy="489000"/>
          </a:xfrm>
          <a:prstGeom prst="rect">
            <a:avLst/>
          </a:prstGeom>
          <a:solidFill>
            <a:srgbClr val="000000"/>
          </a:solidFill>
        </p:spPr>
        <p:txBody>
          <a:bodyPr anchorCtr="0" anchor="ctr" bIns="91425" lIns="91425" rIns="91425" tIns="91425">
            <a:noAutofit/>
          </a:bodyPr>
          <a:lstStyle/>
          <a:p>
            <a:pPr lvl="0" rtl="0" algn="ctr">
              <a:spcBef>
                <a:spcPts val="0"/>
              </a:spcBef>
              <a:buNone/>
            </a:pPr>
            <a:r>
              <a:t/>
            </a:r>
            <a:endParaRPr b="1" sz="1000">
              <a:latin typeface="Ubuntu"/>
              <a:ea typeface="Ubuntu"/>
              <a:cs typeface="Ubuntu"/>
              <a:sym typeface="Ubuntu"/>
            </a:endParaRPr>
          </a:p>
          <a:p>
            <a:pPr lvl="0" rtl="0" algn="ctr">
              <a:spcBef>
                <a:spcPts val="1000"/>
              </a:spcBef>
              <a:buNone/>
            </a:pPr>
            <a:r>
              <a:rPr lang="en" sz="1600">
                <a:solidFill>
                  <a:srgbClr val="999999"/>
                </a:solidFill>
                <a:latin typeface="Ubuntu"/>
                <a:ea typeface="Ubuntu"/>
                <a:cs typeface="Ubuntu"/>
                <a:sym typeface="Ubuntu"/>
              </a:rPr>
              <a:t>Recap</a:t>
            </a:r>
            <a:r>
              <a:rPr lang="en" sz="1600">
                <a:solidFill>
                  <a:srgbClr val="FFFFFF"/>
                </a:solidFill>
                <a:latin typeface="Ubuntu"/>
                <a:ea typeface="Ubuntu"/>
                <a:cs typeface="Ubuntu"/>
                <a:sym typeface="Ubuntu"/>
              </a:rPr>
              <a:t> </a:t>
            </a:r>
            <a:r>
              <a:rPr lang="en" sz="1600">
                <a:solidFill>
                  <a:srgbClr val="999999"/>
                </a:solidFill>
                <a:latin typeface="Ubuntu"/>
                <a:ea typeface="Ubuntu"/>
                <a:cs typeface="Ubuntu"/>
                <a:sym typeface="Ubuntu"/>
              </a:rPr>
              <a:t>→</a:t>
            </a:r>
            <a:r>
              <a:rPr lang="en" sz="1600">
                <a:latin typeface="Ubuntu"/>
                <a:ea typeface="Ubuntu"/>
                <a:cs typeface="Ubuntu"/>
                <a:sym typeface="Ubuntu"/>
              </a:rPr>
              <a:t> </a:t>
            </a:r>
            <a:r>
              <a:rPr lang="en" sz="1600">
                <a:solidFill>
                  <a:srgbClr val="999999"/>
                </a:solidFill>
                <a:latin typeface="Ubuntu"/>
                <a:ea typeface="Ubuntu"/>
                <a:cs typeface="Ubuntu"/>
                <a:sym typeface="Ubuntu"/>
              </a:rPr>
              <a:t>Flight Control → Image Processing → </a:t>
            </a:r>
            <a:r>
              <a:rPr b="1" lang="en" sz="1600">
                <a:solidFill>
                  <a:schemeClr val="accent5"/>
                </a:solidFill>
                <a:latin typeface="Ubuntu"/>
                <a:ea typeface="Ubuntu"/>
                <a:cs typeface="Ubuntu"/>
                <a:sym typeface="Ubuntu"/>
              </a:rPr>
              <a:t>WiFi / USNG </a:t>
            </a:r>
            <a:r>
              <a:rPr lang="en" sz="1600">
                <a:solidFill>
                  <a:srgbClr val="999999"/>
                </a:solidFill>
                <a:latin typeface="Ubuntu"/>
                <a:ea typeface="Ubuntu"/>
                <a:cs typeface="Ubuntu"/>
                <a:sym typeface="Ubuntu"/>
              </a:rPr>
              <a:t>→ Airframe &amp; Performance → Demo</a:t>
            </a:r>
          </a:p>
          <a:p>
            <a:pPr lvl="0" rtl="0" algn="ctr">
              <a:spcBef>
                <a:spcPts val="0"/>
              </a:spcBef>
              <a:buNone/>
            </a:pPr>
            <a:r>
              <a:rPr lang="en" sz="1600">
                <a:latin typeface="Ubuntu"/>
                <a:ea typeface="Ubuntu"/>
                <a:cs typeface="Ubuntu"/>
                <a:sym typeface="Ubuntu"/>
              </a:rPr>
              <a:t>	</a:t>
            </a:r>
          </a:p>
        </p:txBody>
      </p:sp>
      <p:grpSp>
        <p:nvGrpSpPr>
          <p:cNvPr id="511" name="Shape 511"/>
          <p:cNvGrpSpPr/>
          <p:nvPr/>
        </p:nvGrpSpPr>
        <p:grpSpPr>
          <a:xfrm>
            <a:off x="3804675" y="2108425"/>
            <a:ext cx="5015700" cy="2554800"/>
            <a:chOff x="4005450" y="1996600"/>
            <a:chExt cx="5015700" cy="2554800"/>
          </a:xfrm>
        </p:grpSpPr>
        <p:sp>
          <p:nvSpPr>
            <p:cNvPr id="512" name="Shape 512"/>
            <p:cNvSpPr/>
            <p:nvPr/>
          </p:nvSpPr>
          <p:spPr>
            <a:xfrm>
              <a:off x="4005450" y="1996600"/>
              <a:ext cx="5015700" cy="2554800"/>
            </a:xfrm>
            <a:prstGeom prst="roundRect">
              <a:avLst>
                <a:gd fmla="val 16667" name="adj"/>
              </a:avLst>
            </a:prstGeom>
            <a:solidFill>
              <a:srgbClr val="FFFFF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pic>
          <p:nvPicPr>
            <p:cNvPr id="513" name="Shape 513"/>
            <p:cNvPicPr preferRelativeResize="0"/>
            <p:nvPr/>
          </p:nvPicPr>
          <p:blipFill>
            <a:blip r:embed="rId3">
              <a:alphaModFix/>
            </a:blip>
            <a:stretch>
              <a:fillRect/>
            </a:stretch>
          </p:blipFill>
          <p:spPr>
            <a:xfrm>
              <a:off x="4182589" y="3369075"/>
              <a:ext cx="2212516" cy="285750"/>
            </a:xfrm>
            <a:prstGeom prst="rect">
              <a:avLst/>
            </a:prstGeom>
            <a:noFill/>
            <a:ln>
              <a:noFill/>
            </a:ln>
          </p:spPr>
        </p:pic>
        <p:pic>
          <p:nvPicPr>
            <p:cNvPr id="514" name="Shape 514"/>
            <p:cNvPicPr preferRelativeResize="0"/>
            <p:nvPr/>
          </p:nvPicPr>
          <p:blipFill>
            <a:blip r:embed="rId4">
              <a:alphaModFix/>
            </a:blip>
            <a:stretch>
              <a:fillRect/>
            </a:stretch>
          </p:blipFill>
          <p:spPr>
            <a:xfrm>
              <a:off x="4182589" y="2205775"/>
              <a:ext cx="4195271" cy="285750"/>
            </a:xfrm>
            <a:prstGeom prst="rect">
              <a:avLst/>
            </a:prstGeom>
            <a:noFill/>
            <a:ln>
              <a:noFill/>
            </a:ln>
          </p:spPr>
        </p:pic>
        <p:pic>
          <p:nvPicPr>
            <p:cNvPr id="515" name="Shape 515"/>
            <p:cNvPicPr preferRelativeResize="0"/>
            <p:nvPr/>
          </p:nvPicPr>
          <p:blipFill>
            <a:blip r:embed="rId5">
              <a:alphaModFix/>
            </a:blip>
            <a:stretch>
              <a:fillRect/>
            </a:stretch>
          </p:blipFill>
          <p:spPr>
            <a:xfrm>
              <a:off x="4182589" y="2860900"/>
              <a:ext cx="1846600" cy="285750"/>
            </a:xfrm>
            <a:prstGeom prst="rect">
              <a:avLst/>
            </a:prstGeom>
            <a:noFill/>
            <a:ln>
              <a:noFill/>
            </a:ln>
          </p:spPr>
        </p:pic>
        <p:pic>
          <p:nvPicPr>
            <p:cNvPr id="516" name="Shape 516"/>
            <p:cNvPicPr preferRelativeResize="0"/>
            <p:nvPr/>
          </p:nvPicPr>
          <p:blipFill>
            <a:blip r:embed="rId6">
              <a:alphaModFix/>
            </a:blip>
            <a:stretch>
              <a:fillRect/>
            </a:stretch>
          </p:blipFill>
          <p:spPr>
            <a:xfrm>
              <a:off x="4182589" y="3877250"/>
              <a:ext cx="4493109" cy="285750"/>
            </a:xfrm>
            <a:prstGeom prst="rect">
              <a:avLst/>
            </a:prstGeom>
            <a:noFill/>
            <a:ln>
              <a:noFill/>
            </a:ln>
          </p:spPr>
        </p:pic>
      </p:gr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20" name="Shape 520"/>
        <p:cNvGrpSpPr/>
        <p:nvPr/>
      </p:nvGrpSpPr>
      <p:grpSpPr>
        <a:xfrm>
          <a:off x="0" y="0"/>
          <a:ext cx="0" cy="0"/>
          <a:chOff x="0" y="0"/>
          <a:chExt cx="0" cy="0"/>
        </a:xfrm>
      </p:grpSpPr>
      <p:sp>
        <p:nvSpPr>
          <p:cNvPr id="521" name="Shape 521"/>
          <p:cNvSpPr/>
          <p:nvPr/>
        </p:nvSpPr>
        <p:spPr>
          <a:xfrm>
            <a:off x="1764900" y="1524000"/>
            <a:ext cx="5614200" cy="2554800"/>
          </a:xfrm>
          <a:prstGeom prst="roundRect">
            <a:avLst>
              <a:gd fmla="val 16667" name="adj"/>
            </a:avLst>
          </a:prstGeom>
          <a:solidFill>
            <a:srgbClr val="FFFFF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522" name="Shape 522"/>
          <p:cNvSpPr txBox="1"/>
          <p:nvPr>
            <p:ph idx="12" type="sldNum"/>
          </p:nvPr>
        </p:nvSpPr>
        <p:spPr>
          <a:xfrm>
            <a:off x="7722439" y="4663225"/>
            <a:ext cx="1298700" cy="393600"/>
          </a:xfrm>
          <a:prstGeom prst="rect">
            <a:avLst/>
          </a:prstGeom>
        </p:spPr>
        <p:txBody>
          <a:bodyPr anchorCtr="0" anchor="ctr" bIns="91425" lIns="91425" rIns="91425" tIns="91425">
            <a:noAutofit/>
          </a:bodyPr>
          <a:lstStyle/>
          <a:p>
            <a:pPr lvl="0" rtl="0">
              <a:spcBef>
                <a:spcPts val="0"/>
              </a:spcBef>
              <a:buNone/>
            </a:pPr>
            <a:r>
              <a:rPr lang="en"/>
              <a:t>Shawn Cho	</a:t>
            </a:r>
            <a:fld id="{00000000-1234-1234-1234-123412341234}" type="slidenum">
              <a:rPr lang="en"/>
              <a:t>‹#›</a:t>
            </a:fld>
          </a:p>
        </p:txBody>
      </p:sp>
      <p:sp>
        <p:nvSpPr>
          <p:cNvPr id="523" name="Shape 523"/>
          <p:cNvSpPr txBox="1"/>
          <p:nvPr/>
        </p:nvSpPr>
        <p:spPr>
          <a:xfrm>
            <a:off x="456000" y="858375"/>
            <a:ext cx="3695100" cy="449400"/>
          </a:xfrm>
          <a:prstGeom prst="rect">
            <a:avLst/>
          </a:prstGeom>
          <a:noFill/>
          <a:ln>
            <a:noFill/>
          </a:ln>
        </p:spPr>
        <p:txBody>
          <a:bodyPr anchorCtr="0" anchor="t" bIns="91425" lIns="91425" rIns="91425" tIns="91425">
            <a:noAutofit/>
          </a:bodyPr>
          <a:lstStyle/>
          <a:p>
            <a:pPr lvl="0" rtl="0">
              <a:spcBef>
                <a:spcPts val="0"/>
              </a:spcBef>
              <a:buNone/>
            </a:pPr>
            <a:r>
              <a:rPr lang="en" sz="3000">
                <a:solidFill>
                  <a:schemeClr val="dk1"/>
                </a:solidFill>
                <a:latin typeface="Ubuntu"/>
                <a:ea typeface="Ubuntu"/>
                <a:cs typeface="Ubuntu"/>
                <a:sym typeface="Ubuntu"/>
              </a:rPr>
              <a:t>Range Calculation</a:t>
            </a:r>
          </a:p>
          <a:p>
            <a:pPr lvl="0" rtl="0">
              <a:spcBef>
                <a:spcPts val="0"/>
              </a:spcBef>
              <a:buNone/>
            </a:pPr>
            <a:r>
              <a:t/>
            </a:r>
            <a:endParaRPr sz="3000">
              <a:solidFill>
                <a:schemeClr val="dk1"/>
              </a:solidFill>
              <a:latin typeface="Ubuntu"/>
              <a:ea typeface="Ubuntu"/>
              <a:cs typeface="Ubuntu"/>
              <a:sym typeface="Ubuntu"/>
            </a:endParaRPr>
          </a:p>
        </p:txBody>
      </p:sp>
      <p:pic>
        <p:nvPicPr>
          <p:cNvPr id="524" name="Shape 524"/>
          <p:cNvPicPr preferRelativeResize="0"/>
          <p:nvPr/>
        </p:nvPicPr>
        <p:blipFill>
          <a:blip r:embed="rId3">
            <a:alphaModFix/>
          </a:blip>
          <a:stretch>
            <a:fillRect/>
          </a:stretch>
        </p:blipFill>
        <p:spPr>
          <a:xfrm>
            <a:off x="1963175" y="2896475"/>
            <a:ext cx="2476500" cy="285750"/>
          </a:xfrm>
          <a:prstGeom prst="rect">
            <a:avLst/>
          </a:prstGeom>
          <a:noFill/>
          <a:ln>
            <a:noFill/>
          </a:ln>
        </p:spPr>
      </p:pic>
      <p:pic>
        <p:nvPicPr>
          <p:cNvPr id="525" name="Shape 525"/>
          <p:cNvPicPr preferRelativeResize="0"/>
          <p:nvPr/>
        </p:nvPicPr>
        <p:blipFill>
          <a:blip r:embed="rId4">
            <a:alphaModFix/>
          </a:blip>
          <a:stretch>
            <a:fillRect/>
          </a:stretch>
        </p:blipFill>
        <p:spPr>
          <a:xfrm>
            <a:off x="1963175" y="1733175"/>
            <a:ext cx="4695825" cy="285750"/>
          </a:xfrm>
          <a:prstGeom prst="rect">
            <a:avLst/>
          </a:prstGeom>
          <a:noFill/>
          <a:ln>
            <a:noFill/>
          </a:ln>
        </p:spPr>
      </p:pic>
      <p:pic>
        <p:nvPicPr>
          <p:cNvPr id="526" name="Shape 526"/>
          <p:cNvPicPr preferRelativeResize="0"/>
          <p:nvPr/>
        </p:nvPicPr>
        <p:blipFill>
          <a:blip r:embed="rId5">
            <a:alphaModFix/>
          </a:blip>
          <a:stretch>
            <a:fillRect/>
          </a:stretch>
        </p:blipFill>
        <p:spPr>
          <a:xfrm>
            <a:off x="1963175" y="2388300"/>
            <a:ext cx="2066925" cy="285750"/>
          </a:xfrm>
          <a:prstGeom prst="rect">
            <a:avLst/>
          </a:prstGeom>
          <a:noFill/>
          <a:ln>
            <a:noFill/>
          </a:ln>
        </p:spPr>
      </p:pic>
      <p:pic>
        <p:nvPicPr>
          <p:cNvPr id="527" name="Shape 527"/>
          <p:cNvPicPr preferRelativeResize="0"/>
          <p:nvPr/>
        </p:nvPicPr>
        <p:blipFill>
          <a:blip r:embed="rId6">
            <a:alphaModFix/>
          </a:blip>
          <a:stretch>
            <a:fillRect/>
          </a:stretch>
        </p:blipFill>
        <p:spPr>
          <a:xfrm>
            <a:off x="1963175" y="3404650"/>
            <a:ext cx="5029200" cy="285750"/>
          </a:xfrm>
          <a:prstGeom prst="rect">
            <a:avLst/>
          </a:prstGeom>
          <a:noFill/>
          <a:ln>
            <a:noFill/>
          </a:ln>
        </p:spPr>
      </p:pic>
      <p:sp>
        <p:nvSpPr>
          <p:cNvPr id="528" name="Shape 528"/>
          <p:cNvSpPr txBox="1"/>
          <p:nvPr>
            <p:ph idx="4294967295" type="title"/>
          </p:nvPr>
        </p:nvSpPr>
        <p:spPr>
          <a:xfrm>
            <a:off x="-125" y="0"/>
            <a:ext cx="9144000" cy="489000"/>
          </a:xfrm>
          <a:prstGeom prst="rect">
            <a:avLst/>
          </a:prstGeom>
          <a:solidFill>
            <a:srgbClr val="000000"/>
          </a:solidFill>
        </p:spPr>
        <p:txBody>
          <a:bodyPr anchorCtr="0" anchor="ctr" bIns="91425" lIns="91425" rIns="91425" tIns="91425">
            <a:noAutofit/>
          </a:bodyPr>
          <a:lstStyle/>
          <a:p>
            <a:pPr lvl="0" rtl="0" algn="ctr">
              <a:spcBef>
                <a:spcPts val="0"/>
              </a:spcBef>
              <a:buNone/>
            </a:pPr>
            <a:r>
              <a:t/>
            </a:r>
            <a:endParaRPr b="1" sz="1000">
              <a:latin typeface="Ubuntu"/>
              <a:ea typeface="Ubuntu"/>
              <a:cs typeface="Ubuntu"/>
              <a:sym typeface="Ubuntu"/>
            </a:endParaRPr>
          </a:p>
          <a:p>
            <a:pPr lvl="0" rtl="0" algn="ctr">
              <a:spcBef>
                <a:spcPts val="1000"/>
              </a:spcBef>
              <a:buNone/>
            </a:pPr>
            <a:r>
              <a:rPr lang="en" sz="1600">
                <a:solidFill>
                  <a:srgbClr val="999999"/>
                </a:solidFill>
                <a:latin typeface="Ubuntu"/>
                <a:ea typeface="Ubuntu"/>
                <a:cs typeface="Ubuntu"/>
                <a:sym typeface="Ubuntu"/>
              </a:rPr>
              <a:t>Recap</a:t>
            </a:r>
            <a:r>
              <a:rPr lang="en" sz="1600">
                <a:solidFill>
                  <a:srgbClr val="FFFFFF"/>
                </a:solidFill>
                <a:latin typeface="Ubuntu"/>
                <a:ea typeface="Ubuntu"/>
                <a:cs typeface="Ubuntu"/>
                <a:sym typeface="Ubuntu"/>
              </a:rPr>
              <a:t> </a:t>
            </a:r>
            <a:r>
              <a:rPr lang="en" sz="1600">
                <a:solidFill>
                  <a:srgbClr val="999999"/>
                </a:solidFill>
                <a:latin typeface="Ubuntu"/>
                <a:ea typeface="Ubuntu"/>
                <a:cs typeface="Ubuntu"/>
                <a:sym typeface="Ubuntu"/>
              </a:rPr>
              <a:t>→</a:t>
            </a:r>
            <a:r>
              <a:rPr lang="en" sz="1600">
                <a:latin typeface="Ubuntu"/>
                <a:ea typeface="Ubuntu"/>
                <a:cs typeface="Ubuntu"/>
                <a:sym typeface="Ubuntu"/>
              </a:rPr>
              <a:t> </a:t>
            </a:r>
            <a:r>
              <a:rPr lang="en" sz="1600">
                <a:solidFill>
                  <a:srgbClr val="999999"/>
                </a:solidFill>
                <a:latin typeface="Ubuntu"/>
                <a:ea typeface="Ubuntu"/>
                <a:cs typeface="Ubuntu"/>
                <a:sym typeface="Ubuntu"/>
              </a:rPr>
              <a:t>Flight Control → Image Processing → </a:t>
            </a:r>
            <a:r>
              <a:rPr b="1" lang="en" sz="1600">
                <a:solidFill>
                  <a:schemeClr val="accent5"/>
                </a:solidFill>
                <a:latin typeface="Ubuntu"/>
                <a:ea typeface="Ubuntu"/>
                <a:cs typeface="Ubuntu"/>
                <a:sym typeface="Ubuntu"/>
              </a:rPr>
              <a:t>WiFi / USNG </a:t>
            </a:r>
            <a:r>
              <a:rPr lang="en" sz="1600">
                <a:solidFill>
                  <a:srgbClr val="999999"/>
                </a:solidFill>
                <a:latin typeface="Ubuntu"/>
                <a:ea typeface="Ubuntu"/>
                <a:cs typeface="Ubuntu"/>
                <a:sym typeface="Ubuntu"/>
              </a:rPr>
              <a:t>→ Airframe &amp; Performance → Demo</a:t>
            </a:r>
          </a:p>
          <a:p>
            <a:pPr lvl="0" rtl="0" algn="ctr">
              <a:spcBef>
                <a:spcPts val="0"/>
              </a:spcBef>
              <a:buNone/>
            </a:pPr>
            <a:r>
              <a:rPr lang="en" sz="1600">
                <a:latin typeface="Ubuntu"/>
                <a:ea typeface="Ubuntu"/>
                <a:cs typeface="Ubuntu"/>
                <a:sym typeface="Ubuntu"/>
              </a:rPr>
              <a:t>	</a:t>
            </a: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32" name="Shape 532"/>
        <p:cNvGrpSpPr/>
        <p:nvPr/>
      </p:nvGrpSpPr>
      <p:grpSpPr>
        <a:xfrm>
          <a:off x="0" y="0"/>
          <a:ext cx="0" cy="0"/>
          <a:chOff x="0" y="0"/>
          <a:chExt cx="0" cy="0"/>
        </a:xfrm>
      </p:grpSpPr>
      <p:sp>
        <p:nvSpPr>
          <p:cNvPr id="533" name="Shape 533"/>
          <p:cNvSpPr/>
          <p:nvPr/>
        </p:nvSpPr>
        <p:spPr>
          <a:xfrm>
            <a:off x="896400" y="1467925"/>
            <a:ext cx="7351200" cy="3195300"/>
          </a:xfrm>
          <a:prstGeom prst="roundRect">
            <a:avLst>
              <a:gd fmla="val 16667" name="adj"/>
            </a:avLst>
          </a:prstGeom>
          <a:solidFill>
            <a:srgbClr val="FFFFF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534" name="Shape 534"/>
          <p:cNvSpPr txBox="1"/>
          <p:nvPr>
            <p:ph idx="12" type="sldNum"/>
          </p:nvPr>
        </p:nvSpPr>
        <p:spPr>
          <a:xfrm>
            <a:off x="7722439" y="4663225"/>
            <a:ext cx="1298700" cy="393600"/>
          </a:xfrm>
          <a:prstGeom prst="rect">
            <a:avLst/>
          </a:prstGeom>
        </p:spPr>
        <p:txBody>
          <a:bodyPr anchorCtr="0" anchor="ctr" bIns="91425" lIns="91425" rIns="91425" tIns="91425">
            <a:noAutofit/>
          </a:bodyPr>
          <a:lstStyle/>
          <a:p>
            <a:pPr lvl="0" rtl="0">
              <a:spcBef>
                <a:spcPts val="0"/>
              </a:spcBef>
              <a:buNone/>
            </a:pPr>
            <a:r>
              <a:rPr lang="en"/>
              <a:t>Shawn Cho	</a:t>
            </a:r>
            <a:fld id="{00000000-1234-1234-1234-123412341234}" type="slidenum">
              <a:rPr lang="en"/>
              <a:t>‹#›</a:t>
            </a:fld>
          </a:p>
        </p:txBody>
      </p:sp>
      <p:sp>
        <p:nvSpPr>
          <p:cNvPr id="535" name="Shape 535"/>
          <p:cNvSpPr txBox="1"/>
          <p:nvPr/>
        </p:nvSpPr>
        <p:spPr>
          <a:xfrm>
            <a:off x="456000" y="858375"/>
            <a:ext cx="3695100" cy="449400"/>
          </a:xfrm>
          <a:prstGeom prst="rect">
            <a:avLst/>
          </a:prstGeom>
          <a:noFill/>
          <a:ln>
            <a:noFill/>
          </a:ln>
        </p:spPr>
        <p:txBody>
          <a:bodyPr anchorCtr="0" anchor="t" bIns="91425" lIns="91425" rIns="91425" tIns="91425">
            <a:noAutofit/>
          </a:bodyPr>
          <a:lstStyle/>
          <a:p>
            <a:pPr lvl="0" rtl="0">
              <a:spcBef>
                <a:spcPts val="0"/>
              </a:spcBef>
              <a:buNone/>
            </a:pPr>
            <a:r>
              <a:rPr lang="en" sz="3000">
                <a:solidFill>
                  <a:schemeClr val="dk1"/>
                </a:solidFill>
                <a:latin typeface="Ubuntu"/>
                <a:ea typeface="Ubuntu"/>
                <a:cs typeface="Ubuntu"/>
                <a:sym typeface="Ubuntu"/>
              </a:rPr>
              <a:t>Range Calculation</a:t>
            </a:r>
          </a:p>
          <a:p>
            <a:pPr lvl="0" rtl="0">
              <a:spcBef>
                <a:spcPts val="0"/>
              </a:spcBef>
              <a:buNone/>
            </a:pPr>
            <a:r>
              <a:t/>
            </a:r>
            <a:endParaRPr sz="3000">
              <a:solidFill>
                <a:schemeClr val="dk1"/>
              </a:solidFill>
              <a:latin typeface="Ubuntu"/>
              <a:ea typeface="Ubuntu"/>
              <a:cs typeface="Ubuntu"/>
              <a:sym typeface="Ubuntu"/>
            </a:endParaRPr>
          </a:p>
        </p:txBody>
      </p:sp>
      <p:pic>
        <p:nvPicPr>
          <p:cNvPr id="536" name="Shape 536"/>
          <p:cNvPicPr preferRelativeResize="0"/>
          <p:nvPr/>
        </p:nvPicPr>
        <p:blipFill>
          <a:blip r:embed="rId3">
            <a:alphaModFix/>
          </a:blip>
          <a:stretch>
            <a:fillRect/>
          </a:stretch>
        </p:blipFill>
        <p:spPr>
          <a:xfrm>
            <a:off x="1094675" y="1609275"/>
            <a:ext cx="5753100" cy="238125"/>
          </a:xfrm>
          <a:prstGeom prst="rect">
            <a:avLst/>
          </a:prstGeom>
          <a:noFill/>
          <a:ln>
            <a:noFill/>
          </a:ln>
        </p:spPr>
      </p:pic>
      <p:pic>
        <p:nvPicPr>
          <p:cNvPr id="537" name="Shape 537"/>
          <p:cNvPicPr preferRelativeResize="0"/>
          <p:nvPr/>
        </p:nvPicPr>
        <p:blipFill>
          <a:blip r:embed="rId4">
            <a:alphaModFix/>
          </a:blip>
          <a:stretch>
            <a:fillRect/>
          </a:stretch>
        </p:blipFill>
        <p:spPr>
          <a:xfrm>
            <a:off x="1094675" y="3295987"/>
            <a:ext cx="6467475" cy="285750"/>
          </a:xfrm>
          <a:prstGeom prst="rect">
            <a:avLst/>
          </a:prstGeom>
          <a:noFill/>
          <a:ln>
            <a:noFill/>
          </a:ln>
        </p:spPr>
      </p:pic>
      <p:pic>
        <p:nvPicPr>
          <p:cNvPr id="538" name="Shape 538"/>
          <p:cNvPicPr preferRelativeResize="0"/>
          <p:nvPr/>
        </p:nvPicPr>
        <p:blipFill>
          <a:blip r:embed="rId5">
            <a:alphaModFix/>
          </a:blip>
          <a:stretch>
            <a:fillRect/>
          </a:stretch>
        </p:blipFill>
        <p:spPr>
          <a:xfrm>
            <a:off x="1955250" y="2019037"/>
            <a:ext cx="1628775" cy="238125"/>
          </a:xfrm>
          <a:prstGeom prst="rect">
            <a:avLst/>
          </a:prstGeom>
          <a:noFill/>
          <a:ln>
            <a:noFill/>
          </a:ln>
        </p:spPr>
      </p:pic>
      <p:pic>
        <p:nvPicPr>
          <p:cNvPr id="539" name="Shape 539"/>
          <p:cNvPicPr preferRelativeResize="0"/>
          <p:nvPr/>
        </p:nvPicPr>
        <p:blipFill>
          <a:blip r:embed="rId6">
            <a:alphaModFix/>
          </a:blip>
          <a:stretch>
            <a:fillRect/>
          </a:stretch>
        </p:blipFill>
        <p:spPr>
          <a:xfrm>
            <a:off x="2654450" y="3786150"/>
            <a:ext cx="1628775" cy="238125"/>
          </a:xfrm>
          <a:prstGeom prst="rect">
            <a:avLst/>
          </a:prstGeom>
          <a:noFill/>
          <a:ln>
            <a:noFill/>
          </a:ln>
        </p:spPr>
      </p:pic>
      <p:pic>
        <p:nvPicPr>
          <p:cNvPr id="540" name="Shape 540"/>
          <p:cNvPicPr preferRelativeResize="0"/>
          <p:nvPr/>
        </p:nvPicPr>
        <p:blipFill>
          <a:blip r:embed="rId7">
            <a:alphaModFix/>
          </a:blip>
          <a:stretch>
            <a:fillRect/>
          </a:stretch>
        </p:blipFill>
        <p:spPr>
          <a:xfrm>
            <a:off x="1094675" y="2428825"/>
            <a:ext cx="6896100" cy="285750"/>
          </a:xfrm>
          <a:prstGeom prst="rect">
            <a:avLst/>
          </a:prstGeom>
          <a:noFill/>
          <a:ln>
            <a:noFill/>
          </a:ln>
        </p:spPr>
      </p:pic>
      <p:pic>
        <p:nvPicPr>
          <p:cNvPr id="541" name="Shape 541"/>
          <p:cNvPicPr preferRelativeResize="0"/>
          <p:nvPr/>
        </p:nvPicPr>
        <p:blipFill>
          <a:blip r:embed="rId8">
            <a:alphaModFix/>
          </a:blip>
          <a:stretch>
            <a:fillRect/>
          </a:stretch>
        </p:blipFill>
        <p:spPr>
          <a:xfrm>
            <a:off x="5717525" y="2886212"/>
            <a:ext cx="2476500" cy="238125"/>
          </a:xfrm>
          <a:prstGeom prst="rect">
            <a:avLst/>
          </a:prstGeom>
          <a:noFill/>
          <a:ln>
            <a:noFill/>
          </a:ln>
        </p:spPr>
      </p:pic>
      <p:pic>
        <p:nvPicPr>
          <p:cNvPr id="542" name="Shape 542"/>
          <p:cNvPicPr preferRelativeResize="0"/>
          <p:nvPr/>
        </p:nvPicPr>
        <p:blipFill>
          <a:blip r:embed="rId9">
            <a:alphaModFix/>
          </a:blip>
          <a:stretch>
            <a:fillRect/>
          </a:stretch>
        </p:blipFill>
        <p:spPr>
          <a:xfrm>
            <a:off x="1094675" y="4228687"/>
            <a:ext cx="6543675" cy="276225"/>
          </a:xfrm>
          <a:prstGeom prst="rect">
            <a:avLst/>
          </a:prstGeom>
          <a:noFill/>
          <a:ln>
            <a:noFill/>
          </a:ln>
        </p:spPr>
      </p:pic>
      <p:sp>
        <p:nvSpPr>
          <p:cNvPr id="543" name="Shape 543"/>
          <p:cNvSpPr txBox="1"/>
          <p:nvPr>
            <p:ph idx="4294967295" type="title"/>
          </p:nvPr>
        </p:nvSpPr>
        <p:spPr>
          <a:xfrm>
            <a:off x="-125" y="0"/>
            <a:ext cx="9144000" cy="489000"/>
          </a:xfrm>
          <a:prstGeom prst="rect">
            <a:avLst/>
          </a:prstGeom>
          <a:solidFill>
            <a:srgbClr val="000000"/>
          </a:solidFill>
        </p:spPr>
        <p:txBody>
          <a:bodyPr anchorCtr="0" anchor="ctr" bIns="91425" lIns="91425" rIns="91425" tIns="91425">
            <a:noAutofit/>
          </a:bodyPr>
          <a:lstStyle/>
          <a:p>
            <a:pPr lvl="0" rtl="0" algn="ctr">
              <a:spcBef>
                <a:spcPts val="0"/>
              </a:spcBef>
              <a:buNone/>
            </a:pPr>
            <a:r>
              <a:t/>
            </a:r>
            <a:endParaRPr b="1" sz="1000">
              <a:latin typeface="Ubuntu"/>
              <a:ea typeface="Ubuntu"/>
              <a:cs typeface="Ubuntu"/>
              <a:sym typeface="Ubuntu"/>
            </a:endParaRPr>
          </a:p>
          <a:p>
            <a:pPr lvl="0" rtl="0" algn="ctr">
              <a:spcBef>
                <a:spcPts val="1000"/>
              </a:spcBef>
              <a:buNone/>
            </a:pPr>
            <a:r>
              <a:rPr lang="en" sz="1600">
                <a:solidFill>
                  <a:srgbClr val="999999"/>
                </a:solidFill>
                <a:latin typeface="Ubuntu"/>
                <a:ea typeface="Ubuntu"/>
                <a:cs typeface="Ubuntu"/>
                <a:sym typeface="Ubuntu"/>
              </a:rPr>
              <a:t>Recap</a:t>
            </a:r>
            <a:r>
              <a:rPr lang="en" sz="1600">
                <a:solidFill>
                  <a:srgbClr val="FFFFFF"/>
                </a:solidFill>
                <a:latin typeface="Ubuntu"/>
                <a:ea typeface="Ubuntu"/>
                <a:cs typeface="Ubuntu"/>
                <a:sym typeface="Ubuntu"/>
              </a:rPr>
              <a:t> </a:t>
            </a:r>
            <a:r>
              <a:rPr lang="en" sz="1600">
                <a:solidFill>
                  <a:srgbClr val="999999"/>
                </a:solidFill>
                <a:latin typeface="Ubuntu"/>
                <a:ea typeface="Ubuntu"/>
                <a:cs typeface="Ubuntu"/>
                <a:sym typeface="Ubuntu"/>
              </a:rPr>
              <a:t>→</a:t>
            </a:r>
            <a:r>
              <a:rPr lang="en" sz="1600">
                <a:latin typeface="Ubuntu"/>
                <a:ea typeface="Ubuntu"/>
                <a:cs typeface="Ubuntu"/>
                <a:sym typeface="Ubuntu"/>
              </a:rPr>
              <a:t> </a:t>
            </a:r>
            <a:r>
              <a:rPr lang="en" sz="1600">
                <a:solidFill>
                  <a:srgbClr val="999999"/>
                </a:solidFill>
                <a:latin typeface="Ubuntu"/>
                <a:ea typeface="Ubuntu"/>
                <a:cs typeface="Ubuntu"/>
                <a:sym typeface="Ubuntu"/>
              </a:rPr>
              <a:t>Flight Control → Image Processing → </a:t>
            </a:r>
            <a:r>
              <a:rPr b="1" lang="en" sz="1600">
                <a:solidFill>
                  <a:schemeClr val="accent5"/>
                </a:solidFill>
                <a:latin typeface="Ubuntu"/>
                <a:ea typeface="Ubuntu"/>
                <a:cs typeface="Ubuntu"/>
                <a:sym typeface="Ubuntu"/>
              </a:rPr>
              <a:t>WiFi / USNG </a:t>
            </a:r>
            <a:r>
              <a:rPr lang="en" sz="1600">
                <a:solidFill>
                  <a:srgbClr val="999999"/>
                </a:solidFill>
                <a:latin typeface="Ubuntu"/>
                <a:ea typeface="Ubuntu"/>
                <a:cs typeface="Ubuntu"/>
                <a:sym typeface="Ubuntu"/>
              </a:rPr>
              <a:t>→ Airframe &amp; Performance → Demo</a:t>
            </a:r>
          </a:p>
          <a:p>
            <a:pPr lvl="0" rtl="0" algn="ctr">
              <a:spcBef>
                <a:spcPts val="0"/>
              </a:spcBef>
              <a:buNone/>
            </a:pPr>
            <a:r>
              <a:rPr lang="en" sz="1600">
                <a:latin typeface="Ubuntu"/>
                <a:ea typeface="Ubuntu"/>
                <a:cs typeface="Ubuntu"/>
                <a:sym typeface="Ubuntu"/>
              </a:rPr>
              <a:t>	</a:t>
            </a: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0" name="Shape 110"/>
        <p:cNvGrpSpPr/>
        <p:nvPr/>
      </p:nvGrpSpPr>
      <p:grpSpPr>
        <a:xfrm>
          <a:off x="0" y="0"/>
          <a:ext cx="0" cy="0"/>
          <a:chOff x="0" y="0"/>
          <a:chExt cx="0" cy="0"/>
        </a:xfrm>
      </p:grpSpPr>
      <p:sp>
        <p:nvSpPr>
          <p:cNvPr id="111" name="Shape 111"/>
          <p:cNvSpPr txBox="1"/>
          <p:nvPr>
            <p:ph idx="12" type="sldNum"/>
          </p:nvPr>
        </p:nvSpPr>
        <p:spPr>
          <a:xfrm>
            <a:off x="7835315" y="4663225"/>
            <a:ext cx="1185900" cy="393600"/>
          </a:xfrm>
          <a:prstGeom prst="rect">
            <a:avLst/>
          </a:prstGeom>
        </p:spPr>
        <p:txBody>
          <a:bodyPr anchorCtr="0" anchor="ctr" bIns="91425" lIns="91425" rIns="91425" tIns="91425">
            <a:noAutofit/>
          </a:bodyPr>
          <a:lstStyle/>
          <a:p>
            <a:pPr lvl="0" rtl="0">
              <a:spcBef>
                <a:spcPts val="0"/>
              </a:spcBef>
              <a:buNone/>
            </a:pPr>
            <a:r>
              <a:rPr lang="en">
                <a:latin typeface="Ubuntu"/>
                <a:ea typeface="Ubuntu"/>
                <a:cs typeface="Ubuntu"/>
                <a:sym typeface="Ubuntu"/>
              </a:rPr>
              <a:t>Halil Yonter    </a:t>
            </a:r>
            <a:fld id="{00000000-1234-1234-1234-123412341234}" type="slidenum">
              <a:rPr lang="en">
                <a:latin typeface="Ubuntu"/>
                <a:ea typeface="Ubuntu"/>
                <a:cs typeface="Ubuntu"/>
                <a:sym typeface="Ubuntu"/>
              </a:rPr>
              <a:t>‹#›</a:t>
            </a:fld>
          </a:p>
        </p:txBody>
      </p:sp>
      <p:sp>
        <p:nvSpPr>
          <p:cNvPr id="112" name="Shape 112"/>
          <p:cNvSpPr txBox="1"/>
          <p:nvPr>
            <p:ph idx="4294967295" type="title"/>
          </p:nvPr>
        </p:nvSpPr>
        <p:spPr>
          <a:xfrm>
            <a:off x="-125" y="0"/>
            <a:ext cx="9144000" cy="489000"/>
          </a:xfrm>
          <a:prstGeom prst="rect">
            <a:avLst/>
          </a:prstGeom>
          <a:solidFill>
            <a:srgbClr val="000000"/>
          </a:solidFill>
        </p:spPr>
        <p:txBody>
          <a:bodyPr anchorCtr="0" anchor="ctr" bIns="91425" lIns="91425" rIns="91425" tIns="91425">
            <a:noAutofit/>
          </a:bodyPr>
          <a:lstStyle/>
          <a:p>
            <a:pPr lvl="0" rtl="0" algn="ctr">
              <a:spcBef>
                <a:spcPts val="0"/>
              </a:spcBef>
              <a:buNone/>
            </a:pPr>
            <a:r>
              <a:t/>
            </a:r>
            <a:endParaRPr b="1" sz="1000">
              <a:latin typeface="Ubuntu"/>
              <a:ea typeface="Ubuntu"/>
              <a:cs typeface="Ubuntu"/>
              <a:sym typeface="Ubuntu"/>
            </a:endParaRPr>
          </a:p>
          <a:p>
            <a:pPr lvl="0" rtl="0" algn="ctr">
              <a:spcBef>
                <a:spcPts val="1000"/>
              </a:spcBef>
              <a:buNone/>
            </a:pPr>
            <a:r>
              <a:rPr b="1" lang="en" sz="1600">
                <a:solidFill>
                  <a:schemeClr val="accent5"/>
                </a:solidFill>
                <a:latin typeface="Ubuntu"/>
                <a:ea typeface="Ubuntu"/>
                <a:cs typeface="Ubuntu"/>
                <a:sym typeface="Ubuntu"/>
              </a:rPr>
              <a:t>Recap</a:t>
            </a:r>
            <a:r>
              <a:rPr lang="en" sz="1600">
                <a:solidFill>
                  <a:srgbClr val="FFFFFF"/>
                </a:solidFill>
                <a:latin typeface="Ubuntu"/>
                <a:ea typeface="Ubuntu"/>
                <a:cs typeface="Ubuntu"/>
                <a:sym typeface="Ubuntu"/>
              </a:rPr>
              <a:t> </a:t>
            </a:r>
            <a:r>
              <a:rPr lang="en" sz="1600">
                <a:solidFill>
                  <a:srgbClr val="999999"/>
                </a:solidFill>
                <a:latin typeface="Ubuntu"/>
                <a:ea typeface="Ubuntu"/>
                <a:cs typeface="Ubuntu"/>
                <a:sym typeface="Ubuntu"/>
              </a:rPr>
              <a:t>→</a:t>
            </a:r>
            <a:r>
              <a:rPr lang="en" sz="1600">
                <a:latin typeface="Ubuntu"/>
                <a:ea typeface="Ubuntu"/>
                <a:cs typeface="Ubuntu"/>
                <a:sym typeface="Ubuntu"/>
              </a:rPr>
              <a:t> </a:t>
            </a:r>
            <a:r>
              <a:rPr lang="en" sz="1600">
                <a:solidFill>
                  <a:srgbClr val="999999"/>
                </a:solidFill>
                <a:latin typeface="Ubuntu"/>
                <a:ea typeface="Ubuntu"/>
                <a:cs typeface="Ubuntu"/>
                <a:sym typeface="Ubuntu"/>
              </a:rPr>
              <a:t>Flight Control → Image Processing → WiFi / USNG → Airframe &amp; Performance → Demo</a:t>
            </a:r>
          </a:p>
          <a:p>
            <a:pPr lvl="0" rtl="0" algn="ctr">
              <a:spcBef>
                <a:spcPts val="0"/>
              </a:spcBef>
              <a:buNone/>
            </a:pPr>
            <a:r>
              <a:rPr lang="en" sz="1600">
                <a:latin typeface="Ubuntu"/>
                <a:ea typeface="Ubuntu"/>
                <a:cs typeface="Ubuntu"/>
                <a:sym typeface="Ubuntu"/>
              </a:rPr>
              <a:t>	</a:t>
            </a:r>
          </a:p>
        </p:txBody>
      </p:sp>
      <p:sp>
        <p:nvSpPr>
          <p:cNvPr id="113" name="Shape 113"/>
          <p:cNvSpPr/>
          <p:nvPr/>
        </p:nvSpPr>
        <p:spPr>
          <a:xfrm>
            <a:off x="2664525" y="781025"/>
            <a:ext cx="3815100" cy="4017300"/>
          </a:xfrm>
          <a:prstGeom prst="ellipse">
            <a:avLst/>
          </a:prstGeom>
          <a:solidFill>
            <a:srgbClr val="FFFFFF"/>
          </a:solidFill>
          <a:ln cap="flat" cmpd="sng" w="38100">
            <a:solidFill>
              <a:srgbClr val="00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14" name="Shape 114"/>
          <p:cNvSpPr/>
          <p:nvPr/>
        </p:nvSpPr>
        <p:spPr>
          <a:xfrm>
            <a:off x="6049754" y="1985752"/>
            <a:ext cx="2577900" cy="509100"/>
          </a:xfrm>
          <a:prstGeom prst="roundRect">
            <a:avLst>
              <a:gd fmla="val 50000" name="adj"/>
            </a:avLst>
          </a:prstGeom>
          <a:solidFill>
            <a:srgbClr val="EE795B"/>
          </a:solidFill>
          <a:ln>
            <a:noFill/>
          </a:ln>
        </p:spPr>
        <p:txBody>
          <a:bodyPr anchorCtr="0" anchor="ctr" bIns="91425" lIns="91425" rIns="91425" tIns="91425">
            <a:noAutofit/>
          </a:bodyPr>
          <a:lstStyle/>
          <a:p>
            <a:pPr lvl="0" rtl="0" algn="ctr">
              <a:spcBef>
                <a:spcPts val="0"/>
              </a:spcBef>
              <a:buNone/>
            </a:pPr>
            <a:r>
              <a:rPr lang="en" sz="1300">
                <a:solidFill>
                  <a:srgbClr val="FFFFFF"/>
                </a:solidFill>
                <a:latin typeface="Ubuntu"/>
                <a:ea typeface="Ubuntu"/>
                <a:cs typeface="Ubuntu"/>
                <a:sym typeface="Ubuntu"/>
              </a:rPr>
              <a:t>Disaster Recovery</a:t>
            </a:r>
          </a:p>
        </p:txBody>
      </p:sp>
      <p:sp>
        <p:nvSpPr>
          <p:cNvPr id="115" name="Shape 115"/>
          <p:cNvSpPr/>
          <p:nvPr/>
        </p:nvSpPr>
        <p:spPr>
          <a:xfrm>
            <a:off x="6049754" y="3110874"/>
            <a:ext cx="2577900" cy="509100"/>
          </a:xfrm>
          <a:prstGeom prst="roundRect">
            <a:avLst>
              <a:gd fmla="val 50000" name="adj"/>
            </a:avLst>
          </a:prstGeom>
          <a:solidFill>
            <a:srgbClr val="EE795B"/>
          </a:solidFill>
          <a:ln>
            <a:noFill/>
          </a:ln>
        </p:spPr>
        <p:txBody>
          <a:bodyPr anchorCtr="0" anchor="ctr" bIns="91425" lIns="91425" rIns="91425" tIns="91425">
            <a:noAutofit/>
          </a:bodyPr>
          <a:lstStyle/>
          <a:p>
            <a:pPr lvl="0" rtl="0" algn="ctr">
              <a:spcBef>
                <a:spcPts val="0"/>
              </a:spcBef>
              <a:buNone/>
            </a:pPr>
            <a:r>
              <a:rPr lang="en" sz="1300">
                <a:solidFill>
                  <a:srgbClr val="FFFFFF"/>
                </a:solidFill>
              </a:rPr>
              <a:t>Applied Research</a:t>
            </a:r>
          </a:p>
        </p:txBody>
      </p:sp>
      <p:sp>
        <p:nvSpPr>
          <p:cNvPr id="116" name="Shape 116"/>
          <p:cNvSpPr/>
          <p:nvPr/>
        </p:nvSpPr>
        <p:spPr>
          <a:xfrm>
            <a:off x="503721" y="1985752"/>
            <a:ext cx="2577900" cy="509100"/>
          </a:xfrm>
          <a:prstGeom prst="roundRect">
            <a:avLst>
              <a:gd fmla="val 50000" name="adj"/>
            </a:avLst>
          </a:prstGeom>
          <a:solidFill>
            <a:srgbClr val="EE795B"/>
          </a:solidFill>
          <a:ln>
            <a:noFill/>
          </a:ln>
        </p:spPr>
        <p:txBody>
          <a:bodyPr anchorCtr="0" anchor="ctr" bIns="91425" lIns="91425" rIns="91425" tIns="91425">
            <a:noAutofit/>
          </a:bodyPr>
          <a:lstStyle/>
          <a:p>
            <a:pPr lvl="0" rtl="0" algn="ctr">
              <a:spcBef>
                <a:spcPts val="0"/>
              </a:spcBef>
              <a:buNone/>
            </a:pPr>
            <a:r>
              <a:rPr lang="en" sz="1300">
                <a:solidFill>
                  <a:srgbClr val="FFFFFF"/>
                </a:solidFill>
                <a:latin typeface="Ubuntu"/>
                <a:ea typeface="Ubuntu"/>
                <a:cs typeface="Ubuntu"/>
                <a:sym typeface="Ubuntu"/>
              </a:rPr>
              <a:t>World Class Education</a:t>
            </a:r>
          </a:p>
        </p:txBody>
      </p:sp>
      <p:sp>
        <p:nvSpPr>
          <p:cNvPr id="117" name="Shape 117"/>
          <p:cNvSpPr/>
          <p:nvPr/>
        </p:nvSpPr>
        <p:spPr>
          <a:xfrm>
            <a:off x="503721" y="3110874"/>
            <a:ext cx="2577900" cy="509100"/>
          </a:xfrm>
          <a:prstGeom prst="roundRect">
            <a:avLst>
              <a:gd fmla="val 50000" name="adj"/>
            </a:avLst>
          </a:prstGeom>
          <a:solidFill>
            <a:srgbClr val="EE795B"/>
          </a:solidFill>
          <a:ln>
            <a:noFill/>
          </a:ln>
        </p:spPr>
        <p:txBody>
          <a:bodyPr anchorCtr="0" anchor="ctr" bIns="91425" lIns="91425" rIns="91425" tIns="91425">
            <a:noAutofit/>
          </a:bodyPr>
          <a:lstStyle/>
          <a:p>
            <a:pPr lvl="0" rtl="0" algn="ctr">
              <a:spcBef>
                <a:spcPts val="0"/>
              </a:spcBef>
              <a:buNone/>
            </a:pPr>
            <a:r>
              <a:rPr lang="en">
                <a:solidFill>
                  <a:srgbClr val="FFFFFF"/>
                </a:solidFill>
                <a:latin typeface="Ubuntu"/>
                <a:ea typeface="Ubuntu"/>
                <a:cs typeface="Ubuntu"/>
                <a:sym typeface="Ubuntu"/>
              </a:rPr>
              <a:t>Search and Rescue</a:t>
            </a:r>
          </a:p>
        </p:txBody>
      </p:sp>
      <p:pic>
        <p:nvPicPr>
          <p:cNvPr descr="fsu copy.png" id="118" name="Shape 118"/>
          <p:cNvPicPr preferRelativeResize="0"/>
          <p:nvPr/>
        </p:nvPicPr>
        <p:blipFill rotWithShape="1">
          <a:blip r:embed="rId3">
            <a:alphaModFix/>
          </a:blip>
          <a:srcRect b="0" l="0" r="0" t="0"/>
          <a:stretch/>
        </p:blipFill>
        <p:spPr>
          <a:xfrm>
            <a:off x="3010700" y="1678524"/>
            <a:ext cx="3122349" cy="209124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118"/>
                                        </p:tgtEl>
                                        <p:attrNameLst>
                                          <p:attrName>style.visibility</p:attrName>
                                        </p:attrNameLst>
                                      </p:cBhvr>
                                      <p:to>
                                        <p:strVal val="visible"/>
                                      </p:to>
                                    </p:set>
                                    <p:animEffect filter="fade" transition="in">
                                      <p:cBhvr>
                                        <p:cTn dur="1000"/>
                                        <p:tgtEl>
                                          <p:spTgt spid="11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3"/>
                                        </p:tgtEl>
                                        <p:attrNameLst>
                                          <p:attrName>style.visibility</p:attrName>
                                        </p:attrNameLst>
                                      </p:cBhvr>
                                      <p:to>
                                        <p:strVal val="visible"/>
                                      </p:to>
                                    </p:set>
                                    <p:animEffect filter="fade" transition="in">
                                      <p:cBhvr>
                                        <p:cTn dur="1000"/>
                                        <p:tgtEl>
                                          <p:spTgt spid="113"/>
                                        </p:tgtEl>
                                      </p:cBhvr>
                                    </p:animEffect>
                                  </p:childTnLst>
                                </p:cTn>
                              </p:par>
                              <p:par>
                                <p:cTn fill="hold" nodeType="withEffect" presetClass="entr" presetID="10" presetSubtype="0">
                                  <p:stCondLst>
                                    <p:cond delay="0"/>
                                  </p:stCondLst>
                                  <p:childTnLst>
                                    <p:set>
                                      <p:cBhvr>
                                        <p:cTn dur="1" fill="hold">
                                          <p:stCondLst>
                                            <p:cond delay="0"/>
                                          </p:stCondLst>
                                        </p:cTn>
                                        <p:tgtEl>
                                          <p:spTgt spid="114"/>
                                        </p:tgtEl>
                                        <p:attrNameLst>
                                          <p:attrName>style.visibility</p:attrName>
                                        </p:attrNameLst>
                                      </p:cBhvr>
                                      <p:to>
                                        <p:strVal val="visible"/>
                                      </p:to>
                                    </p:set>
                                    <p:animEffect filter="fade" transition="in">
                                      <p:cBhvr>
                                        <p:cTn dur="1000"/>
                                        <p:tgtEl>
                                          <p:spTgt spid="114"/>
                                        </p:tgtEl>
                                      </p:cBhvr>
                                    </p:animEffect>
                                  </p:childTnLst>
                                </p:cTn>
                              </p:par>
                              <p:par>
                                <p:cTn fill="hold" nodeType="withEffect" presetClass="entr" presetID="10" presetSubtype="0">
                                  <p:stCondLst>
                                    <p:cond delay="0"/>
                                  </p:stCondLst>
                                  <p:childTnLst>
                                    <p:set>
                                      <p:cBhvr>
                                        <p:cTn dur="1" fill="hold">
                                          <p:stCondLst>
                                            <p:cond delay="0"/>
                                          </p:stCondLst>
                                        </p:cTn>
                                        <p:tgtEl>
                                          <p:spTgt spid="115"/>
                                        </p:tgtEl>
                                        <p:attrNameLst>
                                          <p:attrName>style.visibility</p:attrName>
                                        </p:attrNameLst>
                                      </p:cBhvr>
                                      <p:to>
                                        <p:strVal val="visible"/>
                                      </p:to>
                                    </p:set>
                                    <p:animEffect filter="fade" transition="in">
                                      <p:cBhvr>
                                        <p:cTn dur="1000"/>
                                        <p:tgtEl>
                                          <p:spTgt spid="115"/>
                                        </p:tgtEl>
                                      </p:cBhvr>
                                    </p:animEffect>
                                  </p:childTnLst>
                                </p:cTn>
                              </p:par>
                              <p:par>
                                <p:cTn fill="hold" nodeType="withEffect" presetClass="entr" presetID="10" presetSubtype="0">
                                  <p:stCondLst>
                                    <p:cond delay="0"/>
                                  </p:stCondLst>
                                  <p:childTnLst>
                                    <p:set>
                                      <p:cBhvr>
                                        <p:cTn dur="1" fill="hold">
                                          <p:stCondLst>
                                            <p:cond delay="0"/>
                                          </p:stCondLst>
                                        </p:cTn>
                                        <p:tgtEl>
                                          <p:spTgt spid="116"/>
                                        </p:tgtEl>
                                        <p:attrNameLst>
                                          <p:attrName>style.visibility</p:attrName>
                                        </p:attrNameLst>
                                      </p:cBhvr>
                                      <p:to>
                                        <p:strVal val="visible"/>
                                      </p:to>
                                    </p:set>
                                    <p:animEffect filter="fade" transition="in">
                                      <p:cBhvr>
                                        <p:cTn dur="1000"/>
                                        <p:tgtEl>
                                          <p:spTgt spid="116"/>
                                        </p:tgtEl>
                                      </p:cBhvr>
                                    </p:animEffect>
                                  </p:childTnLst>
                                </p:cTn>
                              </p:par>
                              <p:par>
                                <p:cTn fill="hold" nodeType="withEffect" presetClass="entr" presetID="10" presetSubtype="0">
                                  <p:stCondLst>
                                    <p:cond delay="0"/>
                                  </p:stCondLst>
                                  <p:childTnLst>
                                    <p:set>
                                      <p:cBhvr>
                                        <p:cTn dur="1" fill="hold">
                                          <p:stCondLst>
                                            <p:cond delay="0"/>
                                          </p:stCondLst>
                                        </p:cTn>
                                        <p:tgtEl>
                                          <p:spTgt spid="117"/>
                                        </p:tgtEl>
                                        <p:attrNameLst>
                                          <p:attrName>style.visibility</p:attrName>
                                        </p:attrNameLst>
                                      </p:cBhvr>
                                      <p:to>
                                        <p:strVal val="visible"/>
                                      </p:to>
                                    </p:set>
                                    <p:animEffect filter="fade" transition="in">
                                      <p:cBhvr>
                                        <p:cTn dur="1000"/>
                                        <p:tgtEl>
                                          <p:spTgt spid="1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47" name="Shape 547"/>
        <p:cNvGrpSpPr/>
        <p:nvPr/>
      </p:nvGrpSpPr>
      <p:grpSpPr>
        <a:xfrm>
          <a:off x="0" y="0"/>
          <a:ext cx="0" cy="0"/>
          <a:chOff x="0" y="0"/>
          <a:chExt cx="0" cy="0"/>
        </a:xfrm>
      </p:grpSpPr>
      <p:sp>
        <p:nvSpPr>
          <p:cNvPr id="548" name="Shape 548"/>
          <p:cNvSpPr txBox="1"/>
          <p:nvPr>
            <p:ph idx="12" type="sldNum"/>
          </p:nvPr>
        </p:nvSpPr>
        <p:spPr>
          <a:xfrm>
            <a:off x="6846806" y="4663225"/>
            <a:ext cx="2174400" cy="393600"/>
          </a:xfrm>
          <a:prstGeom prst="rect">
            <a:avLst/>
          </a:prstGeom>
        </p:spPr>
        <p:txBody>
          <a:bodyPr anchorCtr="0" anchor="ctr" bIns="91425" lIns="91425" rIns="91425" tIns="91425">
            <a:noAutofit/>
          </a:bodyPr>
          <a:lstStyle/>
          <a:p>
            <a:pPr lvl="0" rtl="0">
              <a:spcBef>
                <a:spcPts val="0"/>
              </a:spcBef>
              <a:buNone/>
            </a:pPr>
            <a:r>
              <a:rPr lang="en"/>
              <a:t>Shawn Cho    </a:t>
            </a:r>
            <a:fld id="{00000000-1234-1234-1234-123412341234}" type="slidenum">
              <a:rPr lang="en"/>
              <a:t>‹#›</a:t>
            </a:fld>
          </a:p>
        </p:txBody>
      </p:sp>
      <p:sp>
        <p:nvSpPr>
          <p:cNvPr id="549" name="Shape 549"/>
          <p:cNvSpPr txBox="1"/>
          <p:nvPr/>
        </p:nvSpPr>
        <p:spPr>
          <a:xfrm>
            <a:off x="456000" y="858375"/>
            <a:ext cx="7264800" cy="449400"/>
          </a:xfrm>
          <a:prstGeom prst="rect">
            <a:avLst/>
          </a:prstGeom>
          <a:noFill/>
          <a:ln>
            <a:noFill/>
          </a:ln>
        </p:spPr>
        <p:txBody>
          <a:bodyPr anchorCtr="0" anchor="t" bIns="91425" lIns="91425" rIns="91425" tIns="91425">
            <a:noAutofit/>
          </a:bodyPr>
          <a:lstStyle/>
          <a:p>
            <a:pPr lvl="0" rtl="0">
              <a:spcBef>
                <a:spcPts val="0"/>
              </a:spcBef>
              <a:buNone/>
            </a:pPr>
            <a:r>
              <a:rPr lang="en" sz="3000">
                <a:solidFill>
                  <a:schemeClr val="dk1"/>
                </a:solidFill>
                <a:latin typeface="Ubuntu"/>
                <a:ea typeface="Ubuntu"/>
                <a:cs typeface="Ubuntu"/>
                <a:sym typeface="Ubuntu"/>
              </a:rPr>
              <a:t>USNG System Implementation</a:t>
            </a:r>
          </a:p>
          <a:p>
            <a:pPr lvl="0" rtl="0">
              <a:spcBef>
                <a:spcPts val="0"/>
              </a:spcBef>
              <a:buNone/>
            </a:pPr>
            <a:r>
              <a:t/>
            </a:r>
            <a:endParaRPr sz="3000">
              <a:solidFill>
                <a:schemeClr val="dk1"/>
              </a:solidFill>
              <a:latin typeface="Ubuntu"/>
              <a:ea typeface="Ubuntu"/>
              <a:cs typeface="Ubuntu"/>
              <a:sym typeface="Ubuntu"/>
            </a:endParaRPr>
          </a:p>
        </p:txBody>
      </p:sp>
      <p:sp>
        <p:nvSpPr>
          <p:cNvPr id="550" name="Shape 550"/>
          <p:cNvSpPr txBox="1"/>
          <p:nvPr/>
        </p:nvSpPr>
        <p:spPr>
          <a:xfrm>
            <a:off x="456000" y="1677150"/>
            <a:ext cx="4440900" cy="2306100"/>
          </a:xfrm>
          <a:prstGeom prst="rect">
            <a:avLst/>
          </a:prstGeom>
          <a:noFill/>
          <a:ln>
            <a:noFill/>
          </a:ln>
        </p:spPr>
        <p:txBody>
          <a:bodyPr anchorCtr="0" anchor="t" bIns="91425" lIns="91425" rIns="91425" tIns="91425">
            <a:noAutofit/>
          </a:bodyPr>
          <a:lstStyle/>
          <a:p>
            <a:pPr lvl="0">
              <a:spcBef>
                <a:spcPts val="0"/>
              </a:spcBef>
              <a:buNone/>
            </a:pPr>
            <a:r>
              <a:rPr lang="en" sz="1600">
                <a:solidFill>
                  <a:schemeClr val="dk1"/>
                </a:solidFill>
                <a:latin typeface="Ubuntu"/>
                <a:ea typeface="Ubuntu"/>
                <a:cs typeface="Ubuntu"/>
                <a:sym typeface="Ubuntu"/>
              </a:rPr>
              <a:t>USNG</a:t>
            </a:r>
          </a:p>
          <a:p>
            <a:pPr lvl="0" rtl="0">
              <a:spcBef>
                <a:spcPts val="0"/>
              </a:spcBef>
              <a:buNone/>
            </a:pPr>
            <a:r>
              <a:t/>
            </a:r>
            <a:endParaRPr sz="1600">
              <a:solidFill>
                <a:schemeClr val="dk1"/>
              </a:solidFill>
              <a:latin typeface="Ubuntu"/>
              <a:ea typeface="Ubuntu"/>
              <a:cs typeface="Ubuntu"/>
              <a:sym typeface="Ubuntu"/>
            </a:endParaRPr>
          </a:p>
          <a:p>
            <a:pPr indent="-330200" lvl="0" marL="457200" rtl="0">
              <a:spcBef>
                <a:spcPts val="0"/>
              </a:spcBef>
              <a:buClr>
                <a:schemeClr val="dk1"/>
              </a:buClr>
              <a:buSzPct val="100000"/>
              <a:buFont typeface="Ubuntu"/>
              <a:buChar char="●"/>
            </a:pPr>
            <a:r>
              <a:rPr lang="en" sz="1600">
                <a:solidFill>
                  <a:schemeClr val="dk1"/>
                </a:solidFill>
                <a:latin typeface="Ubuntu"/>
                <a:ea typeface="Ubuntu"/>
                <a:cs typeface="Ubuntu"/>
                <a:sym typeface="Ubuntu"/>
              </a:rPr>
              <a:t>Implement Conversion Algorithm</a:t>
            </a:r>
          </a:p>
          <a:p>
            <a:pPr lvl="0" rtl="0">
              <a:spcBef>
                <a:spcPts val="0"/>
              </a:spcBef>
              <a:buNone/>
            </a:pPr>
            <a:r>
              <a:t/>
            </a:r>
            <a:endParaRPr sz="1600">
              <a:solidFill>
                <a:schemeClr val="dk1"/>
              </a:solidFill>
              <a:latin typeface="Ubuntu"/>
              <a:ea typeface="Ubuntu"/>
              <a:cs typeface="Ubuntu"/>
              <a:sym typeface="Ubuntu"/>
            </a:endParaRPr>
          </a:p>
          <a:p>
            <a:pPr indent="-330200" lvl="0" marL="457200" rtl="0">
              <a:spcBef>
                <a:spcPts val="0"/>
              </a:spcBef>
              <a:buClr>
                <a:schemeClr val="dk1"/>
              </a:buClr>
              <a:buSzPct val="100000"/>
              <a:buFont typeface="Ubuntu"/>
              <a:buChar char="●"/>
            </a:pPr>
            <a:r>
              <a:rPr lang="en" sz="1600">
                <a:solidFill>
                  <a:schemeClr val="dk1"/>
                </a:solidFill>
                <a:latin typeface="Ubuntu"/>
                <a:ea typeface="Ubuntu"/>
                <a:cs typeface="Ubuntu"/>
                <a:sym typeface="Ubuntu"/>
              </a:rPr>
              <a:t>Display USNG through GUI in FlytOS</a:t>
            </a:r>
          </a:p>
          <a:p>
            <a:pPr lvl="0" rtl="0">
              <a:spcBef>
                <a:spcPts val="0"/>
              </a:spcBef>
              <a:buNone/>
            </a:pPr>
            <a:r>
              <a:t/>
            </a:r>
            <a:endParaRPr sz="1600">
              <a:solidFill>
                <a:schemeClr val="dk1"/>
              </a:solidFill>
              <a:latin typeface="Ubuntu"/>
              <a:ea typeface="Ubuntu"/>
              <a:cs typeface="Ubuntu"/>
              <a:sym typeface="Ubuntu"/>
            </a:endParaRPr>
          </a:p>
          <a:p>
            <a:pPr lvl="0" rtl="0">
              <a:spcBef>
                <a:spcPts val="0"/>
              </a:spcBef>
              <a:buNone/>
            </a:pPr>
            <a:r>
              <a:t/>
            </a:r>
            <a:endParaRPr sz="1600">
              <a:solidFill>
                <a:schemeClr val="dk1"/>
              </a:solidFill>
              <a:latin typeface="Ubuntu"/>
              <a:ea typeface="Ubuntu"/>
              <a:cs typeface="Ubuntu"/>
              <a:sym typeface="Ubuntu"/>
            </a:endParaRPr>
          </a:p>
        </p:txBody>
      </p:sp>
      <p:pic>
        <p:nvPicPr>
          <p:cNvPr id="551" name="Shape 551"/>
          <p:cNvPicPr preferRelativeResize="0"/>
          <p:nvPr/>
        </p:nvPicPr>
        <p:blipFill>
          <a:blip r:embed="rId3">
            <a:alphaModFix/>
          </a:blip>
          <a:stretch>
            <a:fillRect/>
          </a:stretch>
        </p:blipFill>
        <p:spPr>
          <a:xfrm>
            <a:off x="4414099" y="1717712"/>
            <a:ext cx="4509876" cy="253557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55" name="Shape 555"/>
        <p:cNvGrpSpPr/>
        <p:nvPr/>
      </p:nvGrpSpPr>
      <p:grpSpPr>
        <a:xfrm>
          <a:off x="0" y="0"/>
          <a:ext cx="0" cy="0"/>
          <a:chOff x="0" y="0"/>
          <a:chExt cx="0" cy="0"/>
        </a:xfrm>
      </p:grpSpPr>
      <p:sp>
        <p:nvSpPr>
          <p:cNvPr id="556" name="Shape 556"/>
          <p:cNvSpPr txBox="1"/>
          <p:nvPr>
            <p:ph idx="12" type="sldNum"/>
          </p:nvPr>
        </p:nvSpPr>
        <p:spPr>
          <a:xfrm>
            <a:off x="7227832" y="4663225"/>
            <a:ext cx="1793400" cy="393600"/>
          </a:xfrm>
          <a:prstGeom prst="rect">
            <a:avLst/>
          </a:prstGeom>
        </p:spPr>
        <p:txBody>
          <a:bodyPr anchorCtr="0" anchor="ctr" bIns="91425" lIns="91425" rIns="91425" tIns="91425">
            <a:noAutofit/>
          </a:bodyPr>
          <a:lstStyle/>
          <a:p>
            <a:pPr lvl="0" rtl="0">
              <a:spcBef>
                <a:spcPts val="0"/>
              </a:spcBef>
              <a:buNone/>
            </a:pPr>
            <a:r>
              <a:rPr lang="en"/>
              <a:t>Shawn Cho	</a:t>
            </a:r>
            <a:fld id="{00000000-1234-1234-1234-123412341234}" type="slidenum">
              <a:rPr lang="en"/>
              <a:t>‹#›</a:t>
            </a:fld>
          </a:p>
        </p:txBody>
      </p:sp>
      <p:sp>
        <p:nvSpPr>
          <p:cNvPr id="557" name="Shape 557"/>
          <p:cNvSpPr txBox="1"/>
          <p:nvPr/>
        </p:nvSpPr>
        <p:spPr>
          <a:xfrm>
            <a:off x="456000" y="858375"/>
            <a:ext cx="4766700" cy="449400"/>
          </a:xfrm>
          <a:prstGeom prst="rect">
            <a:avLst/>
          </a:prstGeom>
          <a:noFill/>
          <a:ln>
            <a:noFill/>
          </a:ln>
        </p:spPr>
        <p:txBody>
          <a:bodyPr anchorCtr="0" anchor="t" bIns="91425" lIns="91425" rIns="91425" tIns="91425">
            <a:noAutofit/>
          </a:bodyPr>
          <a:lstStyle/>
          <a:p>
            <a:pPr lvl="0" rtl="0">
              <a:spcBef>
                <a:spcPts val="0"/>
              </a:spcBef>
              <a:buNone/>
            </a:pPr>
            <a:r>
              <a:rPr lang="en" sz="3000">
                <a:solidFill>
                  <a:schemeClr val="dk1"/>
                </a:solidFill>
                <a:latin typeface="Ubuntu"/>
                <a:ea typeface="Ubuntu"/>
                <a:cs typeface="Ubuntu"/>
                <a:sym typeface="Ubuntu"/>
              </a:rPr>
              <a:t>IEEE 802.11 AC @ 2.4 GHz </a:t>
            </a:r>
          </a:p>
          <a:p>
            <a:pPr lvl="0" rtl="0">
              <a:spcBef>
                <a:spcPts val="0"/>
              </a:spcBef>
              <a:buNone/>
            </a:pPr>
            <a:r>
              <a:t/>
            </a:r>
            <a:endParaRPr sz="3000">
              <a:solidFill>
                <a:schemeClr val="dk1"/>
              </a:solidFill>
              <a:latin typeface="Ubuntu"/>
              <a:ea typeface="Ubuntu"/>
              <a:cs typeface="Ubuntu"/>
              <a:sym typeface="Ubuntu"/>
            </a:endParaRPr>
          </a:p>
        </p:txBody>
      </p:sp>
      <p:sp>
        <p:nvSpPr>
          <p:cNvPr id="558" name="Shape 558"/>
          <p:cNvSpPr txBox="1"/>
          <p:nvPr/>
        </p:nvSpPr>
        <p:spPr>
          <a:xfrm>
            <a:off x="403425" y="1501600"/>
            <a:ext cx="5468400" cy="2394900"/>
          </a:xfrm>
          <a:prstGeom prst="rect">
            <a:avLst/>
          </a:prstGeom>
          <a:noFill/>
          <a:ln>
            <a:noFill/>
          </a:ln>
        </p:spPr>
        <p:txBody>
          <a:bodyPr anchorCtr="0" anchor="ctr" bIns="91425" lIns="91425" rIns="91425" tIns="91425">
            <a:noAutofit/>
          </a:bodyPr>
          <a:lstStyle/>
          <a:p>
            <a:pPr indent="-330200" lvl="0" marL="457200" rtl="0">
              <a:spcBef>
                <a:spcPts val="0"/>
              </a:spcBef>
              <a:buClr>
                <a:schemeClr val="dk1"/>
              </a:buClr>
              <a:buSzPct val="100000"/>
              <a:buChar char="●"/>
            </a:pPr>
            <a:r>
              <a:rPr lang="en" sz="1600">
                <a:solidFill>
                  <a:schemeClr val="dk1"/>
                </a:solidFill>
              </a:rPr>
              <a:t>2.4 GHz </a:t>
            </a:r>
          </a:p>
          <a:p>
            <a:pPr indent="-330200" lvl="1" marL="914400" rtl="0">
              <a:spcBef>
                <a:spcPts val="0"/>
              </a:spcBef>
              <a:buClr>
                <a:schemeClr val="dk1"/>
              </a:buClr>
              <a:buSzPct val="100000"/>
              <a:buChar char="○"/>
            </a:pPr>
            <a:r>
              <a:rPr lang="en" sz="1600">
                <a:solidFill>
                  <a:schemeClr val="dk1"/>
                </a:solidFill>
              </a:rPr>
              <a:t>has lower frequency and greater range</a:t>
            </a:r>
          </a:p>
          <a:p>
            <a:pPr indent="-330200" lvl="1" marL="914400" rtl="0">
              <a:spcBef>
                <a:spcPts val="0"/>
              </a:spcBef>
              <a:buClr>
                <a:schemeClr val="dk1"/>
              </a:buClr>
              <a:buSzPct val="100000"/>
              <a:buChar char="○"/>
            </a:pPr>
            <a:r>
              <a:rPr lang="en" sz="1600">
                <a:solidFill>
                  <a:schemeClr val="dk1"/>
                </a:solidFill>
              </a:rPr>
              <a:t>is more stable</a:t>
            </a:r>
          </a:p>
          <a:p>
            <a:pPr lvl="0" rtl="0">
              <a:spcBef>
                <a:spcPts val="0"/>
              </a:spcBef>
              <a:buNone/>
            </a:pPr>
            <a:r>
              <a:t/>
            </a:r>
            <a:endParaRPr sz="1600">
              <a:solidFill>
                <a:schemeClr val="dk1"/>
              </a:solidFill>
            </a:endParaRPr>
          </a:p>
          <a:p>
            <a:pPr indent="-330200" lvl="0" marL="457200" rtl="0">
              <a:spcBef>
                <a:spcPts val="0"/>
              </a:spcBef>
              <a:buClr>
                <a:schemeClr val="dk1"/>
              </a:buClr>
              <a:buSzPct val="100000"/>
              <a:buChar char="●"/>
            </a:pPr>
            <a:r>
              <a:rPr lang="en" sz="1600">
                <a:solidFill>
                  <a:schemeClr val="dk1"/>
                </a:solidFill>
              </a:rPr>
              <a:t>5 GHz </a:t>
            </a:r>
          </a:p>
          <a:p>
            <a:pPr indent="-330200" lvl="1" marL="914400" rtl="0">
              <a:spcBef>
                <a:spcPts val="0"/>
              </a:spcBef>
              <a:buClr>
                <a:schemeClr val="dk1"/>
              </a:buClr>
              <a:buSzPct val="100000"/>
              <a:buChar char="○"/>
            </a:pPr>
            <a:r>
              <a:rPr lang="en" sz="1600">
                <a:solidFill>
                  <a:schemeClr val="dk1"/>
                </a:solidFill>
              </a:rPr>
              <a:t>is power hungry</a:t>
            </a:r>
          </a:p>
          <a:p>
            <a:pPr indent="-330200" lvl="1" marL="914400" rtl="0">
              <a:spcBef>
                <a:spcPts val="0"/>
              </a:spcBef>
              <a:buClr>
                <a:schemeClr val="dk1"/>
              </a:buClr>
              <a:buSzPct val="100000"/>
              <a:buChar char="○"/>
            </a:pPr>
            <a:r>
              <a:rPr lang="en" sz="1600">
                <a:solidFill>
                  <a:schemeClr val="dk1"/>
                </a:solidFill>
              </a:rPr>
              <a:t>subject to transmission interruption</a:t>
            </a: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62" name="Shape 562"/>
        <p:cNvGrpSpPr/>
        <p:nvPr/>
      </p:nvGrpSpPr>
      <p:grpSpPr>
        <a:xfrm>
          <a:off x="0" y="0"/>
          <a:ext cx="0" cy="0"/>
          <a:chOff x="0" y="0"/>
          <a:chExt cx="0" cy="0"/>
        </a:xfrm>
      </p:grpSpPr>
      <p:sp>
        <p:nvSpPr>
          <p:cNvPr id="563" name="Shape 563"/>
          <p:cNvSpPr txBox="1"/>
          <p:nvPr>
            <p:ph idx="12" type="sldNum"/>
          </p:nvPr>
        </p:nvSpPr>
        <p:spPr>
          <a:xfrm>
            <a:off x="6846806" y="4663225"/>
            <a:ext cx="2174400" cy="393600"/>
          </a:xfrm>
          <a:prstGeom prst="rect">
            <a:avLst/>
          </a:prstGeom>
        </p:spPr>
        <p:txBody>
          <a:bodyPr anchorCtr="0" anchor="ctr" bIns="91425" lIns="91425" rIns="91425" tIns="91425">
            <a:noAutofit/>
          </a:bodyPr>
          <a:lstStyle/>
          <a:p>
            <a:pPr lvl="0" rtl="0">
              <a:spcBef>
                <a:spcPts val="0"/>
              </a:spcBef>
              <a:buNone/>
            </a:pPr>
            <a:r>
              <a:rPr lang="en"/>
              <a:t>Shawn Cho    </a:t>
            </a:r>
            <a:fld id="{00000000-1234-1234-1234-123412341234}" type="slidenum">
              <a:rPr lang="en"/>
              <a:t>‹#›</a:t>
            </a:fld>
          </a:p>
        </p:txBody>
      </p:sp>
      <p:sp>
        <p:nvSpPr>
          <p:cNvPr id="564" name="Shape 564"/>
          <p:cNvSpPr txBox="1"/>
          <p:nvPr/>
        </p:nvSpPr>
        <p:spPr>
          <a:xfrm>
            <a:off x="456000" y="858375"/>
            <a:ext cx="5001300" cy="449400"/>
          </a:xfrm>
          <a:prstGeom prst="rect">
            <a:avLst/>
          </a:prstGeom>
          <a:noFill/>
          <a:ln>
            <a:noFill/>
          </a:ln>
        </p:spPr>
        <p:txBody>
          <a:bodyPr anchorCtr="0" anchor="t" bIns="91425" lIns="91425" rIns="91425" tIns="91425">
            <a:noAutofit/>
          </a:bodyPr>
          <a:lstStyle/>
          <a:p>
            <a:pPr lvl="0" rtl="0">
              <a:spcBef>
                <a:spcPts val="0"/>
              </a:spcBef>
              <a:buNone/>
            </a:pPr>
            <a:r>
              <a:rPr lang="en" sz="3000">
                <a:solidFill>
                  <a:schemeClr val="dk1"/>
                </a:solidFill>
                <a:latin typeface="Ubuntu"/>
                <a:ea typeface="Ubuntu"/>
                <a:cs typeface="Ubuntu"/>
                <a:sym typeface="Ubuntu"/>
              </a:rPr>
              <a:t>Equipment Selection</a:t>
            </a:r>
          </a:p>
          <a:p>
            <a:pPr lvl="0" rtl="0">
              <a:spcBef>
                <a:spcPts val="0"/>
              </a:spcBef>
              <a:buNone/>
            </a:pPr>
            <a:r>
              <a:t/>
            </a:r>
            <a:endParaRPr sz="3000">
              <a:solidFill>
                <a:schemeClr val="dk1"/>
              </a:solidFill>
              <a:latin typeface="Ubuntu"/>
              <a:ea typeface="Ubuntu"/>
              <a:cs typeface="Ubuntu"/>
              <a:sym typeface="Ubuntu"/>
            </a:endParaRPr>
          </a:p>
        </p:txBody>
      </p:sp>
      <p:sp>
        <p:nvSpPr>
          <p:cNvPr id="565" name="Shape 565"/>
          <p:cNvSpPr txBox="1"/>
          <p:nvPr/>
        </p:nvSpPr>
        <p:spPr>
          <a:xfrm>
            <a:off x="456000" y="1448500"/>
            <a:ext cx="4332000" cy="1609500"/>
          </a:xfrm>
          <a:prstGeom prst="rect">
            <a:avLst/>
          </a:prstGeom>
          <a:noFill/>
          <a:ln>
            <a:noFill/>
          </a:ln>
        </p:spPr>
        <p:txBody>
          <a:bodyPr anchorCtr="0" anchor="t" bIns="91425" lIns="91425" rIns="91425" tIns="91425">
            <a:noAutofit/>
          </a:bodyPr>
          <a:lstStyle/>
          <a:p>
            <a:pPr lvl="0" rtl="0">
              <a:spcBef>
                <a:spcPts val="0"/>
              </a:spcBef>
              <a:buNone/>
            </a:pPr>
            <a:r>
              <a:rPr lang="en" sz="1700">
                <a:solidFill>
                  <a:schemeClr val="dk1"/>
                </a:solidFill>
                <a:latin typeface="Ubuntu"/>
                <a:ea typeface="Ubuntu"/>
                <a:cs typeface="Ubuntu"/>
                <a:sym typeface="Ubuntu"/>
              </a:rPr>
              <a:t>USB WiFi Adapter</a:t>
            </a:r>
          </a:p>
          <a:p>
            <a:pPr lvl="0" rtl="0">
              <a:spcBef>
                <a:spcPts val="0"/>
              </a:spcBef>
              <a:buNone/>
            </a:pPr>
            <a:r>
              <a:t/>
            </a:r>
            <a:endParaRPr sz="1700">
              <a:solidFill>
                <a:schemeClr val="dk1"/>
              </a:solidFill>
              <a:latin typeface="Ubuntu"/>
              <a:ea typeface="Ubuntu"/>
              <a:cs typeface="Ubuntu"/>
              <a:sym typeface="Ubuntu"/>
            </a:endParaRPr>
          </a:p>
        </p:txBody>
      </p:sp>
      <p:graphicFrame>
        <p:nvGraphicFramePr>
          <p:cNvPr id="566" name="Shape 566"/>
          <p:cNvGraphicFramePr/>
          <p:nvPr/>
        </p:nvGraphicFramePr>
        <p:xfrm>
          <a:off x="929350" y="1889712"/>
          <a:ext cx="3000000" cy="3000000"/>
        </p:xfrm>
        <a:graphic>
          <a:graphicData uri="http://schemas.openxmlformats.org/drawingml/2006/table">
            <a:tbl>
              <a:tblPr>
                <a:noFill/>
                <a:tableStyleId>{4F0E5B65-DA24-492D-8463-E8FFB3978542}</a:tableStyleId>
              </a:tblPr>
              <a:tblGrid>
                <a:gridCol w="1318300"/>
                <a:gridCol w="1711150"/>
                <a:gridCol w="1488375"/>
                <a:gridCol w="1425550"/>
                <a:gridCol w="1531300"/>
              </a:tblGrid>
              <a:tr h="642225">
                <a:tc>
                  <a:txBody>
                    <a:bodyPr>
                      <a:noAutofit/>
                    </a:bodyPr>
                    <a:lstStyle/>
                    <a:p>
                      <a:pPr lvl="0" algn="ctr">
                        <a:spcBef>
                          <a:spcPts val="0"/>
                        </a:spcBef>
                        <a:buNone/>
                      </a:pPr>
                      <a:r>
                        <a:rPr lang="en">
                          <a:solidFill>
                            <a:schemeClr val="dk1"/>
                          </a:solidFill>
                          <a:latin typeface="Roboto Mono"/>
                          <a:ea typeface="Roboto Mono"/>
                          <a:cs typeface="Roboto Mono"/>
                          <a:sym typeface="Roboto Mono"/>
                        </a:rPr>
                        <a:t>802.11 Standard</a:t>
                      </a:r>
                    </a:p>
                  </a:txBody>
                  <a:tcPr marT="91425" marB="91425" marR="91425" marL="91425"/>
                </a:tc>
                <a:tc>
                  <a:txBody>
                    <a:bodyPr>
                      <a:noAutofit/>
                    </a:bodyPr>
                    <a:lstStyle/>
                    <a:p>
                      <a:pPr lvl="0" algn="ctr">
                        <a:spcBef>
                          <a:spcPts val="0"/>
                        </a:spcBef>
                        <a:buNone/>
                      </a:pPr>
                      <a:r>
                        <a:rPr lang="en">
                          <a:solidFill>
                            <a:schemeClr val="dk1"/>
                          </a:solidFill>
                          <a:latin typeface="Roboto Mono"/>
                          <a:ea typeface="Roboto Mono"/>
                          <a:cs typeface="Roboto Mono"/>
                          <a:sym typeface="Roboto Mono"/>
                        </a:rPr>
                        <a:t>Max Speed of One Channel (Mbps)</a:t>
                      </a:r>
                    </a:p>
                  </a:txBody>
                  <a:tcPr marT="91425" marB="91425" marR="91425" marL="91425"/>
                </a:tc>
                <a:tc>
                  <a:txBody>
                    <a:bodyPr>
                      <a:noAutofit/>
                    </a:bodyPr>
                    <a:lstStyle/>
                    <a:p>
                      <a:pPr lvl="0" algn="ctr">
                        <a:spcBef>
                          <a:spcPts val="0"/>
                        </a:spcBef>
                        <a:buNone/>
                      </a:pPr>
                      <a:r>
                        <a:rPr lang="en">
                          <a:solidFill>
                            <a:schemeClr val="dk1"/>
                          </a:solidFill>
                          <a:latin typeface="Roboto Mono"/>
                          <a:ea typeface="Roboto Mono"/>
                          <a:cs typeface="Roboto Mono"/>
                          <a:sym typeface="Roboto Mono"/>
                        </a:rPr>
                        <a:t>Bandwidth of Channel (MHz)</a:t>
                      </a:r>
                    </a:p>
                  </a:txBody>
                  <a:tcPr marT="91425" marB="91425" marR="91425" marL="91425"/>
                </a:tc>
                <a:tc>
                  <a:txBody>
                    <a:bodyPr>
                      <a:noAutofit/>
                    </a:bodyPr>
                    <a:lstStyle/>
                    <a:p>
                      <a:pPr lvl="0" algn="ctr">
                        <a:spcBef>
                          <a:spcPts val="0"/>
                        </a:spcBef>
                        <a:buNone/>
                      </a:pPr>
                      <a:r>
                        <a:rPr lang="en">
                          <a:solidFill>
                            <a:schemeClr val="dk1"/>
                          </a:solidFill>
                          <a:latin typeface="Roboto Mono"/>
                          <a:ea typeface="Roboto Mono"/>
                          <a:cs typeface="Roboto Mono"/>
                          <a:sym typeface="Roboto Mono"/>
                        </a:rPr>
                        <a:t>Max Number of Channels</a:t>
                      </a:r>
                    </a:p>
                  </a:txBody>
                  <a:tcPr marT="91425" marB="91425" marR="91425" marL="91425"/>
                </a:tc>
                <a:tc>
                  <a:txBody>
                    <a:bodyPr>
                      <a:noAutofit/>
                    </a:bodyPr>
                    <a:lstStyle/>
                    <a:p>
                      <a:pPr lvl="0" algn="ctr">
                        <a:spcBef>
                          <a:spcPts val="0"/>
                        </a:spcBef>
                        <a:buNone/>
                      </a:pPr>
                      <a:r>
                        <a:rPr lang="en">
                          <a:solidFill>
                            <a:schemeClr val="dk1"/>
                          </a:solidFill>
                          <a:latin typeface="Roboto Mono"/>
                          <a:ea typeface="Roboto Mono"/>
                          <a:cs typeface="Roboto Mono"/>
                          <a:sym typeface="Roboto Mono"/>
                        </a:rPr>
                        <a:t>Operating Frequency (GHz)</a:t>
                      </a:r>
                    </a:p>
                  </a:txBody>
                  <a:tcPr marT="91425" marB="91425" marR="91425" marL="91425"/>
                </a:tc>
              </a:tr>
              <a:tr h="282775">
                <a:tc>
                  <a:txBody>
                    <a:bodyPr>
                      <a:noAutofit/>
                    </a:bodyPr>
                    <a:lstStyle/>
                    <a:p>
                      <a:pPr lvl="0" algn="ctr">
                        <a:spcBef>
                          <a:spcPts val="0"/>
                        </a:spcBef>
                        <a:buNone/>
                      </a:pPr>
                      <a:r>
                        <a:rPr lang="en">
                          <a:solidFill>
                            <a:schemeClr val="dk1"/>
                          </a:solidFill>
                          <a:latin typeface="Roboto Mono"/>
                          <a:ea typeface="Roboto Mono"/>
                          <a:cs typeface="Roboto Mono"/>
                          <a:sym typeface="Roboto Mono"/>
                        </a:rPr>
                        <a:t>a</a:t>
                      </a:r>
                    </a:p>
                  </a:txBody>
                  <a:tcPr marT="91425" marB="91425" marR="91425" marL="91425"/>
                </a:tc>
                <a:tc>
                  <a:txBody>
                    <a:bodyPr>
                      <a:noAutofit/>
                    </a:bodyPr>
                    <a:lstStyle/>
                    <a:p>
                      <a:pPr lvl="0" algn="ctr">
                        <a:spcBef>
                          <a:spcPts val="0"/>
                        </a:spcBef>
                        <a:buNone/>
                      </a:pPr>
                      <a:r>
                        <a:rPr lang="en">
                          <a:solidFill>
                            <a:schemeClr val="dk1"/>
                          </a:solidFill>
                          <a:latin typeface="Roboto Mono"/>
                          <a:ea typeface="Roboto Mono"/>
                          <a:cs typeface="Roboto Mono"/>
                          <a:sym typeface="Roboto Mono"/>
                        </a:rPr>
                        <a:t>54</a:t>
                      </a:r>
                    </a:p>
                  </a:txBody>
                  <a:tcPr marT="91425" marB="91425" marR="91425" marL="91425"/>
                </a:tc>
                <a:tc>
                  <a:txBody>
                    <a:bodyPr>
                      <a:noAutofit/>
                    </a:bodyPr>
                    <a:lstStyle/>
                    <a:p>
                      <a:pPr lvl="0" algn="ctr">
                        <a:spcBef>
                          <a:spcPts val="0"/>
                        </a:spcBef>
                        <a:buNone/>
                      </a:pPr>
                      <a:r>
                        <a:rPr lang="en">
                          <a:solidFill>
                            <a:schemeClr val="dk1"/>
                          </a:solidFill>
                          <a:latin typeface="Roboto Mono"/>
                          <a:ea typeface="Roboto Mono"/>
                          <a:cs typeface="Roboto Mono"/>
                          <a:sym typeface="Roboto Mono"/>
                        </a:rPr>
                        <a:t>20</a:t>
                      </a:r>
                    </a:p>
                  </a:txBody>
                  <a:tcPr marT="91425" marB="91425" marR="91425" marL="91425"/>
                </a:tc>
                <a:tc>
                  <a:txBody>
                    <a:bodyPr>
                      <a:noAutofit/>
                    </a:bodyPr>
                    <a:lstStyle/>
                    <a:p>
                      <a:pPr lvl="0" algn="ctr">
                        <a:spcBef>
                          <a:spcPts val="0"/>
                        </a:spcBef>
                        <a:buNone/>
                      </a:pPr>
                      <a:r>
                        <a:rPr lang="en">
                          <a:solidFill>
                            <a:schemeClr val="dk1"/>
                          </a:solidFill>
                          <a:latin typeface="Roboto Mono"/>
                          <a:ea typeface="Roboto Mono"/>
                          <a:cs typeface="Roboto Mono"/>
                          <a:sym typeface="Roboto Mono"/>
                        </a:rPr>
                        <a:t>1</a:t>
                      </a:r>
                    </a:p>
                  </a:txBody>
                  <a:tcPr marT="91425" marB="91425" marR="91425" marL="91425"/>
                </a:tc>
                <a:tc>
                  <a:txBody>
                    <a:bodyPr>
                      <a:noAutofit/>
                    </a:bodyPr>
                    <a:lstStyle/>
                    <a:p>
                      <a:pPr lvl="0" algn="ctr">
                        <a:spcBef>
                          <a:spcPts val="0"/>
                        </a:spcBef>
                        <a:buNone/>
                      </a:pPr>
                      <a:r>
                        <a:rPr lang="en">
                          <a:solidFill>
                            <a:schemeClr val="dk1"/>
                          </a:solidFill>
                          <a:latin typeface="Roboto Mono"/>
                          <a:ea typeface="Roboto Mono"/>
                          <a:cs typeface="Roboto Mono"/>
                          <a:sym typeface="Roboto Mono"/>
                        </a:rPr>
                        <a:t>3.7/5</a:t>
                      </a:r>
                    </a:p>
                  </a:txBody>
                  <a:tcPr marT="91425" marB="91425" marR="91425" marL="91425"/>
                </a:tc>
              </a:tr>
              <a:tr h="282775">
                <a:tc>
                  <a:txBody>
                    <a:bodyPr>
                      <a:noAutofit/>
                    </a:bodyPr>
                    <a:lstStyle/>
                    <a:p>
                      <a:pPr lvl="0" algn="ctr">
                        <a:spcBef>
                          <a:spcPts val="0"/>
                        </a:spcBef>
                        <a:buNone/>
                      </a:pPr>
                      <a:r>
                        <a:rPr lang="en">
                          <a:solidFill>
                            <a:schemeClr val="dk1"/>
                          </a:solidFill>
                          <a:latin typeface="Roboto Mono"/>
                          <a:ea typeface="Roboto Mono"/>
                          <a:cs typeface="Roboto Mono"/>
                          <a:sym typeface="Roboto Mono"/>
                        </a:rPr>
                        <a:t>b</a:t>
                      </a:r>
                    </a:p>
                  </a:txBody>
                  <a:tcPr marT="91425" marB="91425" marR="91425" marL="91425"/>
                </a:tc>
                <a:tc>
                  <a:txBody>
                    <a:bodyPr>
                      <a:noAutofit/>
                    </a:bodyPr>
                    <a:lstStyle/>
                    <a:p>
                      <a:pPr lvl="0" algn="ctr">
                        <a:spcBef>
                          <a:spcPts val="0"/>
                        </a:spcBef>
                        <a:buNone/>
                      </a:pPr>
                      <a:r>
                        <a:rPr lang="en">
                          <a:solidFill>
                            <a:schemeClr val="dk1"/>
                          </a:solidFill>
                          <a:latin typeface="Roboto Mono"/>
                          <a:ea typeface="Roboto Mono"/>
                          <a:cs typeface="Roboto Mono"/>
                          <a:sym typeface="Roboto Mono"/>
                        </a:rPr>
                        <a:t>11</a:t>
                      </a:r>
                    </a:p>
                  </a:txBody>
                  <a:tcPr marT="91425" marB="91425" marR="91425" marL="91425"/>
                </a:tc>
                <a:tc>
                  <a:txBody>
                    <a:bodyPr>
                      <a:noAutofit/>
                    </a:bodyPr>
                    <a:lstStyle/>
                    <a:p>
                      <a:pPr lvl="0" algn="ctr">
                        <a:spcBef>
                          <a:spcPts val="0"/>
                        </a:spcBef>
                        <a:buNone/>
                      </a:pPr>
                      <a:r>
                        <a:rPr lang="en">
                          <a:solidFill>
                            <a:schemeClr val="dk1"/>
                          </a:solidFill>
                          <a:latin typeface="Roboto Mono"/>
                          <a:ea typeface="Roboto Mono"/>
                          <a:cs typeface="Roboto Mono"/>
                          <a:sym typeface="Roboto Mono"/>
                        </a:rPr>
                        <a:t>22</a:t>
                      </a:r>
                    </a:p>
                  </a:txBody>
                  <a:tcPr marT="91425" marB="91425" marR="91425" marL="91425"/>
                </a:tc>
                <a:tc>
                  <a:txBody>
                    <a:bodyPr>
                      <a:noAutofit/>
                    </a:bodyPr>
                    <a:lstStyle/>
                    <a:p>
                      <a:pPr lvl="0" algn="ctr">
                        <a:spcBef>
                          <a:spcPts val="0"/>
                        </a:spcBef>
                        <a:buNone/>
                      </a:pPr>
                      <a:r>
                        <a:rPr lang="en">
                          <a:solidFill>
                            <a:schemeClr val="dk1"/>
                          </a:solidFill>
                          <a:latin typeface="Roboto Mono"/>
                          <a:ea typeface="Roboto Mono"/>
                          <a:cs typeface="Roboto Mono"/>
                          <a:sym typeface="Roboto Mono"/>
                        </a:rPr>
                        <a:t>1</a:t>
                      </a:r>
                    </a:p>
                  </a:txBody>
                  <a:tcPr marT="91425" marB="91425" marR="91425" marL="91425"/>
                </a:tc>
                <a:tc>
                  <a:txBody>
                    <a:bodyPr>
                      <a:noAutofit/>
                    </a:bodyPr>
                    <a:lstStyle/>
                    <a:p>
                      <a:pPr lvl="0" algn="ctr">
                        <a:spcBef>
                          <a:spcPts val="0"/>
                        </a:spcBef>
                        <a:buNone/>
                      </a:pPr>
                      <a:r>
                        <a:rPr lang="en">
                          <a:solidFill>
                            <a:schemeClr val="dk1"/>
                          </a:solidFill>
                          <a:latin typeface="Roboto Mono"/>
                          <a:ea typeface="Roboto Mono"/>
                          <a:cs typeface="Roboto Mono"/>
                          <a:sym typeface="Roboto Mono"/>
                        </a:rPr>
                        <a:t>2.4</a:t>
                      </a:r>
                    </a:p>
                  </a:txBody>
                  <a:tcPr marT="91425" marB="91425" marR="91425" marL="91425"/>
                </a:tc>
              </a:tr>
              <a:tr h="282775">
                <a:tc>
                  <a:txBody>
                    <a:bodyPr>
                      <a:noAutofit/>
                    </a:bodyPr>
                    <a:lstStyle/>
                    <a:p>
                      <a:pPr lvl="0" algn="ctr">
                        <a:spcBef>
                          <a:spcPts val="0"/>
                        </a:spcBef>
                        <a:buNone/>
                      </a:pPr>
                      <a:r>
                        <a:rPr lang="en">
                          <a:solidFill>
                            <a:schemeClr val="dk1"/>
                          </a:solidFill>
                          <a:latin typeface="Roboto Mono"/>
                          <a:ea typeface="Roboto Mono"/>
                          <a:cs typeface="Roboto Mono"/>
                          <a:sym typeface="Roboto Mono"/>
                        </a:rPr>
                        <a:t>g</a:t>
                      </a:r>
                    </a:p>
                  </a:txBody>
                  <a:tcPr marT="91425" marB="91425" marR="91425" marL="91425"/>
                </a:tc>
                <a:tc>
                  <a:txBody>
                    <a:bodyPr>
                      <a:noAutofit/>
                    </a:bodyPr>
                    <a:lstStyle/>
                    <a:p>
                      <a:pPr lvl="0" algn="ctr">
                        <a:spcBef>
                          <a:spcPts val="0"/>
                        </a:spcBef>
                        <a:buNone/>
                      </a:pPr>
                      <a:r>
                        <a:rPr lang="en">
                          <a:solidFill>
                            <a:schemeClr val="dk1"/>
                          </a:solidFill>
                          <a:latin typeface="Roboto Mono"/>
                          <a:ea typeface="Roboto Mono"/>
                          <a:cs typeface="Roboto Mono"/>
                          <a:sym typeface="Roboto Mono"/>
                        </a:rPr>
                        <a:t>54</a:t>
                      </a:r>
                    </a:p>
                  </a:txBody>
                  <a:tcPr marT="91425" marB="91425" marR="91425" marL="91425"/>
                </a:tc>
                <a:tc>
                  <a:txBody>
                    <a:bodyPr>
                      <a:noAutofit/>
                    </a:bodyPr>
                    <a:lstStyle/>
                    <a:p>
                      <a:pPr lvl="0" algn="ctr">
                        <a:spcBef>
                          <a:spcPts val="0"/>
                        </a:spcBef>
                        <a:buNone/>
                      </a:pPr>
                      <a:r>
                        <a:rPr lang="en">
                          <a:solidFill>
                            <a:schemeClr val="dk1"/>
                          </a:solidFill>
                          <a:latin typeface="Roboto Mono"/>
                          <a:ea typeface="Roboto Mono"/>
                          <a:cs typeface="Roboto Mono"/>
                          <a:sym typeface="Roboto Mono"/>
                        </a:rPr>
                        <a:t>20</a:t>
                      </a:r>
                    </a:p>
                  </a:txBody>
                  <a:tcPr marT="91425" marB="91425" marR="91425" marL="91425"/>
                </a:tc>
                <a:tc>
                  <a:txBody>
                    <a:bodyPr>
                      <a:noAutofit/>
                    </a:bodyPr>
                    <a:lstStyle/>
                    <a:p>
                      <a:pPr lvl="0" algn="ctr">
                        <a:spcBef>
                          <a:spcPts val="0"/>
                        </a:spcBef>
                        <a:buNone/>
                      </a:pPr>
                      <a:r>
                        <a:rPr lang="en">
                          <a:solidFill>
                            <a:schemeClr val="dk1"/>
                          </a:solidFill>
                          <a:latin typeface="Roboto Mono"/>
                          <a:ea typeface="Roboto Mono"/>
                          <a:cs typeface="Roboto Mono"/>
                          <a:sym typeface="Roboto Mono"/>
                        </a:rPr>
                        <a:t>1</a:t>
                      </a:r>
                    </a:p>
                  </a:txBody>
                  <a:tcPr marT="91425" marB="91425" marR="91425" marL="91425"/>
                </a:tc>
                <a:tc>
                  <a:txBody>
                    <a:bodyPr>
                      <a:noAutofit/>
                    </a:bodyPr>
                    <a:lstStyle/>
                    <a:p>
                      <a:pPr lvl="0" algn="ctr">
                        <a:spcBef>
                          <a:spcPts val="0"/>
                        </a:spcBef>
                        <a:buNone/>
                      </a:pPr>
                      <a:r>
                        <a:rPr lang="en">
                          <a:solidFill>
                            <a:schemeClr val="dk1"/>
                          </a:solidFill>
                          <a:latin typeface="Roboto Mono"/>
                          <a:ea typeface="Roboto Mono"/>
                          <a:cs typeface="Roboto Mono"/>
                          <a:sym typeface="Roboto Mono"/>
                        </a:rPr>
                        <a:t>2.4</a:t>
                      </a:r>
                    </a:p>
                  </a:txBody>
                  <a:tcPr marT="91425" marB="91425" marR="91425" marL="91425"/>
                </a:tc>
              </a:tr>
              <a:tr h="282775">
                <a:tc>
                  <a:txBody>
                    <a:bodyPr>
                      <a:noAutofit/>
                    </a:bodyPr>
                    <a:lstStyle/>
                    <a:p>
                      <a:pPr lvl="0" algn="ctr">
                        <a:spcBef>
                          <a:spcPts val="0"/>
                        </a:spcBef>
                        <a:buNone/>
                      </a:pPr>
                      <a:r>
                        <a:rPr lang="en">
                          <a:solidFill>
                            <a:schemeClr val="dk1"/>
                          </a:solidFill>
                          <a:latin typeface="Roboto Mono"/>
                          <a:ea typeface="Roboto Mono"/>
                          <a:cs typeface="Roboto Mono"/>
                          <a:sym typeface="Roboto Mono"/>
                        </a:rPr>
                        <a:t>n</a:t>
                      </a:r>
                    </a:p>
                  </a:txBody>
                  <a:tcPr marT="91425" marB="91425" marR="91425" marL="91425"/>
                </a:tc>
                <a:tc>
                  <a:txBody>
                    <a:bodyPr>
                      <a:noAutofit/>
                    </a:bodyPr>
                    <a:lstStyle/>
                    <a:p>
                      <a:pPr lvl="0" algn="ctr">
                        <a:spcBef>
                          <a:spcPts val="0"/>
                        </a:spcBef>
                        <a:buNone/>
                      </a:pPr>
                      <a:r>
                        <a:rPr lang="en">
                          <a:solidFill>
                            <a:schemeClr val="dk1"/>
                          </a:solidFill>
                          <a:latin typeface="Roboto Mono"/>
                          <a:ea typeface="Roboto Mono"/>
                          <a:cs typeface="Roboto Mono"/>
                          <a:sym typeface="Roboto Mono"/>
                        </a:rPr>
                        <a:t>150</a:t>
                      </a:r>
                    </a:p>
                  </a:txBody>
                  <a:tcPr marT="91425" marB="91425" marR="91425" marL="91425"/>
                </a:tc>
                <a:tc>
                  <a:txBody>
                    <a:bodyPr>
                      <a:noAutofit/>
                    </a:bodyPr>
                    <a:lstStyle/>
                    <a:p>
                      <a:pPr lvl="0" algn="ctr">
                        <a:spcBef>
                          <a:spcPts val="0"/>
                        </a:spcBef>
                        <a:buNone/>
                      </a:pPr>
                      <a:r>
                        <a:rPr lang="en">
                          <a:solidFill>
                            <a:schemeClr val="dk1"/>
                          </a:solidFill>
                          <a:latin typeface="Roboto Mono"/>
                          <a:ea typeface="Roboto Mono"/>
                          <a:cs typeface="Roboto Mono"/>
                          <a:sym typeface="Roboto Mono"/>
                        </a:rPr>
                        <a:t>20/40</a:t>
                      </a:r>
                    </a:p>
                  </a:txBody>
                  <a:tcPr marT="91425" marB="91425" marR="91425" marL="91425"/>
                </a:tc>
                <a:tc>
                  <a:txBody>
                    <a:bodyPr>
                      <a:noAutofit/>
                    </a:bodyPr>
                    <a:lstStyle/>
                    <a:p>
                      <a:pPr lvl="0" algn="ctr">
                        <a:spcBef>
                          <a:spcPts val="0"/>
                        </a:spcBef>
                        <a:buNone/>
                      </a:pPr>
                      <a:r>
                        <a:rPr lang="en">
                          <a:solidFill>
                            <a:schemeClr val="dk1"/>
                          </a:solidFill>
                          <a:latin typeface="Roboto Mono"/>
                          <a:ea typeface="Roboto Mono"/>
                          <a:cs typeface="Roboto Mono"/>
                          <a:sym typeface="Roboto Mono"/>
                        </a:rPr>
                        <a:t>4</a:t>
                      </a:r>
                    </a:p>
                  </a:txBody>
                  <a:tcPr marT="91425" marB="91425" marR="91425" marL="91425"/>
                </a:tc>
                <a:tc>
                  <a:txBody>
                    <a:bodyPr>
                      <a:noAutofit/>
                    </a:bodyPr>
                    <a:lstStyle/>
                    <a:p>
                      <a:pPr lvl="0" algn="ctr">
                        <a:spcBef>
                          <a:spcPts val="0"/>
                        </a:spcBef>
                        <a:buNone/>
                      </a:pPr>
                      <a:r>
                        <a:rPr lang="en">
                          <a:solidFill>
                            <a:schemeClr val="dk1"/>
                          </a:solidFill>
                          <a:latin typeface="Roboto Mono"/>
                          <a:ea typeface="Roboto Mono"/>
                          <a:cs typeface="Roboto Mono"/>
                          <a:sym typeface="Roboto Mono"/>
                        </a:rPr>
                        <a:t>2.4/5</a:t>
                      </a:r>
                    </a:p>
                  </a:txBody>
                  <a:tcPr marT="91425" marB="91425" marR="91425" marL="91425"/>
                </a:tc>
              </a:tr>
              <a:tr h="282775">
                <a:tc>
                  <a:txBody>
                    <a:bodyPr>
                      <a:noAutofit/>
                    </a:bodyPr>
                    <a:lstStyle/>
                    <a:p>
                      <a:pPr lvl="0" algn="ctr">
                        <a:spcBef>
                          <a:spcPts val="0"/>
                        </a:spcBef>
                        <a:buNone/>
                      </a:pPr>
                      <a:r>
                        <a:rPr lang="en">
                          <a:solidFill>
                            <a:schemeClr val="dk1"/>
                          </a:solidFill>
                          <a:latin typeface="Roboto Mono"/>
                          <a:ea typeface="Roboto Mono"/>
                          <a:cs typeface="Roboto Mono"/>
                          <a:sym typeface="Roboto Mono"/>
                        </a:rPr>
                        <a:t>ac</a:t>
                      </a:r>
                    </a:p>
                  </a:txBody>
                  <a:tcPr marT="91425" marB="91425" marR="91425" marL="91425"/>
                </a:tc>
                <a:tc>
                  <a:txBody>
                    <a:bodyPr>
                      <a:noAutofit/>
                    </a:bodyPr>
                    <a:lstStyle/>
                    <a:p>
                      <a:pPr lvl="0" algn="ctr">
                        <a:spcBef>
                          <a:spcPts val="0"/>
                        </a:spcBef>
                        <a:buNone/>
                      </a:pPr>
                      <a:r>
                        <a:rPr lang="en">
                          <a:solidFill>
                            <a:schemeClr val="dk1"/>
                          </a:solidFill>
                          <a:latin typeface="Roboto Mono"/>
                          <a:ea typeface="Roboto Mono"/>
                          <a:cs typeface="Roboto Mono"/>
                          <a:sym typeface="Roboto Mono"/>
                        </a:rPr>
                        <a:t>866</a:t>
                      </a:r>
                    </a:p>
                  </a:txBody>
                  <a:tcPr marT="91425" marB="91425" marR="91425" marL="91425"/>
                </a:tc>
                <a:tc>
                  <a:txBody>
                    <a:bodyPr>
                      <a:noAutofit/>
                    </a:bodyPr>
                    <a:lstStyle/>
                    <a:p>
                      <a:pPr lvl="0" algn="ctr">
                        <a:spcBef>
                          <a:spcPts val="0"/>
                        </a:spcBef>
                        <a:buNone/>
                      </a:pPr>
                      <a:r>
                        <a:rPr lang="en">
                          <a:solidFill>
                            <a:schemeClr val="dk1"/>
                          </a:solidFill>
                          <a:latin typeface="Roboto Mono"/>
                          <a:ea typeface="Roboto Mono"/>
                          <a:cs typeface="Roboto Mono"/>
                          <a:sym typeface="Roboto Mono"/>
                        </a:rPr>
                        <a:t>20/40/80/160</a:t>
                      </a:r>
                    </a:p>
                  </a:txBody>
                  <a:tcPr marT="91425" marB="91425" marR="91425" marL="91425"/>
                </a:tc>
                <a:tc>
                  <a:txBody>
                    <a:bodyPr>
                      <a:noAutofit/>
                    </a:bodyPr>
                    <a:lstStyle/>
                    <a:p>
                      <a:pPr lvl="0" algn="ctr">
                        <a:spcBef>
                          <a:spcPts val="0"/>
                        </a:spcBef>
                        <a:buNone/>
                      </a:pPr>
                      <a:r>
                        <a:rPr lang="en">
                          <a:solidFill>
                            <a:schemeClr val="dk1"/>
                          </a:solidFill>
                          <a:latin typeface="Roboto Mono"/>
                          <a:ea typeface="Roboto Mono"/>
                          <a:cs typeface="Roboto Mono"/>
                          <a:sym typeface="Roboto Mono"/>
                        </a:rPr>
                        <a:t>8</a:t>
                      </a:r>
                    </a:p>
                  </a:txBody>
                  <a:tcPr marT="91425" marB="91425" marR="91425" marL="91425"/>
                </a:tc>
                <a:tc>
                  <a:txBody>
                    <a:bodyPr>
                      <a:noAutofit/>
                    </a:bodyPr>
                    <a:lstStyle/>
                    <a:p>
                      <a:pPr lvl="0" algn="ctr">
                        <a:spcBef>
                          <a:spcPts val="0"/>
                        </a:spcBef>
                        <a:buNone/>
                      </a:pPr>
                      <a:r>
                        <a:rPr lang="en">
                          <a:solidFill>
                            <a:schemeClr val="dk1"/>
                          </a:solidFill>
                          <a:latin typeface="Roboto Mono"/>
                          <a:ea typeface="Roboto Mono"/>
                          <a:cs typeface="Roboto Mono"/>
                          <a:sym typeface="Roboto Mono"/>
                        </a:rPr>
                        <a:t>2.4/5</a:t>
                      </a:r>
                    </a:p>
                  </a:txBody>
                  <a:tcPr marT="91425" marB="91425" marR="91425" marL="91425"/>
                </a:tc>
              </a:tr>
            </a:tbl>
          </a:graphicData>
        </a:graphic>
      </p:graphicFrame>
      <p:cxnSp>
        <p:nvCxnSpPr>
          <p:cNvPr id="567" name="Shape 567"/>
          <p:cNvCxnSpPr/>
          <p:nvPr/>
        </p:nvCxnSpPr>
        <p:spPr>
          <a:xfrm flipH="1" rot="10800000">
            <a:off x="96625" y="4017500"/>
            <a:ext cx="755100" cy="6300"/>
          </a:xfrm>
          <a:prstGeom prst="straightConnector1">
            <a:avLst/>
          </a:prstGeom>
          <a:noFill/>
          <a:ln cap="flat" cmpd="sng" w="9525">
            <a:solidFill>
              <a:srgbClr val="FFFF00"/>
            </a:solidFill>
            <a:prstDash val="solid"/>
            <a:round/>
            <a:headEnd len="lg" w="lg" type="none"/>
            <a:tailEnd len="lg" w="lg" type="triangle"/>
          </a:ln>
        </p:spPr>
      </p:cxnSp>
      <p:cxnSp>
        <p:nvCxnSpPr>
          <p:cNvPr id="568" name="Shape 568"/>
          <p:cNvCxnSpPr/>
          <p:nvPr/>
        </p:nvCxnSpPr>
        <p:spPr>
          <a:xfrm flipH="1" rot="10800000">
            <a:off x="96625" y="4482575"/>
            <a:ext cx="755100" cy="6300"/>
          </a:xfrm>
          <a:prstGeom prst="straightConnector1">
            <a:avLst/>
          </a:prstGeom>
          <a:noFill/>
          <a:ln cap="flat" cmpd="sng" w="9525">
            <a:solidFill>
              <a:srgbClr val="FFFF00"/>
            </a:solidFill>
            <a:prstDash val="solid"/>
            <a:round/>
            <a:headEnd len="lg" w="lg" type="none"/>
            <a:tailEnd len="lg" w="lg" type="triangl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7"/>
                                        </p:tgtEl>
                                        <p:attrNameLst>
                                          <p:attrName>style.visibility</p:attrName>
                                        </p:attrNameLst>
                                      </p:cBhvr>
                                      <p:to>
                                        <p:strVal val="visible"/>
                                      </p:to>
                                    </p:set>
                                    <p:animEffect filter="fade" transition="in">
                                      <p:cBhvr>
                                        <p:cTn dur="1000"/>
                                        <p:tgtEl>
                                          <p:spTgt spid="56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8"/>
                                        </p:tgtEl>
                                        <p:attrNameLst>
                                          <p:attrName>style.visibility</p:attrName>
                                        </p:attrNameLst>
                                      </p:cBhvr>
                                      <p:to>
                                        <p:strVal val="visible"/>
                                      </p:to>
                                    </p:set>
                                    <p:animEffect filter="fade" transition="in">
                                      <p:cBhvr>
                                        <p:cTn dur="1000"/>
                                        <p:tgtEl>
                                          <p:spTgt spid="5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72" name="Shape 572"/>
        <p:cNvGrpSpPr/>
        <p:nvPr/>
      </p:nvGrpSpPr>
      <p:grpSpPr>
        <a:xfrm>
          <a:off x="0" y="0"/>
          <a:ext cx="0" cy="0"/>
          <a:chOff x="0" y="0"/>
          <a:chExt cx="0" cy="0"/>
        </a:xfrm>
      </p:grpSpPr>
      <p:sp>
        <p:nvSpPr>
          <p:cNvPr id="573" name="Shape 573"/>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77" name="Shape 577"/>
        <p:cNvGrpSpPr/>
        <p:nvPr/>
      </p:nvGrpSpPr>
      <p:grpSpPr>
        <a:xfrm>
          <a:off x="0" y="0"/>
          <a:ext cx="0" cy="0"/>
          <a:chOff x="0" y="0"/>
          <a:chExt cx="0" cy="0"/>
        </a:xfrm>
      </p:grpSpPr>
      <p:sp>
        <p:nvSpPr>
          <p:cNvPr id="578" name="Shape 578"/>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pic>
        <p:nvPicPr>
          <p:cNvPr descr="shawn.JPG" id="579" name="Shape 579"/>
          <p:cNvPicPr preferRelativeResize="0"/>
          <p:nvPr/>
        </p:nvPicPr>
        <p:blipFill rotWithShape="1">
          <a:blip r:embed="rId3">
            <a:alphaModFix/>
          </a:blip>
          <a:srcRect b="0" l="885" r="3876" t="12226"/>
          <a:stretch/>
        </p:blipFill>
        <p:spPr>
          <a:xfrm>
            <a:off x="376412" y="365600"/>
            <a:ext cx="8391174" cy="4151267"/>
          </a:xfrm>
          <a:prstGeom prst="rect">
            <a:avLst/>
          </a:prstGeom>
          <a:noFill/>
          <a:ln cap="flat" cmpd="sng" w="12700">
            <a:solidFill>
              <a:srgbClr val="000000"/>
            </a:solidFill>
            <a:prstDash val="solid"/>
            <a:miter/>
            <a:headEnd len="med" w="med" type="none"/>
            <a:tailEnd len="med" w="med" type="none"/>
          </a:ln>
        </p:spPr>
      </p:pic>
      <p:pic>
        <p:nvPicPr>
          <p:cNvPr id="580" name="Shape 580"/>
          <p:cNvPicPr preferRelativeResize="0"/>
          <p:nvPr/>
        </p:nvPicPr>
        <p:blipFill rotWithShape="1">
          <a:blip r:embed="rId4">
            <a:alphaModFix/>
          </a:blip>
          <a:srcRect b="0" l="0" r="0" t="26400"/>
          <a:stretch/>
        </p:blipFill>
        <p:spPr>
          <a:xfrm>
            <a:off x="376424" y="1250125"/>
            <a:ext cx="1033474" cy="551186"/>
          </a:xfrm>
          <a:prstGeom prst="rect">
            <a:avLst/>
          </a:prstGeom>
          <a:noFill/>
          <a:ln>
            <a:noFill/>
          </a:ln>
        </p:spPr>
      </p:pic>
      <p:sp>
        <p:nvSpPr>
          <p:cNvPr id="581" name="Shape 581"/>
          <p:cNvSpPr/>
          <p:nvPr/>
        </p:nvSpPr>
        <p:spPr>
          <a:xfrm>
            <a:off x="5273600" y="594400"/>
            <a:ext cx="1341000" cy="551100"/>
          </a:xfrm>
          <a:prstGeom prst="rect">
            <a:avLst/>
          </a:prstGeom>
          <a:solidFill>
            <a:srgbClr val="FFFFFF"/>
          </a:solidFill>
          <a:ln>
            <a:noFill/>
          </a:ln>
        </p:spPr>
        <p:txBody>
          <a:bodyPr anchorCtr="0" anchor="ctr" bIns="91425" lIns="91425" rIns="91425" tIns="91425">
            <a:noAutofit/>
          </a:bodyPr>
          <a:lstStyle/>
          <a:p>
            <a:pPr lvl="0">
              <a:spcBef>
                <a:spcPts val="0"/>
              </a:spcBef>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2" name="Shape 122"/>
        <p:cNvGrpSpPr/>
        <p:nvPr/>
      </p:nvGrpSpPr>
      <p:grpSpPr>
        <a:xfrm>
          <a:off x="0" y="0"/>
          <a:ext cx="0" cy="0"/>
          <a:chOff x="0" y="0"/>
          <a:chExt cx="0" cy="0"/>
        </a:xfrm>
      </p:grpSpPr>
      <p:sp>
        <p:nvSpPr>
          <p:cNvPr id="123" name="Shape 123"/>
          <p:cNvSpPr txBox="1"/>
          <p:nvPr>
            <p:ph idx="12" type="sldNum"/>
          </p:nvPr>
        </p:nvSpPr>
        <p:spPr>
          <a:xfrm>
            <a:off x="7835315" y="4663225"/>
            <a:ext cx="1185900" cy="393600"/>
          </a:xfrm>
          <a:prstGeom prst="rect">
            <a:avLst/>
          </a:prstGeom>
        </p:spPr>
        <p:txBody>
          <a:bodyPr anchorCtr="0" anchor="ctr" bIns="91425" lIns="91425" rIns="91425" tIns="91425">
            <a:noAutofit/>
          </a:bodyPr>
          <a:lstStyle/>
          <a:p>
            <a:pPr lvl="0" rtl="0">
              <a:spcBef>
                <a:spcPts val="0"/>
              </a:spcBef>
              <a:buNone/>
            </a:pPr>
            <a:r>
              <a:rPr lang="en">
                <a:latin typeface="Ubuntu"/>
                <a:ea typeface="Ubuntu"/>
                <a:cs typeface="Ubuntu"/>
                <a:sym typeface="Ubuntu"/>
              </a:rPr>
              <a:t>Halil Yonter    </a:t>
            </a:r>
            <a:fld id="{00000000-1234-1234-1234-123412341234}" type="slidenum">
              <a:rPr lang="en">
                <a:latin typeface="Ubuntu"/>
                <a:ea typeface="Ubuntu"/>
                <a:cs typeface="Ubuntu"/>
                <a:sym typeface="Ubuntu"/>
              </a:rPr>
              <a:t>‹#›</a:t>
            </a:fld>
          </a:p>
        </p:txBody>
      </p:sp>
      <p:sp>
        <p:nvSpPr>
          <p:cNvPr id="124" name="Shape 124"/>
          <p:cNvSpPr txBox="1"/>
          <p:nvPr>
            <p:ph idx="4294967295" type="title"/>
          </p:nvPr>
        </p:nvSpPr>
        <p:spPr>
          <a:xfrm>
            <a:off x="-125" y="0"/>
            <a:ext cx="9144000" cy="489000"/>
          </a:xfrm>
          <a:prstGeom prst="rect">
            <a:avLst/>
          </a:prstGeom>
          <a:solidFill>
            <a:srgbClr val="000000"/>
          </a:solidFill>
        </p:spPr>
        <p:txBody>
          <a:bodyPr anchorCtr="0" anchor="ctr" bIns="91425" lIns="91425" rIns="91425" tIns="91425">
            <a:noAutofit/>
          </a:bodyPr>
          <a:lstStyle/>
          <a:p>
            <a:pPr lvl="0" rtl="0" algn="ctr">
              <a:spcBef>
                <a:spcPts val="0"/>
              </a:spcBef>
              <a:buNone/>
            </a:pPr>
            <a:r>
              <a:t/>
            </a:r>
            <a:endParaRPr b="1" sz="1000">
              <a:latin typeface="Ubuntu"/>
              <a:ea typeface="Ubuntu"/>
              <a:cs typeface="Ubuntu"/>
              <a:sym typeface="Ubuntu"/>
            </a:endParaRPr>
          </a:p>
          <a:p>
            <a:pPr lvl="0" rtl="0" algn="ctr">
              <a:spcBef>
                <a:spcPts val="1000"/>
              </a:spcBef>
              <a:buNone/>
            </a:pPr>
            <a:r>
              <a:rPr b="1" lang="en" sz="1600">
                <a:solidFill>
                  <a:schemeClr val="accent5"/>
                </a:solidFill>
                <a:latin typeface="Ubuntu"/>
                <a:ea typeface="Ubuntu"/>
                <a:cs typeface="Ubuntu"/>
                <a:sym typeface="Ubuntu"/>
              </a:rPr>
              <a:t>Recap</a:t>
            </a:r>
            <a:r>
              <a:rPr lang="en" sz="1600">
                <a:solidFill>
                  <a:srgbClr val="FFFFFF"/>
                </a:solidFill>
                <a:latin typeface="Ubuntu"/>
                <a:ea typeface="Ubuntu"/>
                <a:cs typeface="Ubuntu"/>
                <a:sym typeface="Ubuntu"/>
              </a:rPr>
              <a:t> </a:t>
            </a:r>
            <a:r>
              <a:rPr lang="en" sz="1600">
                <a:solidFill>
                  <a:srgbClr val="999999"/>
                </a:solidFill>
                <a:latin typeface="Ubuntu"/>
                <a:ea typeface="Ubuntu"/>
                <a:cs typeface="Ubuntu"/>
                <a:sym typeface="Ubuntu"/>
              </a:rPr>
              <a:t>→</a:t>
            </a:r>
            <a:r>
              <a:rPr lang="en" sz="1600">
                <a:latin typeface="Ubuntu"/>
                <a:ea typeface="Ubuntu"/>
                <a:cs typeface="Ubuntu"/>
                <a:sym typeface="Ubuntu"/>
              </a:rPr>
              <a:t> </a:t>
            </a:r>
            <a:r>
              <a:rPr lang="en" sz="1600">
                <a:solidFill>
                  <a:srgbClr val="999999"/>
                </a:solidFill>
                <a:latin typeface="Ubuntu"/>
                <a:ea typeface="Ubuntu"/>
                <a:cs typeface="Ubuntu"/>
                <a:sym typeface="Ubuntu"/>
              </a:rPr>
              <a:t>Flight Control → Image Processing → WiFi / USNG → Airframe &amp; Performance → Demo</a:t>
            </a:r>
          </a:p>
          <a:p>
            <a:pPr lvl="0" rtl="0" algn="ctr">
              <a:spcBef>
                <a:spcPts val="0"/>
              </a:spcBef>
              <a:buNone/>
            </a:pPr>
            <a:r>
              <a:rPr lang="en" sz="1600">
                <a:latin typeface="Ubuntu"/>
                <a:ea typeface="Ubuntu"/>
                <a:cs typeface="Ubuntu"/>
                <a:sym typeface="Ubuntu"/>
              </a:rPr>
              <a:t>	</a:t>
            </a:r>
          </a:p>
        </p:txBody>
      </p:sp>
      <p:sp>
        <p:nvSpPr>
          <p:cNvPr id="125" name="Shape 125"/>
          <p:cNvSpPr/>
          <p:nvPr/>
        </p:nvSpPr>
        <p:spPr>
          <a:xfrm>
            <a:off x="3818637" y="489000"/>
            <a:ext cx="833100" cy="4654500"/>
          </a:xfrm>
          <a:prstGeom prst="rect">
            <a:avLst/>
          </a:prstGeom>
          <a:solidFill>
            <a:srgbClr val="EE795B"/>
          </a:solidFill>
          <a:ln>
            <a:noFill/>
          </a:ln>
        </p:spPr>
        <p:txBody>
          <a:bodyPr anchorCtr="0" anchor="ctr" bIns="91425" lIns="91425" rIns="91425" tIns="91425">
            <a:noAutofit/>
          </a:bodyPr>
          <a:lstStyle/>
          <a:p>
            <a:pPr lvl="0">
              <a:spcBef>
                <a:spcPts val="0"/>
              </a:spcBef>
              <a:buNone/>
            </a:pPr>
            <a:r>
              <a:t/>
            </a:r>
            <a:endParaRPr/>
          </a:p>
        </p:txBody>
      </p:sp>
      <p:grpSp>
        <p:nvGrpSpPr>
          <p:cNvPr id="126" name="Shape 126"/>
          <p:cNvGrpSpPr/>
          <p:nvPr/>
        </p:nvGrpSpPr>
        <p:grpSpPr>
          <a:xfrm>
            <a:off x="4119332" y="1776513"/>
            <a:ext cx="231719" cy="231015"/>
            <a:chOff x="6246812" y="2030413"/>
            <a:chExt cx="987300" cy="984300"/>
          </a:xfrm>
        </p:grpSpPr>
        <p:sp>
          <p:nvSpPr>
            <p:cNvPr id="127" name="Shape 127"/>
            <p:cNvSpPr/>
            <p:nvPr/>
          </p:nvSpPr>
          <p:spPr>
            <a:xfrm>
              <a:off x="6246812" y="2030413"/>
              <a:ext cx="987300" cy="984300"/>
            </a:xfrm>
            <a:custGeom>
              <a:pathLst>
                <a:path extrusionOk="0" h="120000" w="120000">
                  <a:moveTo>
                    <a:pt x="59983" y="12806"/>
                  </a:moveTo>
                  <a:lnTo>
                    <a:pt x="56638" y="12903"/>
                  </a:lnTo>
                  <a:lnTo>
                    <a:pt x="53326" y="13290"/>
                  </a:lnTo>
                  <a:lnTo>
                    <a:pt x="50077" y="13838"/>
                  </a:lnTo>
                  <a:lnTo>
                    <a:pt x="46925" y="14645"/>
                  </a:lnTo>
                  <a:lnTo>
                    <a:pt x="43870" y="15645"/>
                  </a:lnTo>
                  <a:lnTo>
                    <a:pt x="40911" y="16838"/>
                  </a:lnTo>
                  <a:lnTo>
                    <a:pt x="38016" y="18225"/>
                  </a:lnTo>
                  <a:lnTo>
                    <a:pt x="35250" y="19774"/>
                  </a:lnTo>
                  <a:lnTo>
                    <a:pt x="32645" y="21548"/>
                  </a:lnTo>
                  <a:lnTo>
                    <a:pt x="30136" y="23483"/>
                  </a:lnTo>
                  <a:lnTo>
                    <a:pt x="27756" y="25548"/>
                  </a:lnTo>
                  <a:lnTo>
                    <a:pt x="25505" y="27774"/>
                  </a:lnTo>
                  <a:lnTo>
                    <a:pt x="23446" y="30129"/>
                  </a:lnTo>
                  <a:lnTo>
                    <a:pt x="21517" y="32645"/>
                  </a:lnTo>
                  <a:lnTo>
                    <a:pt x="19780" y="35290"/>
                  </a:lnTo>
                  <a:lnTo>
                    <a:pt x="18172" y="38032"/>
                  </a:lnTo>
                  <a:lnTo>
                    <a:pt x="16821" y="40903"/>
                  </a:lnTo>
                  <a:lnTo>
                    <a:pt x="15599" y="43870"/>
                  </a:lnTo>
                  <a:lnTo>
                    <a:pt x="14601" y="46935"/>
                  </a:lnTo>
                  <a:lnTo>
                    <a:pt x="13830" y="50129"/>
                  </a:lnTo>
                  <a:lnTo>
                    <a:pt x="13218" y="53322"/>
                  </a:lnTo>
                  <a:lnTo>
                    <a:pt x="12897" y="56645"/>
                  </a:lnTo>
                  <a:lnTo>
                    <a:pt x="12736" y="60032"/>
                  </a:lnTo>
                  <a:lnTo>
                    <a:pt x="12897" y="63387"/>
                  </a:lnTo>
                  <a:lnTo>
                    <a:pt x="13218" y="66677"/>
                  </a:lnTo>
                  <a:lnTo>
                    <a:pt x="13830" y="69935"/>
                  </a:lnTo>
                  <a:lnTo>
                    <a:pt x="14601" y="73064"/>
                  </a:lnTo>
                  <a:lnTo>
                    <a:pt x="15599" y="76129"/>
                  </a:lnTo>
                  <a:lnTo>
                    <a:pt x="16821" y="79129"/>
                  </a:lnTo>
                  <a:lnTo>
                    <a:pt x="18172" y="81967"/>
                  </a:lnTo>
                  <a:lnTo>
                    <a:pt x="19780" y="84741"/>
                  </a:lnTo>
                  <a:lnTo>
                    <a:pt x="21517" y="87354"/>
                  </a:lnTo>
                  <a:lnTo>
                    <a:pt x="23446" y="89870"/>
                  </a:lnTo>
                  <a:lnTo>
                    <a:pt x="25505" y="92258"/>
                  </a:lnTo>
                  <a:lnTo>
                    <a:pt x="27756" y="94483"/>
                  </a:lnTo>
                  <a:lnTo>
                    <a:pt x="30136" y="96580"/>
                  </a:lnTo>
                  <a:lnTo>
                    <a:pt x="32645" y="98483"/>
                  </a:lnTo>
                  <a:lnTo>
                    <a:pt x="35250" y="100225"/>
                  </a:lnTo>
                  <a:lnTo>
                    <a:pt x="38016" y="101806"/>
                  </a:lnTo>
                  <a:lnTo>
                    <a:pt x="40911" y="103225"/>
                  </a:lnTo>
                  <a:lnTo>
                    <a:pt x="43870" y="104387"/>
                  </a:lnTo>
                  <a:lnTo>
                    <a:pt x="46925" y="105387"/>
                  </a:lnTo>
                  <a:lnTo>
                    <a:pt x="50077" y="106161"/>
                  </a:lnTo>
                  <a:lnTo>
                    <a:pt x="53326" y="106774"/>
                  </a:lnTo>
                  <a:lnTo>
                    <a:pt x="56638" y="107129"/>
                  </a:lnTo>
                  <a:lnTo>
                    <a:pt x="59983" y="107258"/>
                  </a:lnTo>
                  <a:lnTo>
                    <a:pt x="63361" y="107129"/>
                  </a:lnTo>
                  <a:lnTo>
                    <a:pt x="66673" y="106774"/>
                  </a:lnTo>
                  <a:lnTo>
                    <a:pt x="69890" y="106161"/>
                  </a:lnTo>
                  <a:lnTo>
                    <a:pt x="73074" y="105387"/>
                  </a:lnTo>
                  <a:lnTo>
                    <a:pt x="76129" y="104387"/>
                  </a:lnTo>
                  <a:lnTo>
                    <a:pt x="79088" y="103225"/>
                  </a:lnTo>
                  <a:lnTo>
                    <a:pt x="81983" y="101806"/>
                  </a:lnTo>
                  <a:lnTo>
                    <a:pt x="84717" y="100225"/>
                  </a:lnTo>
                  <a:lnTo>
                    <a:pt x="87386" y="98483"/>
                  </a:lnTo>
                  <a:lnTo>
                    <a:pt x="89895" y="96580"/>
                  </a:lnTo>
                  <a:lnTo>
                    <a:pt x="92243" y="94483"/>
                  </a:lnTo>
                  <a:lnTo>
                    <a:pt x="94462" y="92258"/>
                  </a:lnTo>
                  <a:lnTo>
                    <a:pt x="96585" y="89870"/>
                  </a:lnTo>
                  <a:lnTo>
                    <a:pt x="98515" y="87354"/>
                  </a:lnTo>
                  <a:lnTo>
                    <a:pt x="100251" y="84741"/>
                  </a:lnTo>
                  <a:lnTo>
                    <a:pt x="101827" y="81967"/>
                  </a:lnTo>
                  <a:lnTo>
                    <a:pt x="103178" y="79129"/>
                  </a:lnTo>
                  <a:lnTo>
                    <a:pt x="104400" y="76129"/>
                  </a:lnTo>
                  <a:lnTo>
                    <a:pt x="105398" y="73064"/>
                  </a:lnTo>
                  <a:lnTo>
                    <a:pt x="106202" y="69935"/>
                  </a:lnTo>
                  <a:lnTo>
                    <a:pt x="106781" y="66677"/>
                  </a:lnTo>
                  <a:lnTo>
                    <a:pt x="107102" y="63387"/>
                  </a:lnTo>
                  <a:lnTo>
                    <a:pt x="107231" y="60032"/>
                  </a:lnTo>
                  <a:lnTo>
                    <a:pt x="107102" y="56645"/>
                  </a:lnTo>
                  <a:lnTo>
                    <a:pt x="106781" y="53322"/>
                  </a:lnTo>
                  <a:lnTo>
                    <a:pt x="106202" y="50129"/>
                  </a:lnTo>
                  <a:lnTo>
                    <a:pt x="105398" y="46935"/>
                  </a:lnTo>
                  <a:lnTo>
                    <a:pt x="104400" y="43870"/>
                  </a:lnTo>
                  <a:lnTo>
                    <a:pt x="103178" y="40903"/>
                  </a:lnTo>
                  <a:lnTo>
                    <a:pt x="101827" y="38032"/>
                  </a:lnTo>
                  <a:lnTo>
                    <a:pt x="100251" y="35290"/>
                  </a:lnTo>
                  <a:lnTo>
                    <a:pt x="98515" y="32645"/>
                  </a:lnTo>
                  <a:lnTo>
                    <a:pt x="96585" y="30129"/>
                  </a:lnTo>
                  <a:lnTo>
                    <a:pt x="94462" y="27774"/>
                  </a:lnTo>
                  <a:lnTo>
                    <a:pt x="92243" y="25548"/>
                  </a:lnTo>
                  <a:lnTo>
                    <a:pt x="89895" y="23483"/>
                  </a:lnTo>
                  <a:lnTo>
                    <a:pt x="87386" y="21548"/>
                  </a:lnTo>
                  <a:lnTo>
                    <a:pt x="84717" y="19774"/>
                  </a:lnTo>
                  <a:lnTo>
                    <a:pt x="81983" y="18225"/>
                  </a:lnTo>
                  <a:lnTo>
                    <a:pt x="79088" y="16838"/>
                  </a:lnTo>
                  <a:lnTo>
                    <a:pt x="76129" y="15645"/>
                  </a:lnTo>
                  <a:lnTo>
                    <a:pt x="73074" y="14645"/>
                  </a:lnTo>
                  <a:lnTo>
                    <a:pt x="69890" y="13838"/>
                  </a:lnTo>
                  <a:lnTo>
                    <a:pt x="66673" y="13290"/>
                  </a:lnTo>
                  <a:lnTo>
                    <a:pt x="63361" y="12903"/>
                  </a:lnTo>
                  <a:lnTo>
                    <a:pt x="59983" y="12806"/>
                  </a:lnTo>
                  <a:close/>
                  <a:moveTo>
                    <a:pt x="59983" y="0"/>
                  </a:moveTo>
                  <a:lnTo>
                    <a:pt x="63779" y="161"/>
                  </a:lnTo>
                  <a:lnTo>
                    <a:pt x="67542" y="483"/>
                  </a:lnTo>
                  <a:lnTo>
                    <a:pt x="71176" y="1096"/>
                  </a:lnTo>
                  <a:lnTo>
                    <a:pt x="74778" y="1870"/>
                  </a:lnTo>
                  <a:lnTo>
                    <a:pt x="78252" y="2870"/>
                  </a:lnTo>
                  <a:lnTo>
                    <a:pt x="81661" y="4064"/>
                  </a:lnTo>
                  <a:lnTo>
                    <a:pt x="84974" y="5483"/>
                  </a:lnTo>
                  <a:lnTo>
                    <a:pt x="88190" y="7064"/>
                  </a:lnTo>
                  <a:lnTo>
                    <a:pt x="91278" y="8838"/>
                  </a:lnTo>
                  <a:lnTo>
                    <a:pt x="94237" y="10806"/>
                  </a:lnTo>
                  <a:lnTo>
                    <a:pt x="97099" y="12903"/>
                  </a:lnTo>
                  <a:lnTo>
                    <a:pt x="99833" y="15193"/>
                  </a:lnTo>
                  <a:lnTo>
                    <a:pt x="102406" y="17612"/>
                  </a:lnTo>
                  <a:lnTo>
                    <a:pt x="104851" y="20193"/>
                  </a:lnTo>
                  <a:lnTo>
                    <a:pt x="107102" y="22935"/>
                  </a:lnTo>
                  <a:lnTo>
                    <a:pt x="109225" y="25774"/>
                  </a:lnTo>
                  <a:lnTo>
                    <a:pt x="111187" y="28709"/>
                  </a:lnTo>
                  <a:lnTo>
                    <a:pt x="112956" y="31838"/>
                  </a:lnTo>
                  <a:lnTo>
                    <a:pt x="114532" y="35032"/>
                  </a:lnTo>
                  <a:lnTo>
                    <a:pt x="115947" y="38354"/>
                  </a:lnTo>
                  <a:lnTo>
                    <a:pt x="117169" y="41774"/>
                  </a:lnTo>
                  <a:lnTo>
                    <a:pt x="118166" y="45290"/>
                  </a:lnTo>
                  <a:lnTo>
                    <a:pt x="118938" y="48838"/>
                  </a:lnTo>
                  <a:lnTo>
                    <a:pt x="119517" y="52483"/>
                  </a:lnTo>
                  <a:lnTo>
                    <a:pt x="119903" y="56225"/>
                  </a:lnTo>
                  <a:lnTo>
                    <a:pt x="119999" y="60032"/>
                  </a:lnTo>
                  <a:lnTo>
                    <a:pt x="119903" y="63806"/>
                  </a:lnTo>
                  <a:lnTo>
                    <a:pt x="119517" y="67516"/>
                  </a:lnTo>
                  <a:lnTo>
                    <a:pt x="118938" y="71193"/>
                  </a:lnTo>
                  <a:lnTo>
                    <a:pt x="118166" y="74774"/>
                  </a:lnTo>
                  <a:lnTo>
                    <a:pt x="117169" y="78290"/>
                  </a:lnTo>
                  <a:lnTo>
                    <a:pt x="115947" y="81677"/>
                  </a:lnTo>
                  <a:lnTo>
                    <a:pt x="114532" y="85000"/>
                  </a:lnTo>
                  <a:lnTo>
                    <a:pt x="112956" y="88193"/>
                  </a:lnTo>
                  <a:lnTo>
                    <a:pt x="111187" y="91290"/>
                  </a:lnTo>
                  <a:lnTo>
                    <a:pt x="109225" y="94290"/>
                  </a:lnTo>
                  <a:lnTo>
                    <a:pt x="107102" y="97129"/>
                  </a:lnTo>
                  <a:lnTo>
                    <a:pt x="104851" y="99806"/>
                  </a:lnTo>
                  <a:lnTo>
                    <a:pt x="102406" y="102419"/>
                  </a:lnTo>
                  <a:lnTo>
                    <a:pt x="99833" y="104838"/>
                  </a:lnTo>
                  <a:lnTo>
                    <a:pt x="97099" y="107129"/>
                  </a:lnTo>
                  <a:lnTo>
                    <a:pt x="94237" y="109225"/>
                  </a:lnTo>
                  <a:lnTo>
                    <a:pt x="91278" y="111193"/>
                  </a:lnTo>
                  <a:lnTo>
                    <a:pt x="88190" y="112967"/>
                  </a:lnTo>
                  <a:lnTo>
                    <a:pt x="84974" y="114548"/>
                  </a:lnTo>
                  <a:lnTo>
                    <a:pt x="81661" y="115967"/>
                  </a:lnTo>
                  <a:lnTo>
                    <a:pt x="78252" y="117161"/>
                  </a:lnTo>
                  <a:lnTo>
                    <a:pt x="74778" y="118193"/>
                  </a:lnTo>
                  <a:lnTo>
                    <a:pt x="71176" y="118967"/>
                  </a:lnTo>
                  <a:lnTo>
                    <a:pt x="67542" y="119548"/>
                  </a:lnTo>
                  <a:lnTo>
                    <a:pt x="63779" y="119870"/>
                  </a:lnTo>
                  <a:lnTo>
                    <a:pt x="59983" y="120000"/>
                  </a:lnTo>
                  <a:lnTo>
                    <a:pt x="56220" y="119870"/>
                  </a:lnTo>
                  <a:lnTo>
                    <a:pt x="52489" y="119548"/>
                  </a:lnTo>
                  <a:lnTo>
                    <a:pt x="48823" y="118967"/>
                  </a:lnTo>
                  <a:lnTo>
                    <a:pt x="45253" y="118193"/>
                  </a:lnTo>
                  <a:lnTo>
                    <a:pt x="41715" y="117161"/>
                  </a:lnTo>
                  <a:lnTo>
                    <a:pt x="38338" y="115967"/>
                  </a:lnTo>
                  <a:lnTo>
                    <a:pt x="35025" y="114548"/>
                  </a:lnTo>
                  <a:lnTo>
                    <a:pt x="31809" y="112967"/>
                  </a:lnTo>
                  <a:lnTo>
                    <a:pt x="28721" y="111193"/>
                  </a:lnTo>
                  <a:lnTo>
                    <a:pt x="25730" y="109225"/>
                  </a:lnTo>
                  <a:lnTo>
                    <a:pt x="22867" y="107129"/>
                  </a:lnTo>
                  <a:lnTo>
                    <a:pt x="20166" y="104838"/>
                  </a:lnTo>
                  <a:lnTo>
                    <a:pt x="17593" y="102419"/>
                  </a:lnTo>
                  <a:lnTo>
                    <a:pt x="15148" y="99806"/>
                  </a:lnTo>
                  <a:lnTo>
                    <a:pt x="12865" y="97129"/>
                  </a:lnTo>
                  <a:lnTo>
                    <a:pt x="10742" y="94290"/>
                  </a:lnTo>
                  <a:lnTo>
                    <a:pt x="8812" y="91290"/>
                  </a:lnTo>
                  <a:lnTo>
                    <a:pt x="7011" y="88193"/>
                  </a:lnTo>
                  <a:lnTo>
                    <a:pt x="5435" y="85000"/>
                  </a:lnTo>
                  <a:lnTo>
                    <a:pt x="4020" y="81677"/>
                  </a:lnTo>
                  <a:lnTo>
                    <a:pt x="2830" y="78290"/>
                  </a:lnTo>
                  <a:lnTo>
                    <a:pt x="1833" y="74774"/>
                  </a:lnTo>
                  <a:lnTo>
                    <a:pt x="1029" y="71193"/>
                  </a:lnTo>
                  <a:lnTo>
                    <a:pt x="482" y="67516"/>
                  </a:lnTo>
                  <a:lnTo>
                    <a:pt x="96" y="63806"/>
                  </a:lnTo>
                  <a:lnTo>
                    <a:pt x="0" y="60032"/>
                  </a:lnTo>
                  <a:lnTo>
                    <a:pt x="96" y="56225"/>
                  </a:lnTo>
                  <a:lnTo>
                    <a:pt x="482" y="52483"/>
                  </a:lnTo>
                  <a:lnTo>
                    <a:pt x="1029" y="48838"/>
                  </a:lnTo>
                  <a:lnTo>
                    <a:pt x="1833" y="45290"/>
                  </a:lnTo>
                  <a:lnTo>
                    <a:pt x="2830" y="41774"/>
                  </a:lnTo>
                  <a:lnTo>
                    <a:pt x="4020" y="38354"/>
                  </a:lnTo>
                  <a:lnTo>
                    <a:pt x="5435" y="35032"/>
                  </a:lnTo>
                  <a:lnTo>
                    <a:pt x="7011" y="31838"/>
                  </a:lnTo>
                  <a:lnTo>
                    <a:pt x="8812" y="28709"/>
                  </a:lnTo>
                  <a:lnTo>
                    <a:pt x="10742" y="25774"/>
                  </a:lnTo>
                  <a:lnTo>
                    <a:pt x="12865" y="22935"/>
                  </a:lnTo>
                  <a:lnTo>
                    <a:pt x="15148" y="20193"/>
                  </a:lnTo>
                  <a:lnTo>
                    <a:pt x="17593" y="17612"/>
                  </a:lnTo>
                  <a:lnTo>
                    <a:pt x="20166" y="15193"/>
                  </a:lnTo>
                  <a:lnTo>
                    <a:pt x="22867" y="12903"/>
                  </a:lnTo>
                  <a:lnTo>
                    <a:pt x="25730" y="10806"/>
                  </a:lnTo>
                  <a:lnTo>
                    <a:pt x="28721" y="8838"/>
                  </a:lnTo>
                  <a:lnTo>
                    <a:pt x="31809" y="7064"/>
                  </a:lnTo>
                  <a:lnTo>
                    <a:pt x="35025" y="5483"/>
                  </a:lnTo>
                  <a:lnTo>
                    <a:pt x="38338" y="4064"/>
                  </a:lnTo>
                  <a:lnTo>
                    <a:pt x="41715" y="2870"/>
                  </a:lnTo>
                  <a:lnTo>
                    <a:pt x="45253" y="1870"/>
                  </a:lnTo>
                  <a:lnTo>
                    <a:pt x="48823" y="1096"/>
                  </a:lnTo>
                  <a:lnTo>
                    <a:pt x="52489" y="483"/>
                  </a:lnTo>
                  <a:lnTo>
                    <a:pt x="56220" y="161"/>
                  </a:lnTo>
                  <a:lnTo>
                    <a:pt x="59983" y="0"/>
                  </a:lnTo>
                  <a:close/>
                </a:path>
              </a:pathLst>
            </a:custGeom>
            <a:solidFill>
              <a:srgbClr val="FFFFFF"/>
            </a:solidFill>
            <a:ln>
              <a:noFill/>
            </a:ln>
          </p:spPr>
          <p:txBody>
            <a:bodyPr anchorCtr="0" anchor="ctr" bIns="45700" lIns="91425" rIns="91425" tIns="45700">
              <a:noAutofit/>
            </a:bodyPr>
            <a:lstStyle/>
            <a:p>
              <a:pPr indent="0" lvl="0" marL="0" marR="0" rtl="0" algn="ctr">
                <a:spcBef>
                  <a:spcPts val="0"/>
                </a:spcBef>
                <a:buNone/>
              </a:pPr>
              <a:r>
                <a:t/>
              </a:r>
              <a:endParaRPr sz="2400">
                <a:solidFill>
                  <a:srgbClr val="000000"/>
                </a:solidFill>
                <a:latin typeface="Calibri"/>
                <a:ea typeface="Calibri"/>
                <a:cs typeface="Calibri"/>
                <a:sym typeface="Calibri"/>
              </a:endParaRPr>
            </a:p>
          </p:txBody>
        </p:sp>
        <p:sp>
          <p:nvSpPr>
            <p:cNvPr id="128" name="Shape 128"/>
            <p:cNvSpPr/>
            <p:nvPr/>
          </p:nvSpPr>
          <p:spPr>
            <a:xfrm>
              <a:off x="6694488" y="2200275"/>
              <a:ext cx="344400" cy="387300"/>
            </a:xfrm>
            <a:custGeom>
              <a:pathLst>
                <a:path extrusionOk="0" h="120000" w="120000">
                  <a:moveTo>
                    <a:pt x="14144" y="0"/>
                  </a:moveTo>
                  <a:lnTo>
                    <a:pt x="17010" y="327"/>
                  </a:lnTo>
                  <a:lnTo>
                    <a:pt x="19599" y="983"/>
                  </a:lnTo>
                  <a:lnTo>
                    <a:pt x="22095" y="2213"/>
                  </a:lnTo>
                  <a:lnTo>
                    <a:pt x="24221" y="3688"/>
                  </a:lnTo>
                  <a:lnTo>
                    <a:pt x="25885" y="5573"/>
                  </a:lnTo>
                  <a:lnTo>
                    <a:pt x="27180" y="7622"/>
                  </a:lnTo>
                  <a:lnTo>
                    <a:pt x="28012" y="10081"/>
                  </a:lnTo>
                  <a:lnTo>
                    <a:pt x="28382" y="12540"/>
                  </a:lnTo>
                  <a:lnTo>
                    <a:pt x="28382" y="94918"/>
                  </a:lnTo>
                  <a:lnTo>
                    <a:pt x="105762" y="94918"/>
                  </a:lnTo>
                  <a:lnTo>
                    <a:pt x="108628" y="95163"/>
                  </a:lnTo>
                  <a:lnTo>
                    <a:pt x="111309" y="95901"/>
                  </a:lnTo>
                  <a:lnTo>
                    <a:pt x="113713" y="97131"/>
                  </a:lnTo>
                  <a:lnTo>
                    <a:pt x="115839" y="98606"/>
                  </a:lnTo>
                  <a:lnTo>
                    <a:pt x="117596" y="100491"/>
                  </a:lnTo>
                  <a:lnTo>
                    <a:pt x="118983" y="102540"/>
                  </a:lnTo>
                  <a:lnTo>
                    <a:pt x="119722" y="104918"/>
                  </a:lnTo>
                  <a:lnTo>
                    <a:pt x="120000" y="107459"/>
                  </a:lnTo>
                  <a:lnTo>
                    <a:pt x="119722" y="110000"/>
                  </a:lnTo>
                  <a:lnTo>
                    <a:pt x="118983" y="112295"/>
                  </a:lnTo>
                  <a:lnTo>
                    <a:pt x="117596" y="114508"/>
                  </a:lnTo>
                  <a:lnTo>
                    <a:pt x="115839" y="116393"/>
                  </a:lnTo>
                  <a:lnTo>
                    <a:pt x="113713" y="117868"/>
                  </a:lnTo>
                  <a:lnTo>
                    <a:pt x="111309" y="119016"/>
                  </a:lnTo>
                  <a:lnTo>
                    <a:pt x="108628" y="119754"/>
                  </a:lnTo>
                  <a:lnTo>
                    <a:pt x="105762" y="120000"/>
                  </a:lnTo>
                  <a:lnTo>
                    <a:pt x="14144" y="120000"/>
                  </a:lnTo>
                  <a:lnTo>
                    <a:pt x="11278" y="119754"/>
                  </a:lnTo>
                  <a:lnTo>
                    <a:pt x="8597" y="119016"/>
                  </a:lnTo>
                  <a:lnTo>
                    <a:pt x="6101" y="117868"/>
                  </a:lnTo>
                  <a:lnTo>
                    <a:pt x="4160" y="116393"/>
                  </a:lnTo>
                  <a:lnTo>
                    <a:pt x="2311" y="114508"/>
                  </a:lnTo>
                  <a:lnTo>
                    <a:pt x="1016" y="112295"/>
                  </a:lnTo>
                  <a:lnTo>
                    <a:pt x="184" y="110000"/>
                  </a:lnTo>
                  <a:lnTo>
                    <a:pt x="0" y="107459"/>
                  </a:lnTo>
                  <a:lnTo>
                    <a:pt x="0" y="12540"/>
                  </a:lnTo>
                  <a:lnTo>
                    <a:pt x="184" y="10081"/>
                  </a:lnTo>
                  <a:lnTo>
                    <a:pt x="1016" y="7622"/>
                  </a:lnTo>
                  <a:lnTo>
                    <a:pt x="2311" y="5573"/>
                  </a:lnTo>
                  <a:lnTo>
                    <a:pt x="4160" y="3688"/>
                  </a:lnTo>
                  <a:lnTo>
                    <a:pt x="6101" y="2213"/>
                  </a:lnTo>
                  <a:lnTo>
                    <a:pt x="8597" y="983"/>
                  </a:lnTo>
                  <a:lnTo>
                    <a:pt x="11278" y="327"/>
                  </a:lnTo>
                  <a:lnTo>
                    <a:pt x="14144" y="0"/>
                  </a:lnTo>
                  <a:close/>
                </a:path>
              </a:pathLst>
            </a:custGeom>
            <a:solidFill>
              <a:srgbClr val="FFFFFF"/>
            </a:solidFill>
            <a:ln>
              <a:noFill/>
            </a:ln>
          </p:spPr>
          <p:txBody>
            <a:bodyPr anchorCtr="0" anchor="ctr" bIns="45700" lIns="91425" rIns="91425" tIns="45700">
              <a:noAutofit/>
            </a:bodyPr>
            <a:lstStyle/>
            <a:p>
              <a:pPr indent="0" lvl="0" marL="0" marR="0" rtl="0" algn="ctr">
                <a:spcBef>
                  <a:spcPts val="0"/>
                </a:spcBef>
                <a:buNone/>
              </a:pPr>
              <a:r>
                <a:t/>
              </a:r>
              <a:endParaRPr sz="2400">
                <a:solidFill>
                  <a:srgbClr val="000000"/>
                </a:solidFill>
                <a:latin typeface="Calibri"/>
                <a:ea typeface="Calibri"/>
                <a:cs typeface="Calibri"/>
                <a:sym typeface="Calibri"/>
              </a:endParaRPr>
            </a:p>
          </p:txBody>
        </p:sp>
      </p:grpSp>
      <p:grpSp>
        <p:nvGrpSpPr>
          <p:cNvPr id="129" name="Shape 129"/>
          <p:cNvGrpSpPr/>
          <p:nvPr/>
        </p:nvGrpSpPr>
        <p:grpSpPr>
          <a:xfrm>
            <a:off x="4109630" y="3444693"/>
            <a:ext cx="251123" cy="251509"/>
            <a:chOff x="4113212" y="3462337"/>
            <a:chExt cx="3014688" cy="3019325"/>
          </a:xfrm>
        </p:grpSpPr>
        <p:sp>
          <p:nvSpPr>
            <p:cNvPr id="130" name="Shape 130"/>
            <p:cNvSpPr/>
            <p:nvPr/>
          </p:nvSpPr>
          <p:spPr>
            <a:xfrm>
              <a:off x="4113212" y="3471862"/>
              <a:ext cx="2741700" cy="2173200"/>
            </a:xfrm>
            <a:custGeom>
              <a:pathLst>
                <a:path extrusionOk="0" h="120000" w="120000">
                  <a:moveTo>
                    <a:pt x="4759" y="0"/>
                  </a:moveTo>
                  <a:lnTo>
                    <a:pt x="30607" y="11136"/>
                  </a:lnTo>
                  <a:lnTo>
                    <a:pt x="35367" y="37004"/>
                  </a:lnTo>
                  <a:lnTo>
                    <a:pt x="65767" y="37004"/>
                  </a:lnTo>
                  <a:lnTo>
                    <a:pt x="65871" y="40643"/>
                  </a:lnTo>
                  <a:lnTo>
                    <a:pt x="66253" y="44238"/>
                  </a:lnTo>
                  <a:lnTo>
                    <a:pt x="66809" y="47789"/>
                  </a:lnTo>
                  <a:lnTo>
                    <a:pt x="67608" y="51209"/>
                  </a:lnTo>
                  <a:lnTo>
                    <a:pt x="68546" y="54541"/>
                  </a:lnTo>
                  <a:lnTo>
                    <a:pt x="69762" y="57785"/>
                  </a:lnTo>
                  <a:lnTo>
                    <a:pt x="71152" y="60942"/>
                  </a:lnTo>
                  <a:lnTo>
                    <a:pt x="72715" y="63924"/>
                  </a:lnTo>
                  <a:lnTo>
                    <a:pt x="74522" y="66729"/>
                  </a:lnTo>
                  <a:lnTo>
                    <a:pt x="76502" y="69492"/>
                  </a:lnTo>
                  <a:lnTo>
                    <a:pt x="78413" y="71728"/>
                  </a:lnTo>
                  <a:lnTo>
                    <a:pt x="80497" y="73832"/>
                  </a:lnTo>
                  <a:lnTo>
                    <a:pt x="82617" y="75674"/>
                  </a:lnTo>
                  <a:lnTo>
                    <a:pt x="84875" y="77340"/>
                  </a:lnTo>
                  <a:lnTo>
                    <a:pt x="87168" y="78830"/>
                  </a:lnTo>
                  <a:lnTo>
                    <a:pt x="89600" y="80102"/>
                  </a:lnTo>
                  <a:lnTo>
                    <a:pt x="92032" y="81154"/>
                  </a:lnTo>
                  <a:lnTo>
                    <a:pt x="94568" y="81943"/>
                  </a:lnTo>
                  <a:lnTo>
                    <a:pt x="97104" y="82513"/>
                  </a:lnTo>
                  <a:lnTo>
                    <a:pt x="99745" y="82864"/>
                  </a:lnTo>
                  <a:lnTo>
                    <a:pt x="102420" y="82995"/>
                  </a:lnTo>
                  <a:lnTo>
                    <a:pt x="105095" y="82864"/>
                  </a:lnTo>
                  <a:lnTo>
                    <a:pt x="107770" y="82513"/>
                  </a:lnTo>
                  <a:lnTo>
                    <a:pt x="110341" y="81899"/>
                  </a:lnTo>
                  <a:lnTo>
                    <a:pt x="112843" y="81110"/>
                  </a:lnTo>
                  <a:lnTo>
                    <a:pt x="115344" y="80014"/>
                  </a:lnTo>
                  <a:lnTo>
                    <a:pt x="117707" y="78786"/>
                  </a:lnTo>
                  <a:lnTo>
                    <a:pt x="120000" y="77296"/>
                  </a:lnTo>
                  <a:lnTo>
                    <a:pt x="112321" y="120000"/>
                  </a:lnTo>
                  <a:lnTo>
                    <a:pt x="35471" y="120000"/>
                  </a:lnTo>
                  <a:lnTo>
                    <a:pt x="31094" y="95403"/>
                  </a:lnTo>
                  <a:lnTo>
                    <a:pt x="18135" y="25341"/>
                  </a:lnTo>
                  <a:lnTo>
                    <a:pt x="0" y="17449"/>
                  </a:lnTo>
                  <a:lnTo>
                    <a:pt x="4759" y="0"/>
                  </a:lnTo>
                  <a:close/>
                </a:path>
              </a:pathLst>
            </a:custGeom>
            <a:solidFill>
              <a:srgbClr val="FFFFFF"/>
            </a:solidFill>
            <a:ln>
              <a:noFill/>
            </a:ln>
          </p:spPr>
          <p:txBody>
            <a:bodyPr anchorCtr="0" anchor="ctr" bIns="45700" lIns="91425" rIns="91425" tIns="45700">
              <a:noAutofit/>
            </a:bodyPr>
            <a:lstStyle/>
            <a:p>
              <a:pPr indent="0" lvl="0" marL="0" marR="0" rtl="0" algn="ctr">
                <a:spcBef>
                  <a:spcPts val="0"/>
                </a:spcBef>
                <a:buNone/>
              </a:pPr>
              <a:r>
                <a:t/>
              </a:r>
              <a:endParaRPr sz="2400">
                <a:solidFill>
                  <a:srgbClr val="000000"/>
                </a:solidFill>
                <a:latin typeface="Calibri"/>
                <a:ea typeface="Calibri"/>
                <a:cs typeface="Calibri"/>
                <a:sym typeface="Calibri"/>
              </a:endParaRPr>
            </a:p>
          </p:txBody>
        </p:sp>
        <p:sp>
          <p:nvSpPr>
            <p:cNvPr id="131" name="Shape 131"/>
            <p:cNvSpPr/>
            <p:nvPr/>
          </p:nvSpPr>
          <p:spPr>
            <a:xfrm>
              <a:off x="4929187" y="5821362"/>
              <a:ext cx="658800" cy="660300"/>
            </a:xfrm>
            <a:custGeom>
              <a:pathLst>
                <a:path extrusionOk="0" h="120000" w="120000">
                  <a:moveTo>
                    <a:pt x="60072" y="0"/>
                  </a:moveTo>
                  <a:lnTo>
                    <a:pt x="67581" y="433"/>
                  </a:lnTo>
                  <a:lnTo>
                    <a:pt x="74945" y="1877"/>
                  </a:lnTo>
                  <a:lnTo>
                    <a:pt x="81732" y="4043"/>
                  </a:lnTo>
                  <a:lnTo>
                    <a:pt x="88231" y="6931"/>
                  </a:lnTo>
                  <a:lnTo>
                    <a:pt x="94440" y="10830"/>
                  </a:lnTo>
                  <a:lnTo>
                    <a:pt x="99927" y="15162"/>
                  </a:lnTo>
                  <a:lnTo>
                    <a:pt x="104837" y="20072"/>
                  </a:lnTo>
                  <a:lnTo>
                    <a:pt x="109314" y="25848"/>
                  </a:lnTo>
                  <a:lnTo>
                    <a:pt x="113068" y="31768"/>
                  </a:lnTo>
                  <a:lnTo>
                    <a:pt x="116101" y="38267"/>
                  </a:lnTo>
                  <a:lnTo>
                    <a:pt x="118267" y="45198"/>
                  </a:lnTo>
                  <a:lnTo>
                    <a:pt x="119711" y="52418"/>
                  </a:lnTo>
                  <a:lnTo>
                    <a:pt x="120000" y="59927"/>
                  </a:lnTo>
                  <a:lnTo>
                    <a:pt x="119711" y="67581"/>
                  </a:lnTo>
                  <a:lnTo>
                    <a:pt x="118267" y="74657"/>
                  </a:lnTo>
                  <a:lnTo>
                    <a:pt x="116101" y="81732"/>
                  </a:lnTo>
                  <a:lnTo>
                    <a:pt x="113068" y="88231"/>
                  </a:lnTo>
                  <a:lnTo>
                    <a:pt x="109314" y="94151"/>
                  </a:lnTo>
                  <a:lnTo>
                    <a:pt x="104837" y="99927"/>
                  </a:lnTo>
                  <a:lnTo>
                    <a:pt x="99927" y="104837"/>
                  </a:lnTo>
                  <a:lnTo>
                    <a:pt x="94440" y="109169"/>
                  </a:lnTo>
                  <a:lnTo>
                    <a:pt x="88231" y="113068"/>
                  </a:lnTo>
                  <a:lnTo>
                    <a:pt x="81732" y="115956"/>
                  </a:lnTo>
                  <a:lnTo>
                    <a:pt x="74945" y="118122"/>
                  </a:lnTo>
                  <a:lnTo>
                    <a:pt x="67581" y="119566"/>
                  </a:lnTo>
                  <a:lnTo>
                    <a:pt x="60072" y="120000"/>
                  </a:lnTo>
                  <a:lnTo>
                    <a:pt x="52563" y="119566"/>
                  </a:lnTo>
                  <a:lnTo>
                    <a:pt x="45342" y="118122"/>
                  </a:lnTo>
                  <a:lnTo>
                    <a:pt x="38411" y="115956"/>
                  </a:lnTo>
                  <a:lnTo>
                    <a:pt x="31768" y="113068"/>
                  </a:lnTo>
                  <a:lnTo>
                    <a:pt x="25848" y="109169"/>
                  </a:lnTo>
                  <a:lnTo>
                    <a:pt x="20216" y="104837"/>
                  </a:lnTo>
                  <a:lnTo>
                    <a:pt x="15162" y="99927"/>
                  </a:lnTo>
                  <a:lnTo>
                    <a:pt x="10830" y="94151"/>
                  </a:lnTo>
                  <a:lnTo>
                    <a:pt x="7220" y="88231"/>
                  </a:lnTo>
                  <a:lnTo>
                    <a:pt x="4187" y="81732"/>
                  </a:lnTo>
                  <a:lnTo>
                    <a:pt x="1877" y="74657"/>
                  </a:lnTo>
                  <a:lnTo>
                    <a:pt x="577" y="67581"/>
                  </a:lnTo>
                  <a:lnTo>
                    <a:pt x="0" y="59927"/>
                  </a:lnTo>
                  <a:lnTo>
                    <a:pt x="577" y="52418"/>
                  </a:lnTo>
                  <a:lnTo>
                    <a:pt x="1877" y="45198"/>
                  </a:lnTo>
                  <a:lnTo>
                    <a:pt x="4187" y="38267"/>
                  </a:lnTo>
                  <a:lnTo>
                    <a:pt x="7220" y="31768"/>
                  </a:lnTo>
                  <a:lnTo>
                    <a:pt x="10830" y="25848"/>
                  </a:lnTo>
                  <a:lnTo>
                    <a:pt x="15162" y="20072"/>
                  </a:lnTo>
                  <a:lnTo>
                    <a:pt x="20216" y="15162"/>
                  </a:lnTo>
                  <a:lnTo>
                    <a:pt x="25848" y="10830"/>
                  </a:lnTo>
                  <a:lnTo>
                    <a:pt x="31768" y="6931"/>
                  </a:lnTo>
                  <a:lnTo>
                    <a:pt x="38411" y="4043"/>
                  </a:lnTo>
                  <a:lnTo>
                    <a:pt x="45342" y="1877"/>
                  </a:lnTo>
                  <a:lnTo>
                    <a:pt x="52563" y="433"/>
                  </a:lnTo>
                  <a:lnTo>
                    <a:pt x="60072" y="0"/>
                  </a:lnTo>
                  <a:close/>
                </a:path>
              </a:pathLst>
            </a:custGeom>
            <a:solidFill>
              <a:srgbClr val="FFFFFF"/>
            </a:solidFill>
            <a:ln>
              <a:noFill/>
            </a:ln>
          </p:spPr>
          <p:txBody>
            <a:bodyPr anchorCtr="0" anchor="ctr" bIns="45700" lIns="91425" rIns="91425" tIns="45700">
              <a:noAutofit/>
            </a:bodyPr>
            <a:lstStyle/>
            <a:p>
              <a:pPr indent="0" lvl="0" marL="0" marR="0" rtl="0" algn="ctr">
                <a:spcBef>
                  <a:spcPts val="0"/>
                </a:spcBef>
                <a:buNone/>
              </a:pPr>
              <a:r>
                <a:t/>
              </a:r>
              <a:endParaRPr sz="2400">
                <a:solidFill>
                  <a:srgbClr val="000000"/>
                </a:solidFill>
                <a:latin typeface="Calibri"/>
                <a:ea typeface="Calibri"/>
                <a:cs typeface="Calibri"/>
                <a:sym typeface="Calibri"/>
              </a:endParaRPr>
            </a:p>
          </p:txBody>
        </p:sp>
        <p:sp>
          <p:nvSpPr>
            <p:cNvPr id="132" name="Shape 132"/>
            <p:cNvSpPr/>
            <p:nvPr/>
          </p:nvSpPr>
          <p:spPr>
            <a:xfrm>
              <a:off x="6015037" y="5821362"/>
              <a:ext cx="658800" cy="660300"/>
            </a:xfrm>
            <a:custGeom>
              <a:pathLst>
                <a:path extrusionOk="0" h="120000" w="120000">
                  <a:moveTo>
                    <a:pt x="60216" y="0"/>
                  </a:moveTo>
                  <a:lnTo>
                    <a:pt x="67581" y="433"/>
                  </a:lnTo>
                  <a:lnTo>
                    <a:pt x="74945" y="1877"/>
                  </a:lnTo>
                  <a:lnTo>
                    <a:pt x="81732" y="4043"/>
                  </a:lnTo>
                  <a:lnTo>
                    <a:pt x="88231" y="6931"/>
                  </a:lnTo>
                  <a:lnTo>
                    <a:pt x="94440" y="10830"/>
                  </a:lnTo>
                  <a:lnTo>
                    <a:pt x="99927" y="15162"/>
                  </a:lnTo>
                  <a:lnTo>
                    <a:pt x="104981" y="20072"/>
                  </a:lnTo>
                  <a:lnTo>
                    <a:pt x="109458" y="25848"/>
                  </a:lnTo>
                  <a:lnTo>
                    <a:pt x="113068" y="31768"/>
                  </a:lnTo>
                  <a:lnTo>
                    <a:pt x="116101" y="38267"/>
                  </a:lnTo>
                  <a:lnTo>
                    <a:pt x="118267" y="45198"/>
                  </a:lnTo>
                  <a:lnTo>
                    <a:pt x="119566" y="52418"/>
                  </a:lnTo>
                  <a:lnTo>
                    <a:pt x="120000" y="59927"/>
                  </a:lnTo>
                  <a:lnTo>
                    <a:pt x="119566" y="67581"/>
                  </a:lnTo>
                  <a:lnTo>
                    <a:pt x="118267" y="74657"/>
                  </a:lnTo>
                  <a:lnTo>
                    <a:pt x="116101" y="81732"/>
                  </a:lnTo>
                  <a:lnTo>
                    <a:pt x="113068" y="88231"/>
                  </a:lnTo>
                  <a:lnTo>
                    <a:pt x="109458" y="94151"/>
                  </a:lnTo>
                  <a:lnTo>
                    <a:pt x="104981" y="99927"/>
                  </a:lnTo>
                  <a:lnTo>
                    <a:pt x="99927" y="104837"/>
                  </a:lnTo>
                  <a:lnTo>
                    <a:pt x="94440" y="109169"/>
                  </a:lnTo>
                  <a:lnTo>
                    <a:pt x="88231" y="113068"/>
                  </a:lnTo>
                  <a:lnTo>
                    <a:pt x="81732" y="115956"/>
                  </a:lnTo>
                  <a:lnTo>
                    <a:pt x="74945" y="118122"/>
                  </a:lnTo>
                  <a:lnTo>
                    <a:pt x="67581" y="119566"/>
                  </a:lnTo>
                  <a:lnTo>
                    <a:pt x="60216" y="120000"/>
                  </a:lnTo>
                  <a:lnTo>
                    <a:pt x="52707" y="119566"/>
                  </a:lnTo>
                  <a:lnTo>
                    <a:pt x="45342" y="118122"/>
                  </a:lnTo>
                  <a:lnTo>
                    <a:pt x="38267" y="115956"/>
                  </a:lnTo>
                  <a:lnTo>
                    <a:pt x="31913" y="113068"/>
                  </a:lnTo>
                  <a:lnTo>
                    <a:pt x="25848" y="109169"/>
                  </a:lnTo>
                  <a:lnTo>
                    <a:pt x="20216" y="104837"/>
                  </a:lnTo>
                  <a:lnTo>
                    <a:pt x="15162" y="99927"/>
                  </a:lnTo>
                  <a:lnTo>
                    <a:pt x="10830" y="94151"/>
                  </a:lnTo>
                  <a:lnTo>
                    <a:pt x="7220" y="88231"/>
                  </a:lnTo>
                  <a:lnTo>
                    <a:pt x="4187" y="81732"/>
                  </a:lnTo>
                  <a:lnTo>
                    <a:pt x="1877" y="74657"/>
                  </a:lnTo>
                  <a:lnTo>
                    <a:pt x="577" y="67581"/>
                  </a:lnTo>
                  <a:lnTo>
                    <a:pt x="0" y="59927"/>
                  </a:lnTo>
                  <a:lnTo>
                    <a:pt x="577" y="52418"/>
                  </a:lnTo>
                  <a:lnTo>
                    <a:pt x="1877" y="45198"/>
                  </a:lnTo>
                  <a:lnTo>
                    <a:pt x="4187" y="38267"/>
                  </a:lnTo>
                  <a:lnTo>
                    <a:pt x="7220" y="31768"/>
                  </a:lnTo>
                  <a:lnTo>
                    <a:pt x="10830" y="25848"/>
                  </a:lnTo>
                  <a:lnTo>
                    <a:pt x="15162" y="20072"/>
                  </a:lnTo>
                  <a:lnTo>
                    <a:pt x="20216" y="15162"/>
                  </a:lnTo>
                  <a:lnTo>
                    <a:pt x="25848" y="10830"/>
                  </a:lnTo>
                  <a:lnTo>
                    <a:pt x="31913" y="6931"/>
                  </a:lnTo>
                  <a:lnTo>
                    <a:pt x="38267" y="4043"/>
                  </a:lnTo>
                  <a:lnTo>
                    <a:pt x="45342" y="1877"/>
                  </a:lnTo>
                  <a:lnTo>
                    <a:pt x="52707" y="433"/>
                  </a:lnTo>
                  <a:lnTo>
                    <a:pt x="60216" y="0"/>
                  </a:lnTo>
                  <a:close/>
                </a:path>
              </a:pathLst>
            </a:custGeom>
            <a:solidFill>
              <a:srgbClr val="FFFFFF"/>
            </a:solidFill>
            <a:ln>
              <a:noFill/>
            </a:ln>
          </p:spPr>
          <p:txBody>
            <a:bodyPr anchorCtr="0" anchor="ctr" bIns="45700" lIns="91425" rIns="91425" tIns="45700">
              <a:noAutofit/>
            </a:bodyPr>
            <a:lstStyle/>
            <a:p>
              <a:pPr indent="0" lvl="0" marL="0" marR="0" rtl="0" algn="ctr">
                <a:spcBef>
                  <a:spcPts val="0"/>
                </a:spcBef>
                <a:buNone/>
              </a:pPr>
              <a:r>
                <a:t/>
              </a:r>
              <a:endParaRPr sz="2400">
                <a:solidFill>
                  <a:srgbClr val="000000"/>
                </a:solidFill>
                <a:latin typeface="Calibri"/>
                <a:ea typeface="Calibri"/>
                <a:cs typeface="Calibri"/>
                <a:sym typeface="Calibri"/>
              </a:endParaRPr>
            </a:p>
          </p:txBody>
        </p:sp>
        <p:sp>
          <p:nvSpPr>
            <p:cNvPr id="133" name="Shape 133"/>
            <p:cNvSpPr/>
            <p:nvPr/>
          </p:nvSpPr>
          <p:spPr>
            <a:xfrm>
              <a:off x="5778501" y="3462337"/>
              <a:ext cx="1349399" cy="1349400"/>
            </a:xfrm>
            <a:custGeom>
              <a:pathLst>
                <a:path extrusionOk="0" h="120000" w="120000">
                  <a:moveTo>
                    <a:pt x="79623" y="38400"/>
                  </a:moveTo>
                  <a:lnTo>
                    <a:pt x="51741" y="66282"/>
                  </a:lnTo>
                  <a:lnTo>
                    <a:pt x="40376" y="54917"/>
                  </a:lnTo>
                  <a:lnTo>
                    <a:pt x="30070" y="65082"/>
                  </a:lnTo>
                  <a:lnTo>
                    <a:pt x="51741" y="86752"/>
                  </a:lnTo>
                  <a:lnTo>
                    <a:pt x="89858" y="48564"/>
                  </a:lnTo>
                  <a:lnTo>
                    <a:pt x="79623" y="38400"/>
                  </a:lnTo>
                  <a:close/>
                  <a:moveTo>
                    <a:pt x="60000" y="0"/>
                  </a:moveTo>
                  <a:lnTo>
                    <a:pt x="60000" y="0"/>
                  </a:lnTo>
                  <a:lnTo>
                    <a:pt x="65435" y="211"/>
                  </a:lnTo>
                  <a:lnTo>
                    <a:pt x="70800" y="988"/>
                  </a:lnTo>
                  <a:lnTo>
                    <a:pt x="75882" y="2117"/>
                  </a:lnTo>
                  <a:lnTo>
                    <a:pt x="80964" y="3741"/>
                  </a:lnTo>
                  <a:lnTo>
                    <a:pt x="85694" y="5788"/>
                  </a:lnTo>
                  <a:lnTo>
                    <a:pt x="90282" y="8188"/>
                  </a:lnTo>
                  <a:lnTo>
                    <a:pt x="94658" y="11011"/>
                  </a:lnTo>
                  <a:lnTo>
                    <a:pt x="98682" y="14188"/>
                  </a:lnTo>
                  <a:lnTo>
                    <a:pt x="102423" y="17576"/>
                  </a:lnTo>
                  <a:lnTo>
                    <a:pt x="105882" y="21388"/>
                  </a:lnTo>
                  <a:lnTo>
                    <a:pt x="109058" y="25411"/>
                  </a:lnTo>
                  <a:lnTo>
                    <a:pt x="111811" y="29788"/>
                  </a:lnTo>
                  <a:lnTo>
                    <a:pt x="114211" y="34305"/>
                  </a:lnTo>
                  <a:lnTo>
                    <a:pt x="116258" y="39035"/>
                  </a:lnTo>
                  <a:lnTo>
                    <a:pt x="117811" y="44117"/>
                  </a:lnTo>
                  <a:lnTo>
                    <a:pt x="119011" y="49200"/>
                  </a:lnTo>
                  <a:lnTo>
                    <a:pt x="119788" y="54564"/>
                  </a:lnTo>
                  <a:lnTo>
                    <a:pt x="120000" y="60070"/>
                  </a:lnTo>
                  <a:lnTo>
                    <a:pt x="119788" y="65505"/>
                  </a:lnTo>
                  <a:lnTo>
                    <a:pt x="119011" y="70800"/>
                  </a:lnTo>
                  <a:lnTo>
                    <a:pt x="117811" y="76023"/>
                  </a:lnTo>
                  <a:lnTo>
                    <a:pt x="116258" y="80964"/>
                  </a:lnTo>
                  <a:lnTo>
                    <a:pt x="114211" y="85764"/>
                  </a:lnTo>
                  <a:lnTo>
                    <a:pt x="111811" y="90352"/>
                  </a:lnTo>
                  <a:lnTo>
                    <a:pt x="109058" y="94658"/>
                  </a:lnTo>
                  <a:lnTo>
                    <a:pt x="105882" y="98682"/>
                  </a:lnTo>
                  <a:lnTo>
                    <a:pt x="102423" y="102423"/>
                  </a:lnTo>
                  <a:lnTo>
                    <a:pt x="98611" y="105952"/>
                  </a:lnTo>
                  <a:lnTo>
                    <a:pt x="94517" y="109058"/>
                  </a:lnTo>
                  <a:lnTo>
                    <a:pt x="90211" y="111882"/>
                  </a:lnTo>
                  <a:lnTo>
                    <a:pt x="85694" y="114211"/>
                  </a:lnTo>
                  <a:lnTo>
                    <a:pt x="80894" y="116258"/>
                  </a:lnTo>
                  <a:lnTo>
                    <a:pt x="75882" y="117882"/>
                  </a:lnTo>
                  <a:lnTo>
                    <a:pt x="70800" y="119011"/>
                  </a:lnTo>
                  <a:lnTo>
                    <a:pt x="65435" y="119788"/>
                  </a:lnTo>
                  <a:lnTo>
                    <a:pt x="60000" y="120000"/>
                  </a:lnTo>
                  <a:lnTo>
                    <a:pt x="60000" y="120000"/>
                  </a:lnTo>
                  <a:lnTo>
                    <a:pt x="54494" y="119788"/>
                  </a:lnTo>
                  <a:lnTo>
                    <a:pt x="49129" y="119011"/>
                  </a:lnTo>
                  <a:lnTo>
                    <a:pt x="44047" y="117882"/>
                  </a:lnTo>
                  <a:lnTo>
                    <a:pt x="39035" y="116258"/>
                  </a:lnTo>
                  <a:lnTo>
                    <a:pt x="34235" y="114211"/>
                  </a:lnTo>
                  <a:lnTo>
                    <a:pt x="29717" y="111882"/>
                  </a:lnTo>
                  <a:lnTo>
                    <a:pt x="25411" y="109058"/>
                  </a:lnTo>
                  <a:lnTo>
                    <a:pt x="21317" y="105952"/>
                  </a:lnTo>
                  <a:lnTo>
                    <a:pt x="17505" y="102423"/>
                  </a:lnTo>
                  <a:lnTo>
                    <a:pt x="14047" y="98682"/>
                  </a:lnTo>
                  <a:lnTo>
                    <a:pt x="10870" y="94658"/>
                  </a:lnTo>
                  <a:lnTo>
                    <a:pt x="8117" y="90352"/>
                  </a:lnTo>
                  <a:lnTo>
                    <a:pt x="5717" y="85764"/>
                  </a:lnTo>
                  <a:lnTo>
                    <a:pt x="3741" y="80964"/>
                  </a:lnTo>
                  <a:lnTo>
                    <a:pt x="2117" y="76023"/>
                  </a:lnTo>
                  <a:lnTo>
                    <a:pt x="917" y="70800"/>
                  </a:lnTo>
                  <a:lnTo>
                    <a:pt x="211" y="65505"/>
                  </a:lnTo>
                  <a:lnTo>
                    <a:pt x="0" y="60000"/>
                  </a:lnTo>
                  <a:lnTo>
                    <a:pt x="211" y="54494"/>
                  </a:lnTo>
                  <a:lnTo>
                    <a:pt x="917" y="49200"/>
                  </a:lnTo>
                  <a:lnTo>
                    <a:pt x="2117" y="44047"/>
                  </a:lnTo>
                  <a:lnTo>
                    <a:pt x="3741" y="39035"/>
                  </a:lnTo>
                  <a:lnTo>
                    <a:pt x="5788" y="34235"/>
                  </a:lnTo>
                  <a:lnTo>
                    <a:pt x="8117" y="29717"/>
                  </a:lnTo>
                  <a:lnTo>
                    <a:pt x="11011" y="25411"/>
                  </a:lnTo>
                  <a:lnTo>
                    <a:pt x="14047" y="21317"/>
                  </a:lnTo>
                  <a:lnTo>
                    <a:pt x="17576" y="17576"/>
                  </a:lnTo>
                  <a:lnTo>
                    <a:pt x="21317" y="14047"/>
                  </a:lnTo>
                  <a:lnTo>
                    <a:pt x="25411" y="11011"/>
                  </a:lnTo>
                  <a:lnTo>
                    <a:pt x="29717" y="8188"/>
                  </a:lnTo>
                  <a:lnTo>
                    <a:pt x="34235" y="5788"/>
                  </a:lnTo>
                  <a:lnTo>
                    <a:pt x="39035" y="3741"/>
                  </a:lnTo>
                  <a:lnTo>
                    <a:pt x="44047" y="2117"/>
                  </a:lnTo>
                  <a:lnTo>
                    <a:pt x="49200" y="988"/>
                  </a:lnTo>
                  <a:lnTo>
                    <a:pt x="54494" y="211"/>
                  </a:lnTo>
                  <a:lnTo>
                    <a:pt x="60000" y="0"/>
                  </a:lnTo>
                  <a:close/>
                </a:path>
              </a:pathLst>
            </a:custGeom>
            <a:solidFill>
              <a:srgbClr val="FFFFFF"/>
            </a:solidFill>
            <a:ln>
              <a:noFill/>
            </a:ln>
          </p:spPr>
          <p:txBody>
            <a:bodyPr anchorCtr="0" anchor="ctr" bIns="45700" lIns="91425" rIns="91425" tIns="45700">
              <a:noAutofit/>
            </a:bodyPr>
            <a:lstStyle/>
            <a:p>
              <a:pPr indent="0" lvl="0" marL="0" marR="0" rtl="0" algn="ctr">
                <a:spcBef>
                  <a:spcPts val="0"/>
                </a:spcBef>
                <a:buNone/>
              </a:pPr>
              <a:r>
                <a:t/>
              </a:r>
              <a:endParaRPr sz="2400">
                <a:solidFill>
                  <a:srgbClr val="000000"/>
                </a:solidFill>
                <a:latin typeface="Calibri"/>
                <a:ea typeface="Calibri"/>
                <a:cs typeface="Calibri"/>
                <a:sym typeface="Calibri"/>
              </a:endParaRPr>
            </a:p>
          </p:txBody>
        </p:sp>
      </p:grpSp>
      <p:grpSp>
        <p:nvGrpSpPr>
          <p:cNvPr id="134" name="Shape 134"/>
          <p:cNvGrpSpPr/>
          <p:nvPr/>
        </p:nvGrpSpPr>
        <p:grpSpPr>
          <a:xfrm>
            <a:off x="4118038" y="2604797"/>
            <a:ext cx="234307" cy="242628"/>
            <a:chOff x="7261225" y="3236913"/>
            <a:chExt cx="2992438" cy="3098700"/>
          </a:xfrm>
        </p:grpSpPr>
        <p:sp>
          <p:nvSpPr>
            <p:cNvPr id="135" name="Shape 135"/>
            <p:cNvSpPr/>
            <p:nvPr/>
          </p:nvSpPr>
          <p:spPr>
            <a:xfrm>
              <a:off x="7261225" y="3236913"/>
              <a:ext cx="2703600" cy="3098700"/>
            </a:xfrm>
            <a:custGeom>
              <a:pathLst>
                <a:path extrusionOk="0" h="120000" w="120000">
                  <a:moveTo>
                    <a:pt x="59982" y="0"/>
                  </a:moveTo>
                  <a:lnTo>
                    <a:pt x="60863" y="61"/>
                  </a:lnTo>
                  <a:lnTo>
                    <a:pt x="61814" y="276"/>
                  </a:lnTo>
                  <a:lnTo>
                    <a:pt x="62907" y="645"/>
                  </a:lnTo>
                  <a:lnTo>
                    <a:pt x="64140" y="1106"/>
                  </a:lnTo>
                  <a:lnTo>
                    <a:pt x="65480" y="1690"/>
                  </a:lnTo>
                  <a:lnTo>
                    <a:pt x="66889" y="2396"/>
                  </a:lnTo>
                  <a:lnTo>
                    <a:pt x="68440" y="3165"/>
                  </a:lnTo>
                  <a:lnTo>
                    <a:pt x="70061" y="3994"/>
                  </a:lnTo>
                  <a:lnTo>
                    <a:pt x="71753" y="4886"/>
                  </a:lnTo>
                  <a:lnTo>
                    <a:pt x="73550" y="5838"/>
                  </a:lnTo>
                  <a:lnTo>
                    <a:pt x="75418" y="6791"/>
                  </a:lnTo>
                  <a:lnTo>
                    <a:pt x="77392" y="7774"/>
                  </a:lnTo>
                  <a:lnTo>
                    <a:pt x="79400" y="8758"/>
                  </a:lnTo>
                  <a:lnTo>
                    <a:pt x="81444" y="9710"/>
                  </a:lnTo>
                  <a:lnTo>
                    <a:pt x="83594" y="10663"/>
                  </a:lnTo>
                  <a:lnTo>
                    <a:pt x="85779" y="11585"/>
                  </a:lnTo>
                  <a:lnTo>
                    <a:pt x="87999" y="12445"/>
                  </a:lnTo>
                  <a:lnTo>
                    <a:pt x="90255" y="13244"/>
                  </a:lnTo>
                  <a:lnTo>
                    <a:pt x="92546" y="13982"/>
                  </a:lnTo>
                  <a:lnTo>
                    <a:pt x="94907" y="14596"/>
                  </a:lnTo>
                  <a:lnTo>
                    <a:pt x="98114" y="15334"/>
                  </a:lnTo>
                  <a:lnTo>
                    <a:pt x="101286" y="15795"/>
                  </a:lnTo>
                  <a:lnTo>
                    <a:pt x="104422" y="16133"/>
                  </a:lnTo>
                  <a:lnTo>
                    <a:pt x="107524" y="16348"/>
                  </a:lnTo>
                  <a:lnTo>
                    <a:pt x="110590" y="16471"/>
                  </a:lnTo>
                  <a:lnTo>
                    <a:pt x="113656" y="16471"/>
                  </a:lnTo>
                  <a:lnTo>
                    <a:pt x="116651" y="16471"/>
                  </a:lnTo>
                  <a:lnTo>
                    <a:pt x="116969" y="16471"/>
                  </a:lnTo>
                  <a:lnTo>
                    <a:pt x="117286" y="16501"/>
                  </a:lnTo>
                  <a:lnTo>
                    <a:pt x="117674" y="16532"/>
                  </a:lnTo>
                  <a:lnTo>
                    <a:pt x="118026" y="16655"/>
                  </a:lnTo>
                  <a:lnTo>
                    <a:pt x="118414" y="16809"/>
                  </a:lnTo>
                  <a:lnTo>
                    <a:pt x="118801" y="17024"/>
                  </a:lnTo>
                  <a:lnTo>
                    <a:pt x="119118" y="17331"/>
                  </a:lnTo>
                  <a:lnTo>
                    <a:pt x="119436" y="17731"/>
                  </a:lnTo>
                  <a:lnTo>
                    <a:pt x="119647" y="18284"/>
                  </a:lnTo>
                  <a:lnTo>
                    <a:pt x="119788" y="18991"/>
                  </a:lnTo>
                  <a:lnTo>
                    <a:pt x="119859" y="19790"/>
                  </a:lnTo>
                  <a:lnTo>
                    <a:pt x="119859" y="19974"/>
                  </a:lnTo>
                  <a:lnTo>
                    <a:pt x="119859" y="20404"/>
                  </a:lnTo>
                  <a:lnTo>
                    <a:pt x="119859" y="21111"/>
                  </a:lnTo>
                  <a:lnTo>
                    <a:pt x="119859" y="21971"/>
                  </a:lnTo>
                  <a:lnTo>
                    <a:pt x="119859" y="23047"/>
                  </a:lnTo>
                  <a:lnTo>
                    <a:pt x="119859" y="24338"/>
                  </a:lnTo>
                  <a:lnTo>
                    <a:pt x="119859" y="25720"/>
                  </a:lnTo>
                  <a:lnTo>
                    <a:pt x="119894" y="27257"/>
                  </a:lnTo>
                  <a:lnTo>
                    <a:pt x="119894" y="28886"/>
                  </a:lnTo>
                  <a:lnTo>
                    <a:pt x="119894" y="30637"/>
                  </a:lnTo>
                  <a:lnTo>
                    <a:pt x="119894" y="32419"/>
                  </a:lnTo>
                  <a:lnTo>
                    <a:pt x="119894" y="34294"/>
                  </a:lnTo>
                  <a:lnTo>
                    <a:pt x="119929" y="36199"/>
                  </a:lnTo>
                  <a:lnTo>
                    <a:pt x="119929" y="38104"/>
                  </a:lnTo>
                  <a:lnTo>
                    <a:pt x="119929" y="40010"/>
                  </a:lnTo>
                  <a:lnTo>
                    <a:pt x="119929" y="41854"/>
                  </a:lnTo>
                  <a:lnTo>
                    <a:pt x="119964" y="43667"/>
                  </a:lnTo>
                  <a:lnTo>
                    <a:pt x="119964" y="45418"/>
                  </a:lnTo>
                  <a:lnTo>
                    <a:pt x="119964" y="47016"/>
                  </a:lnTo>
                  <a:lnTo>
                    <a:pt x="119964" y="48553"/>
                  </a:lnTo>
                  <a:lnTo>
                    <a:pt x="119964" y="49966"/>
                  </a:lnTo>
                  <a:lnTo>
                    <a:pt x="119964" y="51165"/>
                  </a:lnTo>
                  <a:lnTo>
                    <a:pt x="119999" y="52271"/>
                  </a:lnTo>
                  <a:lnTo>
                    <a:pt x="119999" y="53162"/>
                  </a:lnTo>
                  <a:lnTo>
                    <a:pt x="119999" y="53807"/>
                  </a:lnTo>
                  <a:lnTo>
                    <a:pt x="119999" y="54207"/>
                  </a:lnTo>
                  <a:lnTo>
                    <a:pt x="119999" y="54391"/>
                  </a:lnTo>
                  <a:lnTo>
                    <a:pt x="119894" y="57341"/>
                  </a:lnTo>
                  <a:lnTo>
                    <a:pt x="119506" y="60322"/>
                  </a:lnTo>
                  <a:lnTo>
                    <a:pt x="118907" y="63272"/>
                  </a:lnTo>
                  <a:lnTo>
                    <a:pt x="118167" y="66192"/>
                  </a:lnTo>
                  <a:lnTo>
                    <a:pt x="118026" y="66407"/>
                  </a:lnTo>
                  <a:lnTo>
                    <a:pt x="117920" y="66714"/>
                  </a:lnTo>
                  <a:lnTo>
                    <a:pt x="117709" y="66991"/>
                  </a:lnTo>
                  <a:lnTo>
                    <a:pt x="117462" y="67267"/>
                  </a:lnTo>
                  <a:lnTo>
                    <a:pt x="117074" y="67451"/>
                  </a:lnTo>
                  <a:lnTo>
                    <a:pt x="116651" y="67574"/>
                  </a:lnTo>
                  <a:lnTo>
                    <a:pt x="116158" y="67544"/>
                  </a:lnTo>
                  <a:lnTo>
                    <a:pt x="115559" y="67390"/>
                  </a:lnTo>
                  <a:lnTo>
                    <a:pt x="114255" y="67083"/>
                  </a:lnTo>
                  <a:lnTo>
                    <a:pt x="112916" y="66806"/>
                  </a:lnTo>
                  <a:lnTo>
                    <a:pt x="111541" y="66622"/>
                  </a:lnTo>
                  <a:lnTo>
                    <a:pt x="110061" y="66468"/>
                  </a:lnTo>
                  <a:lnTo>
                    <a:pt x="108440" y="66376"/>
                  </a:lnTo>
                  <a:lnTo>
                    <a:pt x="106643" y="66345"/>
                  </a:lnTo>
                  <a:lnTo>
                    <a:pt x="103788" y="66468"/>
                  </a:lnTo>
                  <a:lnTo>
                    <a:pt x="101039" y="66745"/>
                  </a:lnTo>
                  <a:lnTo>
                    <a:pt x="98325" y="67267"/>
                  </a:lnTo>
                  <a:lnTo>
                    <a:pt x="95753" y="67943"/>
                  </a:lnTo>
                  <a:lnTo>
                    <a:pt x="93215" y="68834"/>
                  </a:lnTo>
                  <a:lnTo>
                    <a:pt x="90784" y="69879"/>
                  </a:lnTo>
                  <a:lnTo>
                    <a:pt x="88528" y="71108"/>
                  </a:lnTo>
                  <a:lnTo>
                    <a:pt x="86343" y="72460"/>
                  </a:lnTo>
                  <a:lnTo>
                    <a:pt x="84334" y="73935"/>
                  </a:lnTo>
                  <a:lnTo>
                    <a:pt x="82466" y="75595"/>
                  </a:lnTo>
                  <a:lnTo>
                    <a:pt x="80704" y="77346"/>
                  </a:lnTo>
                  <a:lnTo>
                    <a:pt x="79154" y="79252"/>
                  </a:lnTo>
                  <a:lnTo>
                    <a:pt x="77744" y="81218"/>
                  </a:lnTo>
                  <a:lnTo>
                    <a:pt x="76581" y="83339"/>
                  </a:lnTo>
                  <a:lnTo>
                    <a:pt x="75594" y="85521"/>
                  </a:lnTo>
                  <a:lnTo>
                    <a:pt x="74784" y="87795"/>
                  </a:lnTo>
                  <a:lnTo>
                    <a:pt x="74185" y="90130"/>
                  </a:lnTo>
                  <a:lnTo>
                    <a:pt x="73832" y="92588"/>
                  </a:lnTo>
                  <a:lnTo>
                    <a:pt x="73726" y="95016"/>
                  </a:lnTo>
                  <a:lnTo>
                    <a:pt x="73832" y="97352"/>
                  </a:lnTo>
                  <a:lnTo>
                    <a:pt x="74149" y="99626"/>
                  </a:lnTo>
                  <a:lnTo>
                    <a:pt x="74643" y="101869"/>
                  </a:lnTo>
                  <a:lnTo>
                    <a:pt x="75383" y="104020"/>
                  </a:lnTo>
                  <a:lnTo>
                    <a:pt x="76264" y="106110"/>
                  </a:lnTo>
                  <a:lnTo>
                    <a:pt x="77286" y="108107"/>
                  </a:lnTo>
                  <a:lnTo>
                    <a:pt x="78555" y="110012"/>
                  </a:lnTo>
                  <a:lnTo>
                    <a:pt x="78696" y="110227"/>
                  </a:lnTo>
                  <a:lnTo>
                    <a:pt x="78837" y="110443"/>
                  </a:lnTo>
                  <a:lnTo>
                    <a:pt x="78977" y="110658"/>
                  </a:lnTo>
                  <a:lnTo>
                    <a:pt x="79013" y="110934"/>
                  </a:lnTo>
                  <a:lnTo>
                    <a:pt x="78942" y="111211"/>
                  </a:lnTo>
                  <a:lnTo>
                    <a:pt x="78731" y="111549"/>
                  </a:lnTo>
                  <a:lnTo>
                    <a:pt x="78343" y="111887"/>
                  </a:lnTo>
                  <a:lnTo>
                    <a:pt x="75911" y="113423"/>
                  </a:lnTo>
                  <a:lnTo>
                    <a:pt x="73621" y="114806"/>
                  </a:lnTo>
                  <a:lnTo>
                    <a:pt x="71436" y="116005"/>
                  </a:lnTo>
                  <a:lnTo>
                    <a:pt x="69427" y="117049"/>
                  </a:lnTo>
                  <a:lnTo>
                    <a:pt x="67488" y="117941"/>
                  </a:lnTo>
                  <a:lnTo>
                    <a:pt x="65726" y="118678"/>
                  </a:lnTo>
                  <a:lnTo>
                    <a:pt x="64105" y="119262"/>
                  </a:lnTo>
                  <a:lnTo>
                    <a:pt x="62590" y="119661"/>
                  </a:lnTo>
                  <a:lnTo>
                    <a:pt x="61215" y="119877"/>
                  </a:lnTo>
                  <a:lnTo>
                    <a:pt x="59982" y="120000"/>
                  </a:lnTo>
                  <a:lnTo>
                    <a:pt x="58925" y="119907"/>
                  </a:lnTo>
                  <a:lnTo>
                    <a:pt x="57762" y="119692"/>
                  </a:lnTo>
                  <a:lnTo>
                    <a:pt x="56422" y="119354"/>
                  </a:lnTo>
                  <a:lnTo>
                    <a:pt x="54942" y="118893"/>
                  </a:lnTo>
                  <a:lnTo>
                    <a:pt x="53356" y="118309"/>
                  </a:lnTo>
                  <a:lnTo>
                    <a:pt x="51700" y="117572"/>
                  </a:lnTo>
                  <a:lnTo>
                    <a:pt x="49867" y="116773"/>
                  </a:lnTo>
                  <a:lnTo>
                    <a:pt x="47999" y="115820"/>
                  </a:lnTo>
                  <a:lnTo>
                    <a:pt x="46061" y="114775"/>
                  </a:lnTo>
                  <a:lnTo>
                    <a:pt x="44017" y="113577"/>
                  </a:lnTo>
                  <a:lnTo>
                    <a:pt x="41973" y="112317"/>
                  </a:lnTo>
                  <a:lnTo>
                    <a:pt x="39823" y="110965"/>
                  </a:lnTo>
                  <a:lnTo>
                    <a:pt x="37638" y="109490"/>
                  </a:lnTo>
                  <a:lnTo>
                    <a:pt x="35453" y="107923"/>
                  </a:lnTo>
                  <a:lnTo>
                    <a:pt x="33233" y="106294"/>
                  </a:lnTo>
                  <a:lnTo>
                    <a:pt x="31013" y="104573"/>
                  </a:lnTo>
                  <a:lnTo>
                    <a:pt x="28792" y="102729"/>
                  </a:lnTo>
                  <a:lnTo>
                    <a:pt x="26572" y="100824"/>
                  </a:lnTo>
                  <a:lnTo>
                    <a:pt x="24387" y="98857"/>
                  </a:lnTo>
                  <a:lnTo>
                    <a:pt x="22202" y="96829"/>
                  </a:lnTo>
                  <a:lnTo>
                    <a:pt x="20123" y="94709"/>
                  </a:lnTo>
                  <a:lnTo>
                    <a:pt x="18079" y="92496"/>
                  </a:lnTo>
                  <a:lnTo>
                    <a:pt x="16070" y="90284"/>
                  </a:lnTo>
                  <a:lnTo>
                    <a:pt x="14132" y="87979"/>
                  </a:lnTo>
                  <a:lnTo>
                    <a:pt x="12299" y="85644"/>
                  </a:lnTo>
                  <a:lnTo>
                    <a:pt x="10537" y="83216"/>
                  </a:lnTo>
                  <a:lnTo>
                    <a:pt x="8845" y="80788"/>
                  </a:lnTo>
                  <a:lnTo>
                    <a:pt x="7295" y="78268"/>
                  </a:lnTo>
                  <a:lnTo>
                    <a:pt x="5885" y="75749"/>
                  </a:lnTo>
                  <a:lnTo>
                    <a:pt x="4581" y="73137"/>
                  </a:lnTo>
                  <a:lnTo>
                    <a:pt x="3383" y="70555"/>
                  </a:lnTo>
                  <a:lnTo>
                    <a:pt x="2396" y="67912"/>
                  </a:lnTo>
                  <a:lnTo>
                    <a:pt x="1550" y="65239"/>
                  </a:lnTo>
                  <a:lnTo>
                    <a:pt x="881" y="62535"/>
                  </a:lnTo>
                  <a:lnTo>
                    <a:pt x="387" y="59830"/>
                  </a:lnTo>
                  <a:lnTo>
                    <a:pt x="70" y="57096"/>
                  </a:lnTo>
                  <a:lnTo>
                    <a:pt x="0" y="54391"/>
                  </a:lnTo>
                  <a:lnTo>
                    <a:pt x="0" y="54207"/>
                  </a:lnTo>
                  <a:lnTo>
                    <a:pt x="0" y="53777"/>
                  </a:lnTo>
                  <a:lnTo>
                    <a:pt x="0" y="53070"/>
                  </a:lnTo>
                  <a:lnTo>
                    <a:pt x="0" y="52179"/>
                  </a:lnTo>
                  <a:lnTo>
                    <a:pt x="35" y="51072"/>
                  </a:lnTo>
                  <a:lnTo>
                    <a:pt x="35" y="49782"/>
                  </a:lnTo>
                  <a:lnTo>
                    <a:pt x="70" y="48368"/>
                  </a:lnTo>
                  <a:lnTo>
                    <a:pt x="140" y="46801"/>
                  </a:lnTo>
                  <a:lnTo>
                    <a:pt x="140" y="45111"/>
                  </a:lnTo>
                  <a:lnTo>
                    <a:pt x="176" y="43329"/>
                  </a:lnTo>
                  <a:lnTo>
                    <a:pt x="211" y="41454"/>
                  </a:lnTo>
                  <a:lnTo>
                    <a:pt x="246" y="39549"/>
                  </a:lnTo>
                  <a:lnTo>
                    <a:pt x="281" y="37613"/>
                  </a:lnTo>
                  <a:lnTo>
                    <a:pt x="352" y="35677"/>
                  </a:lnTo>
                  <a:lnTo>
                    <a:pt x="387" y="33710"/>
                  </a:lnTo>
                  <a:lnTo>
                    <a:pt x="387" y="31805"/>
                  </a:lnTo>
                  <a:lnTo>
                    <a:pt x="422" y="29961"/>
                  </a:lnTo>
                  <a:lnTo>
                    <a:pt x="458" y="28148"/>
                  </a:lnTo>
                  <a:lnTo>
                    <a:pt x="493" y="26427"/>
                  </a:lnTo>
                  <a:lnTo>
                    <a:pt x="528" y="24860"/>
                  </a:lnTo>
                  <a:lnTo>
                    <a:pt x="599" y="23416"/>
                  </a:lnTo>
                  <a:lnTo>
                    <a:pt x="599" y="22125"/>
                  </a:lnTo>
                  <a:lnTo>
                    <a:pt x="634" y="20988"/>
                  </a:lnTo>
                  <a:lnTo>
                    <a:pt x="669" y="20035"/>
                  </a:lnTo>
                  <a:lnTo>
                    <a:pt x="669" y="19359"/>
                  </a:lnTo>
                  <a:lnTo>
                    <a:pt x="704" y="18868"/>
                  </a:lnTo>
                  <a:lnTo>
                    <a:pt x="704" y="18653"/>
                  </a:lnTo>
                  <a:lnTo>
                    <a:pt x="881" y="17823"/>
                  </a:lnTo>
                  <a:lnTo>
                    <a:pt x="1162" y="17208"/>
                  </a:lnTo>
                  <a:lnTo>
                    <a:pt x="1480" y="16747"/>
                  </a:lnTo>
                  <a:lnTo>
                    <a:pt x="1797" y="16440"/>
                  </a:lnTo>
                  <a:lnTo>
                    <a:pt x="2185" y="16256"/>
                  </a:lnTo>
                  <a:lnTo>
                    <a:pt x="2502" y="16133"/>
                  </a:lnTo>
                  <a:lnTo>
                    <a:pt x="2889" y="16102"/>
                  </a:lnTo>
                  <a:lnTo>
                    <a:pt x="3277" y="16102"/>
                  </a:lnTo>
                  <a:lnTo>
                    <a:pt x="3594" y="16102"/>
                  </a:lnTo>
                  <a:lnTo>
                    <a:pt x="6590" y="16225"/>
                  </a:lnTo>
                  <a:lnTo>
                    <a:pt x="9656" y="16317"/>
                  </a:lnTo>
                  <a:lnTo>
                    <a:pt x="12757" y="16348"/>
                  </a:lnTo>
                  <a:lnTo>
                    <a:pt x="15894" y="16317"/>
                  </a:lnTo>
                  <a:lnTo>
                    <a:pt x="19066" y="16133"/>
                  </a:lnTo>
                  <a:lnTo>
                    <a:pt x="22308" y="15856"/>
                  </a:lnTo>
                  <a:lnTo>
                    <a:pt x="25515" y="15334"/>
                  </a:lnTo>
                  <a:lnTo>
                    <a:pt x="28828" y="14596"/>
                  </a:lnTo>
                  <a:lnTo>
                    <a:pt x="31400" y="13920"/>
                  </a:lnTo>
                  <a:lnTo>
                    <a:pt x="33867" y="13060"/>
                  </a:lnTo>
                  <a:lnTo>
                    <a:pt x="36229" y="12169"/>
                  </a:lnTo>
                  <a:lnTo>
                    <a:pt x="38519" y="11154"/>
                  </a:lnTo>
                  <a:lnTo>
                    <a:pt x="40669" y="10140"/>
                  </a:lnTo>
                  <a:lnTo>
                    <a:pt x="42748" y="9096"/>
                  </a:lnTo>
                  <a:lnTo>
                    <a:pt x="44722" y="7989"/>
                  </a:lnTo>
                  <a:lnTo>
                    <a:pt x="46625" y="6883"/>
                  </a:lnTo>
                  <a:lnTo>
                    <a:pt x="48387" y="5838"/>
                  </a:lnTo>
                  <a:lnTo>
                    <a:pt x="50044" y="4763"/>
                  </a:lnTo>
                  <a:lnTo>
                    <a:pt x="51629" y="3779"/>
                  </a:lnTo>
                  <a:lnTo>
                    <a:pt x="53110" y="2919"/>
                  </a:lnTo>
                  <a:lnTo>
                    <a:pt x="54484" y="2058"/>
                  </a:lnTo>
                  <a:lnTo>
                    <a:pt x="55788" y="1382"/>
                  </a:lnTo>
                  <a:lnTo>
                    <a:pt x="57022" y="798"/>
                  </a:lnTo>
                  <a:lnTo>
                    <a:pt x="58114" y="338"/>
                  </a:lnTo>
                  <a:lnTo>
                    <a:pt x="59101" y="61"/>
                  </a:lnTo>
                  <a:lnTo>
                    <a:pt x="59982" y="0"/>
                  </a:lnTo>
                  <a:close/>
                </a:path>
              </a:pathLst>
            </a:custGeom>
            <a:solidFill>
              <a:srgbClr val="FFFFFF"/>
            </a:solidFill>
            <a:ln>
              <a:noFill/>
            </a:ln>
          </p:spPr>
          <p:txBody>
            <a:bodyPr anchorCtr="0" anchor="ctr" bIns="45700" lIns="91425" rIns="91425" tIns="45700">
              <a:noAutofit/>
            </a:bodyPr>
            <a:lstStyle/>
            <a:p>
              <a:pPr indent="0" lvl="0" marL="0" marR="0" rtl="0" algn="ctr">
                <a:spcBef>
                  <a:spcPts val="0"/>
                </a:spcBef>
                <a:buNone/>
              </a:pPr>
              <a:r>
                <a:t/>
              </a:r>
              <a:endParaRPr sz="2400">
                <a:solidFill>
                  <a:srgbClr val="000000"/>
                </a:solidFill>
                <a:latin typeface="Calibri"/>
                <a:ea typeface="Calibri"/>
                <a:cs typeface="Calibri"/>
                <a:sym typeface="Calibri"/>
              </a:endParaRPr>
            </a:p>
          </p:txBody>
        </p:sp>
        <p:sp>
          <p:nvSpPr>
            <p:cNvPr id="136" name="Shape 136"/>
            <p:cNvSpPr/>
            <p:nvPr/>
          </p:nvSpPr>
          <p:spPr>
            <a:xfrm>
              <a:off x="9072563" y="5291137"/>
              <a:ext cx="1181100" cy="801600"/>
            </a:xfrm>
            <a:custGeom>
              <a:pathLst>
                <a:path extrusionOk="0" h="120000" w="120000">
                  <a:moveTo>
                    <a:pt x="105554" y="0"/>
                  </a:moveTo>
                  <a:lnTo>
                    <a:pt x="107249" y="237"/>
                  </a:lnTo>
                  <a:lnTo>
                    <a:pt x="109024" y="1186"/>
                  </a:lnTo>
                  <a:lnTo>
                    <a:pt x="110477" y="2729"/>
                  </a:lnTo>
                  <a:lnTo>
                    <a:pt x="117901" y="12818"/>
                  </a:lnTo>
                  <a:lnTo>
                    <a:pt x="119112" y="14955"/>
                  </a:lnTo>
                  <a:lnTo>
                    <a:pt x="119757" y="17329"/>
                  </a:lnTo>
                  <a:lnTo>
                    <a:pt x="120000" y="19940"/>
                  </a:lnTo>
                  <a:lnTo>
                    <a:pt x="119838" y="22433"/>
                  </a:lnTo>
                  <a:lnTo>
                    <a:pt x="119273" y="24807"/>
                  </a:lnTo>
                  <a:lnTo>
                    <a:pt x="118224" y="26943"/>
                  </a:lnTo>
                  <a:lnTo>
                    <a:pt x="60443" y="116557"/>
                  </a:lnTo>
                  <a:lnTo>
                    <a:pt x="58991" y="118219"/>
                  </a:lnTo>
                  <a:lnTo>
                    <a:pt x="57377" y="119406"/>
                  </a:lnTo>
                  <a:lnTo>
                    <a:pt x="55521" y="120000"/>
                  </a:lnTo>
                  <a:lnTo>
                    <a:pt x="53745" y="120000"/>
                  </a:lnTo>
                  <a:lnTo>
                    <a:pt x="51970" y="119287"/>
                  </a:lnTo>
                  <a:lnTo>
                    <a:pt x="50356" y="117982"/>
                  </a:lnTo>
                  <a:lnTo>
                    <a:pt x="2663" y="66112"/>
                  </a:lnTo>
                  <a:lnTo>
                    <a:pt x="1291" y="64213"/>
                  </a:lnTo>
                  <a:lnTo>
                    <a:pt x="403" y="61958"/>
                  </a:lnTo>
                  <a:lnTo>
                    <a:pt x="0" y="59584"/>
                  </a:lnTo>
                  <a:lnTo>
                    <a:pt x="0" y="56973"/>
                  </a:lnTo>
                  <a:lnTo>
                    <a:pt x="322" y="54480"/>
                  </a:lnTo>
                  <a:lnTo>
                    <a:pt x="1210" y="52106"/>
                  </a:lnTo>
                  <a:lnTo>
                    <a:pt x="7343" y="40237"/>
                  </a:lnTo>
                  <a:lnTo>
                    <a:pt x="8634" y="38219"/>
                  </a:lnTo>
                  <a:lnTo>
                    <a:pt x="10168" y="37032"/>
                  </a:lnTo>
                  <a:lnTo>
                    <a:pt x="11862" y="36320"/>
                  </a:lnTo>
                  <a:lnTo>
                    <a:pt x="13557" y="36320"/>
                  </a:lnTo>
                  <a:lnTo>
                    <a:pt x="15332" y="36795"/>
                  </a:lnTo>
                  <a:lnTo>
                    <a:pt x="16946" y="38100"/>
                  </a:lnTo>
                  <a:lnTo>
                    <a:pt x="47531" y="71097"/>
                  </a:lnTo>
                  <a:lnTo>
                    <a:pt x="49226" y="72403"/>
                  </a:lnTo>
                  <a:lnTo>
                    <a:pt x="50921" y="73115"/>
                  </a:lnTo>
                  <a:lnTo>
                    <a:pt x="52777" y="73115"/>
                  </a:lnTo>
                  <a:lnTo>
                    <a:pt x="54552" y="72522"/>
                  </a:lnTo>
                  <a:lnTo>
                    <a:pt x="56247" y="71454"/>
                  </a:lnTo>
                  <a:lnTo>
                    <a:pt x="57619" y="69673"/>
                  </a:lnTo>
                  <a:lnTo>
                    <a:pt x="100874" y="3204"/>
                  </a:lnTo>
                  <a:lnTo>
                    <a:pt x="102246" y="1543"/>
                  </a:lnTo>
                  <a:lnTo>
                    <a:pt x="103779" y="474"/>
                  </a:lnTo>
                  <a:lnTo>
                    <a:pt x="105554" y="0"/>
                  </a:lnTo>
                  <a:close/>
                </a:path>
              </a:pathLst>
            </a:custGeom>
            <a:solidFill>
              <a:srgbClr val="FFFFFF"/>
            </a:solidFill>
            <a:ln>
              <a:noFill/>
            </a:ln>
          </p:spPr>
          <p:txBody>
            <a:bodyPr anchorCtr="0" anchor="ctr" bIns="45700" lIns="91425" rIns="91425" tIns="45700">
              <a:noAutofit/>
            </a:bodyPr>
            <a:lstStyle/>
            <a:p>
              <a:pPr indent="0" lvl="0" marL="0" marR="0" rtl="0" algn="ctr">
                <a:spcBef>
                  <a:spcPts val="0"/>
                </a:spcBef>
                <a:buNone/>
              </a:pPr>
              <a:r>
                <a:t/>
              </a:r>
              <a:endParaRPr sz="2400">
                <a:solidFill>
                  <a:srgbClr val="000000"/>
                </a:solidFill>
                <a:latin typeface="Calibri"/>
                <a:ea typeface="Calibri"/>
                <a:cs typeface="Calibri"/>
                <a:sym typeface="Calibri"/>
              </a:endParaRPr>
            </a:p>
          </p:txBody>
        </p:sp>
      </p:grpSp>
      <p:sp>
        <p:nvSpPr>
          <p:cNvPr id="137" name="Shape 137"/>
          <p:cNvSpPr/>
          <p:nvPr/>
        </p:nvSpPr>
        <p:spPr>
          <a:xfrm>
            <a:off x="4168442" y="4293471"/>
            <a:ext cx="133500" cy="257100"/>
          </a:xfrm>
          <a:custGeom>
            <a:pathLst>
              <a:path extrusionOk="0" h="120000" w="120000">
                <a:moveTo>
                  <a:pt x="52474" y="0"/>
                </a:moveTo>
                <a:lnTo>
                  <a:pt x="69845" y="0"/>
                </a:lnTo>
                <a:lnTo>
                  <a:pt x="70979" y="80"/>
                </a:lnTo>
                <a:lnTo>
                  <a:pt x="71958" y="267"/>
                </a:lnTo>
                <a:lnTo>
                  <a:pt x="72783" y="589"/>
                </a:lnTo>
                <a:lnTo>
                  <a:pt x="73453" y="1045"/>
                </a:lnTo>
                <a:lnTo>
                  <a:pt x="73814" y="1554"/>
                </a:lnTo>
                <a:lnTo>
                  <a:pt x="73917" y="2143"/>
                </a:lnTo>
                <a:lnTo>
                  <a:pt x="73917" y="13934"/>
                </a:lnTo>
                <a:lnTo>
                  <a:pt x="78814" y="14256"/>
                </a:lnTo>
                <a:lnTo>
                  <a:pt x="83505" y="14765"/>
                </a:lnTo>
                <a:lnTo>
                  <a:pt x="88195" y="15462"/>
                </a:lnTo>
                <a:lnTo>
                  <a:pt x="91443" y="16025"/>
                </a:lnTo>
                <a:lnTo>
                  <a:pt x="94381" y="16614"/>
                </a:lnTo>
                <a:lnTo>
                  <a:pt x="97010" y="17150"/>
                </a:lnTo>
                <a:lnTo>
                  <a:pt x="99329" y="17713"/>
                </a:lnTo>
                <a:lnTo>
                  <a:pt x="103556" y="18892"/>
                </a:lnTo>
                <a:lnTo>
                  <a:pt x="107525" y="20205"/>
                </a:lnTo>
                <a:lnTo>
                  <a:pt x="109278" y="20875"/>
                </a:lnTo>
                <a:lnTo>
                  <a:pt x="110670" y="21411"/>
                </a:lnTo>
                <a:lnTo>
                  <a:pt x="111752" y="21840"/>
                </a:lnTo>
                <a:lnTo>
                  <a:pt x="112525" y="22161"/>
                </a:lnTo>
                <a:lnTo>
                  <a:pt x="113608" y="22670"/>
                </a:lnTo>
                <a:lnTo>
                  <a:pt x="114432" y="23126"/>
                </a:lnTo>
                <a:lnTo>
                  <a:pt x="115257" y="23689"/>
                </a:lnTo>
                <a:lnTo>
                  <a:pt x="115721" y="24332"/>
                </a:lnTo>
                <a:lnTo>
                  <a:pt x="115618" y="24975"/>
                </a:lnTo>
                <a:lnTo>
                  <a:pt x="115051" y="25645"/>
                </a:lnTo>
                <a:lnTo>
                  <a:pt x="104690" y="35426"/>
                </a:lnTo>
                <a:lnTo>
                  <a:pt x="104123" y="35855"/>
                </a:lnTo>
                <a:lnTo>
                  <a:pt x="103402" y="36203"/>
                </a:lnTo>
                <a:lnTo>
                  <a:pt x="102628" y="36418"/>
                </a:lnTo>
                <a:lnTo>
                  <a:pt x="101752" y="36498"/>
                </a:lnTo>
                <a:lnTo>
                  <a:pt x="100515" y="36525"/>
                </a:lnTo>
                <a:lnTo>
                  <a:pt x="99381" y="36364"/>
                </a:lnTo>
                <a:lnTo>
                  <a:pt x="98298" y="36016"/>
                </a:lnTo>
                <a:lnTo>
                  <a:pt x="97835" y="35855"/>
                </a:lnTo>
                <a:lnTo>
                  <a:pt x="97216" y="35560"/>
                </a:lnTo>
                <a:lnTo>
                  <a:pt x="96391" y="35212"/>
                </a:lnTo>
                <a:lnTo>
                  <a:pt x="95515" y="34863"/>
                </a:lnTo>
                <a:lnTo>
                  <a:pt x="94381" y="34461"/>
                </a:lnTo>
                <a:lnTo>
                  <a:pt x="92989" y="33979"/>
                </a:lnTo>
                <a:lnTo>
                  <a:pt x="91340" y="33443"/>
                </a:lnTo>
                <a:lnTo>
                  <a:pt x="87680" y="32344"/>
                </a:lnTo>
                <a:lnTo>
                  <a:pt x="83814" y="31299"/>
                </a:lnTo>
                <a:lnTo>
                  <a:pt x="80979" y="30683"/>
                </a:lnTo>
                <a:lnTo>
                  <a:pt x="77835" y="30093"/>
                </a:lnTo>
                <a:lnTo>
                  <a:pt x="74278" y="29531"/>
                </a:lnTo>
                <a:lnTo>
                  <a:pt x="70567" y="29129"/>
                </a:lnTo>
                <a:lnTo>
                  <a:pt x="66855" y="28887"/>
                </a:lnTo>
                <a:lnTo>
                  <a:pt x="63298" y="28807"/>
                </a:lnTo>
                <a:lnTo>
                  <a:pt x="59329" y="28887"/>
                </a:lnTo>
                <a:lnTo>
                  <a:pt x="55567" y="29102"/>
                </a:lnTo>
                <a:lnTo>
                  <a:pt x="52216" y="29504"/>
                </a:lnTo>
                <a:lnTo>
                  <a:pt x="48969" y="30066"/>
                </a:lnTo>
                <a:lnTo>
                  <a:pt x="46082" y="30790"/>
                </a:lnTo>
                <a:lnTo>
                  <a:pt x="43298" y="31674"/>
                </a:lnTo>
                <a:lnTo>
                  <a:pt x="41237" y="32505"/>
                </a:lnTo>
                <a:lnTo>
                  <a:pt x="39587" y="33443"/>
                </a:lnTo>
                <a:lnTo>
                  <a:pt x="38144" y="34435"/>
                </a:lnTo>
                <a:lnTo>
                  <a:pt x="37010" y="35506"/>
                </a:lnTo>
                <a:lnTo>
                  <a:pt x="36237" y="36632"/>
                </a:lnTo>
                <a:lnTo>
                  <a:pt x="35773" y="37838"/>
                </a:lnTo>
                <a:lnTo>
                  <a:pt x="35618" y="39097"/>
                </a:lnTo>
                <a:lnTo>
                  <a:pt x="35773" y="40223"/>
                </a:lnTo>
                <a:lnTo>
                  <a:pt x="36134" y="41295"/>
                </a:lnTo>
                <a:lnTo>
                  <a:pt x="36649" y="42340"/>
                </a:lnTo>
                <a:lnTo>
                  <a:pt x="37577" y="43278"/>
                </a:lnTo>
                <a:lnTo>
                  <a:pt x="38865" y="44189"/>
                </a:lnTo>
                <a:lnTo>
                  <a:pt x="40463" y="45073"/>
                </a:lnTo>
                <a:lnTo>
                  <a:pt x="43092" y="46306"/>
                </a:lnTo>
                <a:lnTo>
                  <a:pt x="45567" y="47297"/>
                </a:lnTo>
                <a:lnTo>
                  <a:pt x="46907" y="47753"/>
                </a:lnTo>
                <a:lnTo>
                  <a:pt x="48608" y="48289"/>
                </a:lnTo>
                <a:lnTo>
                  <a:pt x="50515" y="48798"/>
                </a:lnTo>
                <a:lnTo>
                  <a:pt x="52783" y="49388"/>
                </a:lnTo>
                <a:lnTo>
                  <a:pt x="55103" y="49924"/>
                </a:lnTo>
                <a:lnTo>
                  <a:pt x="57113" y="50406"/>
                </a:lnTo>
                <a:lnTo>
                  <a:pt x="58969" y="50861"/>
                </a:lnTo>
                <a:lnTo>
                  <a:pt x="60515" y="51183"/>
                </a:lnTo>
                <a:lnTo>
                  <a:pt x="62216" y="51558"/>
                </a:lnTo>
                <a:lnTo>
                  <a:pt x="64278" y="51960"/>
                </a:lnTo>
                <a:lnTo>
                  <a:pt x="66752" y="52469"/>
                </a:lnTo>
                <a:lnTo>
                  <a:pt x="69536" y="53005"/>
                </a:lnTo>
                <a:lnTo>
                  <a:pt x="72783" y="53675"/>
                </a:lnTo>
                <a:lnTo>
                  <a:pt x="75567" y="54238"/>
                </a:lnTo>
                <a:lnTo>
                  <a:pt x="77938" y="54720"/>
                </a:lnTo>
                <a:lnTo>
                  <a:pt x="80000" y="55149"/>
                </a:lnTo>
                <a:lnTo>
                  <a:pt x="81958" y="55578"/>
                </a:lnTo>
                <a:lnTo>
                  <a:pt x="84226" y="56114"/>
                </a:lnTo>
                <a:lnTo>
                  <a:pt x="86855" y="56730"/>
                </a:lnTo>
                <a:lnTo>
                  <a:pt x="89742" y="57454"/>
                </a:lnTo>
                <a:lnTo>
                  <a:pt x="92680" y="58231"/>
                </a:lnTo>
                <a:lnTo>
                  <a:pt x="95257" y="58981"/>
                </a:lnTo>
                <a:lnTo>
                  <a:pt x="97577" y="59678"/>
                </a:lnTo>
                <a:lnTo>
                  <a:pt x="99484" y="60321"/>
                </a:lnTo>
                <a:lnTo>
                  <a:pt x="101958" y="61286"/>
                </a:lnTo>
                <a:lnTo>
                  <a:pt x="104536" y="62384"/>
                </a:lnTo>
                <a:lnTo>
                  <a:pt x="107422" y="63671"/>
                </a:lnTo>
                <a:lnTo>
                  <a:pt x="110206" y="65064"/>
                </a:lnTo>
                <a:lnTo>
                  <a:pt x="112474" y="66511"/>
                </a:lnTo>
                <a:lnTo>
                  <a:pt x="114278" y="67932"/>
                </a:lnTo>
                <a:lnTo>
                  <a:pt x="115773" y="69486"/>
                </a:lnTo>
                <a:lnTo>
                  <a:pt x="117113" y="71174"/>
                </a:lnTo>
                <a:lnTo>
                  <a:pt x="118298" y="73050"/>
                </a:lnTo>
                <a:lnTo>
                  <a:pt x="119226" y="75060"/>
                </a:lnTo>
                <a:lnTo>
                  <a:pt x="119793" y="77150"/>
                </a:lnTo>
                <a:lnTo>
                  <a:pt x="120000" y="79347"/>
                </a:lnTo>
                <a:lnTo>
                  <a:pt x="119845" y="81598"/>
                </a:lnTo>
                <a:lnTo>
                  <a:pt x="119381" y="83769"/>
                </a:lnTo>
                <a:lnTo>
                  <a:pt x="118608" y="85859"/>
                </a:lnTo>
                <a:lnTo>
                  <a:pt x="117474" y="87869"/>
                </a:lnTo>
                <a:lnTo>
                  <a:pt x="116030" y="89852"/>
                </a:lnTo>
                <a:lnTo>
                  <a:pt x="114278" y="91728"/>
                </a:lnTo>
                <a:lnTo>
                  <a:pt x="112268" y="93577"/>
                </a:lnTo>
                <a:lnTo>
                  <a:pt x="109896" y="95292"/>
                </a:lnTo>
                <a:lnTo>
                  <a:pt x="107164" y="96980"/>
                </a:lnTo>
                <a:lnTo>
                  <a:pt x="104278" y="98561"/>
                </a:lnTo>
                <a:lnTo>
                  <a:pt x="101185" y="100008"/>
                </a:lnTo>
                <a:lnTo>
                  <a:pt x="97835" y="101295"/>
                </a:lnTo>
                <a:lnTo>
                  <a:pt x="94329" y="102474"/>
                </a:lnTo>
                <a:lnTo>
                  <a:pt x="90567" y="103465"/>
                </a:lnTo>
                <a:lnTo>
                  <a:pt x="86701" y="104350"/>
                </a:lnTo>
                <a:lnTo>
                  <a:pt x="82680" y="105073"/>
                </a:lnTo>
                <a:lnTo>
                  <a:pt x="78350" y="105663"/>
                </a:lnTo>
                <a:lnTo>
                  <a:pt x="73917" y="106145"/>
                </a:lnTo>
                <a:lnTo>
                  <a:pt x="73917" y="117856"/>
                </a:lnTo>
                <a:lnTo>
                  <a:pt x="73814" y="118445"/>
                </a:lnTo>
                <a:lnTo>
                  <a:pt x="73453" y="118954"/>
                </a:lnTo>
                <a:lnTo>
                  <a:pt x="72783" y="119410"/>
                </a:lnTo>
                <a:lnTo>
                  <a:pt x="71958" y="119732"/>
                </a:lnTo>
                <a:lnTo>
                  <a:pt x="70979" y="119919"/>
                </a:lnTo>
                <a:lnTo>
                  <a:pt x="69845" y="120000"/>
                </a:lnTo>
                <a:lnTo>
                  <a:pt x="52474" y="120000"/>
                </a:lnTo>
                <a:lnTo>
                  <a:pt x="51443" y="119919"/>
                </a:lnTo>
                <a:lnTo>
                  <a:pt x="50412" y="119705"/>
                </a:lnTo>
                <a:lnTo>
                  <a:pt x="49587" y="119356"/>
                </a:lnTo>
                <a:lnTo>
                  <a:pt x="48865" y="118928"/>
                </a:lnTo>
                <a:lnTo>
                  <a:pt x="48453" y="118418"/>
                </a:lnTo>
                <a:lnTo>
                  <a:pt x="48402" y="117856"/>
                </a:lnTo>
                <a:lnTo>
                  <a:pt x="48402" y="106145"/>
                </a:lnTo>
                <a:lnTo>
                  <a:pt x="42731" y="105636"/>
                </a:lnTo>
                <a:lnTo>
                  <a:pt x="37319" y="104939"/>
                </a:lnTo>
                <a:lnTo>
                  <a:pt x="31958" y="104055"/>
                </a:lnTo>
                <a:lnTo>
                  <a:pt x="28144" y="103305"/>
                </a:lnTo>
                <a:lnTo>
                  <a:pt x="24742" y="102581"/>
                </a:lnTo>
                <a:lnTo>
                  <a:pt x="21649" y="101831"/>
                </a:lnTo>
                <a:lnTo>
                  <a:pt x="18917" y="101080"/>
                </a:lnTo>
                <a:lnTo>
                  <a:pt x="15567" y="100035"/>
                </a:lnTo>
                <a:lnTo>
                  <a:pt x="12422" y="98963"/>
                </a:lnTo>
                <a:lnTo>
                  <a:pt x="9381" y="97865"/>
                </a:lnTo>
                <a:lnTo>
                  <a:pt x="7731" y="97221"/>
                </a:lnTo>
                <a:lnTo>
                  <a:pt x="6340" y="96632"/>
                </a:lnTo>
                <a:lnTo>
                  <a:pt x="5154" y="96150"/>
                </a:lnTo>
                <a:lnTo>
                  <a:pt x="4123" y="95694"/>
                </a:lnTo>
                <a:lnTo>
                  <a:pt x="3350" y="95346"/>
                </a:lnTo>
                <a:lnTo>
                  <a:pt x="2474" y="94863"/>
                </a:lnTo>
                <a:lnTo>
                  <a:pt x="1649" y="94461"/>
                </a:lnTo>
                <a:lnTo>
                  <a:pt x="1185" y="94113"/>
                </a:lnTo>
                <a:lnTo>
                  <a:pt x="309" y="93416"/>
                </a:lnTo>
                <a:lnTo>
                  <a:pt x="0" y="92773"/>
                </a:lnTo>
                <a:lnTo>
                  <a:pt x="206" y="92076"/>
                </a:lnTo>
                <a:lnTo>
                  <a:pt x="876" y="91406"/>
                </a:lnTo>
                <a:lnTo>
                  <a:pt x="14175" y="82376"/>
                </a:lnTo>
                <a:lnTo>
                  <a:pt x="14845" y="81974"/>
                </a:lnTo>
                <a:lnTo>
                  <a:pt x="15876" y="81706"/>
                </a:lnTo>
                <a:lnTo>
                  <a:pt x="17113" y="81572"/>
                </a:lnTo>
                <a:lnTo>
                  <a:pt x="18350" y="81572"/>
                </a:lnTo>
                <a:lnTo>
                  <a:pt x="19329" y="81732"/>
                </a:lnTo>
                <a:lnTo>
                  <a:pt x="20154" y="82161"/>
                </a:lnTo>
                <a:lnTo>
                  <a:pt x="20463" y="82295"/>
                </a:lnTo>
                <a:lnTo>
                  <a:pt x="24587" y="84091"/>
                </a:lnTo>
                <a:lnTo>
                  <a:pt x="28917" y="85672"/>
                </a:lnTo>
                <a:lnTo>
                  <a:pt x="33298" y="87065"/>
                </a:lnTo>
                <a:lnTo>
                  <a:pt x="37731" y="88298"/>
                </a:lnTo>
                <a:lnTo>
                  <a:pt x="42319" y="89289"/>
                </a:lnTo>
                <a:lnTo>
                  <a:pt x="46958" y="90040"/>
                </a:lnTo>
                <a:lnTo>
                  <a:pt x="51701" y="90683"/>
                </a:lnTo>
                <a:lnTo>
                  <a:pt x="56443" y="91085"/>
                </a:lnTo>
                <a:lnTo>
                  <a:pt x="61237" y="91192"/>
                </a:lnTo>
                <a:lnTo>
                  <a:pt x="64639" y="91112"/>
                </a:lnTo>
                <a:lnTo>
                  <a:pt x="67886" y="90897"/>
                </a:lnTo>
                <a:lnTo>
                  <a:pt x="70979" y="90495"/>
                </a:lnTo>
                <a:lnTo>
                  <a:pt x="74020" y="89906"/>
                </a:lnTo>
                <a:lnTo>
                  <a:pt x="76804" y="89209"/>
                </a:lnTo>
                <a:lnTo>
                  <a:pt x="79484" y="88325"/>
                </a:lnTo>
                <a:lnTo>
                  <a:pt x="81597" y="87440"/>
                </a:lnTo>
                <a:lnTo>
                  <a:pt x="83402" y="86476"/>
                </a:lnTo>
                <a:lnTo>
                  <a:pt x="84845" y="85430"/>
                </a:lnTo>
                <a:lnTo>
                  <a:pt x="85979" y="84251"/>
                </a:lnTo>
                <a:lnTo>
                  <a:pt x="86752" y="82965"/>
                </a:lnTo>
                <a:lnTo>
                  <a:pt x="87268" y="81598"/>
                </a:lnTo>
                <a:lnTo>
                  <a:pt x="87474" y="80125"/>
                </a:lnTo>
                <a:lnTo>
                  <a:pt x="87268" y="78919"/>
                </a:lnTo>
                <a:lnTo>
                  <a:pt x="86546" y="77740"/>
                </a:lnTo>
                <a:lnTo>
                  <a:pt x="85515" y="76614"/>
                </a:lnTo>
                <a:lnTo>
                  <a:pt x="84175" y="75542"/>
                </a:lnTo>
                <a:lnTo>
                  <a:pt x="82731" y="74631"/>
                </a:lnTo>
                <a:lnTo>
                  <a:pt x="81185" y="73774"/>
                </a:lnTo>
                <a:lnTo>
                  <a:pt x="79845" y="73184"/>
                </a:lnTo>
                <a:lnTo>
                  <a:pt x="78144" y="72594"/>
                </a:lnTo>
                <a:lnTo>
                  <a:pt x="76134" y="71924"/>
                </a:lnTo>
                <a:lnTo>
                  <a:pt x="73711" y="71281"/>
                </a:lnTo>
                <a:lnTo>
                  <a:pt x="71237" y="70611"/>
                </a:lnTo>
                <a:lnTo>
                  <a:pt x="68969" y="70075"/>
                </a:lnTo>
                <a:lnTo>
                  <a:pt x="67010" y="69539"/>
                </a:lnTo>
                <a:lnTo>
                  <a:pt x="65206" y="69138"/>
                </a:lnTo>
                <a:lnTo>
                  <a:pt x="63711" y="68816"/>
                </a:lnTo>
                <a:lnTo>
                  <a:pt x="61958" y="68414"/>
                </a:lnTo>
                <a:lnTo>
                  <a:pt x="59896" y="67958"/>
                </a:lnTo>
                <a:lnTo>
                  <a:pt x="57577" y="67503"/>
                </a:lnTo>
                <a:lnTo>
                  <a:pt x="54896" y="66940"/>
                </a:lnTo>
                <a:lnTo>
                  <a:pt x="52525" y="66458"/>
                </a:lnTo>
                <a:lnTo>
                  <a:pt x="50412" y="65975"/>
                </a:lnTo>
                <a:lnTo>
                  <a:pt x="48608" y="65627"/>
                </a:lnTo>
                <a:lnTo>
                  <a:pt x="46958" y="65279"/>
                </a:lnTo>
                <a:lnTo>
                  <a:pt x="45412" y="64957"/>
                </a:lnTo>
                <a:lnTo>
                  <a:pt x="43608" y="64555"/>
                </a:lnTo>
                <a:lnTo>
                  <a:pt x="41494" y="64073"/>
                </a:lnTo>
                <a:lnTo>
                  <a:pt x="39072" y="63537"/>
                </a:lnTo>
                <a:lnTo>
                  <a:pt x="36649" y="62947"/>
                </a:lnTo>
                <a:lnTo>
                  <a:pt x="34536" y="62384"/>
                </a:lnTo>
                <a:lnTo>
                  <a:pt x="32628" y="61902"/>
                </a:lnTo>
                <a:lnTo>
                  <a:pt x="31030" y="61420"/>
                </a:lnTo>
                <a:lnTo>
                  <a:pt x="28917" y="60777"/>
                </a:lnTo>
                <a:lnTo>
                  <a:pt x="26443" y="59973"/>
                </a:lnTo>
                <a:lnTo>
                  <a:pt x="23762" y="59035"/>
                </a:lnTo>
                <a:lnTo>
                  <a:pt x="21134" y="58097"/>
                </a:lnTo>
                <a:lnTo>
                  <a:pt x="18814" y="57132"/>
                </a:lnTo>
                <a:lnTo>
                  <a:pt x="16907" y="56221"/>
                </a:lnTo>
                <a:lnTo>
                  <a:pt x="15103" y="55230"/>
                </a:lnTo>
                <a:lnTo>
                  <a:pt x="13247" y="54158"/>
                </a:lnTo>
                <a:lnTo>
                  <a:pt x="11288" y="52952"/>
                </a:lnTo>
                <a:lnTo>
                  <a:pt x="9484" y="51665"/>
                </a:lnTo>
                <a:lnTo>
                  <a:pt x="7938" y="50326"/>
                </a:lnTo>
                <a:lnTo>
                  <a:pt x="6752" y="49039"/>
                </a:lnTo>
                <a:lnTo>
                  <a:pt x="5721" y="47646"/>
                </a:lnTo>
                <a:lnTo>
                  <a:pt x="4845" y="46172"/>
                </a:lnTo>
                <a:lnTo>
                  <a:pt x="4020" y="44618"/>
                </a:lnTo>
                <a:lnTo>
                  <a:pt x="3453" y="42903"/>
                </a:lnTo>
                <a:lnTo>
                  <a:pt x="3092" y="41161"/>
                </a:lnTo>
                <a:lnTo>
                  <a:pt x="2938" y="39338"/>
                </a:lnTo>
                <a:lnTo>
                  <a:pt x="3144" y="37114"/>
                </a:lnTo>
                <a:lnTo>
                  <a:pt x="3711" y="34917"/>
                </a:lnTo>
                <a:lnTo>
                  <a:pt x="4690" y="32773"/>
                </a:lnTo>
                <a:lnTo>
                  <a:pt x="6134" y="30683"/>
                </a:lnTo>
                <a:lnTo>
                  <a:pt x="7886" y="28700"/>
                </a:lnTo>
                <a:lnTo>
                  <a:pt x="10000" y="26797"/>
                </a:lnTo>
                <a:lnTo>
                  <a:pt x="12628" y="24948"/>
                </a:lnTo>
                <a:lnTo>
                  <a:pt x="15515" y="23153"/>
                </a:lnTo>
                <a:lnTo>
                  <a:pt x="18814" y="21491"/>
                </a:lnTo>
                <a:lnTo>
                  <a:pt x="22371" y="19991"/>
                </a:lnTo>
                <a:lnTo>
                  <a:pt x="26082" y="18624"/>
                </a:lnTo>
                <a:lnTo>
                  <a:pt x="30051" y="17418"/>
                </a:lnTo>
                <a:lnTo>
                  <a:pt x="34278" y="16400"/>
                </a:lnTo>
                <a:lnTo>
                  <a:pt x="38711" y="15515"/>
                </a:lnTo>
                <a:lnTo>
                  <a:pt x="43402" y="14765"/>
                </a:lnTo>
                <a:lnTo>
                  <a:pt x="48298" y="14175"/>
                </a:lnTo>
                <a:lnTo>
                  <a:pt x="48298" y="2143"/>
                </a:lnTo>
                <a:lnTo>
                  <a:pt x="48453" y="1581"/>
                </a:lnTo>
                <a:lnTo>
                  <a:pt x="48865" y="1071"/>
                </a:lnTo>
                <a:lnTo>
                  <a:pt x="49587" y="643"/>
                </a:lnTo>
                <a:lnTo>
                  <a:pt x="50412" y="267"/>
                </a:lnTo>
                <a:lnTo>
                  <a:pt x="51443" y="80"/>
                </a:lnTo>
                <a:lnTo>
                  <a:pt x="52474" y="0"/>
                </a:lnTo>
                <a:close/>
              </a:path>
            </a:pathLst>
          </a:custGeom>
          <a:solidFill>
            <a:srgbClr val="FFFFFF"/>
          </a:solidFill>
          <a:ln>
            <a:noFill/>
          </a:ln>
        </p:spPr>
        <p:txBody>
          <a:bodyPr anchorCtr="0" anchor="ctr" bIns="45700" lIns="91425" rIns="91425" tIns="45700">
            <a:noAutofit/>
          </a:bodyPr>
          <a:lstStyle/>
          <a:p>
            <a:pPr indent="0" lvl="0" marL="0" marR="0" rtl="0" algn="ctr">
              <a:spcBef>
                <a:spcPts val="0"/>
              </a:spcBef>
              <a:buNone/>
            </a:pPr>
            <a:r>
              <a:t/>
            </a:r>
            <a:endParaRPr sz="2400">
              <a:solidFill>
                <a:srgbClr val="000000"/>
              </a:solidFill>
              <a:latin typeface="Calibri"/>
              <a:ea typeface="Calibri"/>
              <a:cs typeface="Calibri"/>
              <a:sym typeface="Calibri"/>
            </a:endParaRPr>
          </a:p>
        </p:txBody>
      </p:sp>
      <p:grpSp>
        <p:nvGrpSpPr>
          <p:cNvPr id="138" name="Shape 138"/>
          <p:cNvGrpSpPr/>
          <p:nvPr/>
        </p:nvGrpSpPr>
        <p:grpSpPr>
          <a:xfrm>
            <a:off x="4108181" y="925378"/>
            <a:ext cx="254021" cy="253866"/>
            <a:chOff x="4667251" y="4117975"/>
            <a:chExt cx="5205362" cy="5202188"/>
          </a:xfrm>
        </p:grpSpPr>
        <p:sp>
          <p:nvSpPr>
            <p:cNvPr id="139" name="Shape 139"/>
            <p:cNvSpPr/>
            <p:nvPr/>
          </p:nvSpPr>
          <p:spPr>
            <a:xfrm>
              <a:off x="7847013" y="7294563"/>
              <a:ext cx="2025600" cy="2025600"/>
            </a:xfrm>
            <a:custGeom>
              <a:pathLst>
                <a:path extrusionOk="0" h="120000" w="120000">
                  <a:moveTo>
                    <a:pt x="40893" y="0"/>
                  </a:moveTo>
                  <a:lnTo>
                    <a:pt x="111586" y="70795"/>
                  </a:lnTo>
                  <a:lnTo>
                    <a:pt x="113983" y="73477"/>
                  </a:lnTo>
                  <a:lnTo>
                    <a:pt x="115957" y="76393"/>
                  </a:lnTo>
                  <a:lnTo>
                    <a:pt x="117649" y="79498"/>
                  </a:lnTo>
                  <a:lnTo>
                    <a:pt x="118777" y="82791"/>
                  </a:lnTo>
                  <a:lnTo>
                    <a:pt x="119623" y="86036"/>
                  </a:lnTo>
                  <a:lnTo>
                    <a:pt x="120000" y="89517"/>
                  </a:lnTo>
                  <a:lnTo>
                    <a:pt x="120000" y="92904"/>
                  </a:lnTo>
                  <a:lnTo>
                    <a:pt x="119623" y="96291"/>
                  </a:lnTo>
                  <a:lnTo>
                    <a:pt x="118777" y="99678"/>
                  </a:lnTo>
                  <a:lnTo>
                    <a:pt x="117649" y="102830"/>
                  </a:lnTo>
                  <a:lnTo>
                    <a:pt x="115957" y="105934"/>
                  </a:lnTo>
                  <a:lnTo>
                    <a:pt x="113983" y="108945"/>
                  </a:lnTo>
                  <a:lnTo>
                    <a:pt x="111586" y="111673"/>
                  </a:lnTo>
                  <a:lnTo>
                    <a:pt x="108860" y="113978"/>
                  </a:lnTo>
                  <a:lnTo>
                    <a:pt x="105945" y="116048"/>
                  </a:lnTo>
                  <a:lnTo>
                    <a:pt x="102843" y="117647"/>
                  </a:lnTo>
                  <a:lnTo>
                    <a:pt x="99647" y="118871"/>
                  </a:lnTo>
                  <a:lnTo>
                    <a:pt x="96263" y="119623"/>
                  </a:lnTo>
                  <a:lnTo>
                    <a:pt x="92925" y="120000"/>
                  </a:lnTo>
                  <a:lnTo>
                    <a:pt x="89447" y="120000"/>
                  </a:lnTo>
                  <a:lnTo>
                    <a:pt x="86063" y="119623"/>
                  </a:lnTo>
                  <a:lnTo>
                    <a:pt x="82773" y="118871"/>
                  </a:lnTo>
                  <a:lnTo>
                    <a:pt x="79482" y="117647"/>
                  </a:lnTo>
                  <a:lnTo>
                    <a:pt x="76427" y="116048"/>
                  </a:lnTo>
                  <a:lnTo>
                    <a:pt x="73513" y="113978"/>
                  </a:lnTo>
                  <a:lnTo>
                    <a:pt x="70693" y="111673"/>
                  </a:lnTo>
                  <a:lnTo>
                    <a:pt x="0" y="40878"/>
                  </a:lnTo>
                  <a:lnTo>
                    <a:pt x="6862" y="36174"/>
                  </a:lnTo>
                  <a:lnTo>
                    <a:pt x="13396" y="30999"/>
                  </a:lnTo>
                  <a:lnTo>
                    <a:pt x="19694" y="25495"/>
                  </a:lnTo>
                  <a:lnTo>
                    <a:pt x="25522" y="19662"/>
                  </a:lnTo>
                  <a:lnTo>
                    <a:pt x="31022" y="13406"/>
                  </a:lnTo>
                  <a:lnTo>
                    <a:pt x="36192" y="6820"/>
                  </a:lnTo>
                  <a:lnTo>
                    <a:pt x="40893" y="0"/>
                  </a:lnTo>
                  <a:close/>
                </a:path>
              </a:pathLst>
            </a:custGeom>
            <a:solidFill>
              <a:srgbClr val="FFFFFF"/>
            </a:solidFill>
            <a:ln>
              <a:noFill/>
            </a:ln>
          </p:spPr>
          <p:txBody>
            <a:bodyPr anchorCtr="0" anchor="ctr" bIns="45700" lIns="91425" rIns="91425" tIns="45700">
              <a:noAutofit/>
            </a:bodyPr>
            <a:lstStyle/>
            <a:p>
              <a:pPr indent="0" lvl="0" marL="0" marR="0" rtl="0" algn="ctr">
                <a:spcBef>
                  <a:spcPts val="0"/>
                </a:spcBef>
                <a:buNone/>
              </a:pPr>
              <a:r>
                <a:t/>
              </a:r>
              <a:endParaRPr sz="2400">
                <a:solidFill>
                  <a:srgbClr val="000000"/>
                </a:solidFill>
                <a:latin typeface="Calibri"/>
                <a:ea typeface="Calibri"/>
                <a:cs typeface="Calibri"/>
                <a:sym typeface="Calibri"/>
              </a:endParaRPr>
            </a:p>
          </p:txBody>
        </p:sp>
        <p:sp>
          <p:nvSpPr>
            <p:cNvPr id="140" name="Shape 140"/>
            <p:cNvSpPr/>
            <p:nvPr/>
          </p:nvSpPr>
          <p:spPr>
            <a:xfrm>
              <a:off x="4667251" y="4117975"/>
              <a:ext cx="3905099" cy="3903600"/>
            </a:xfrm>
            <a:custGeom>
              <a:pathLst>
                <a:path extrusionOk="0" h="120000" w="120000">
                  <a:moveTo>
                    <a:pt x="59963" y="15030"/>
                  </a:moveTo>
                  <a:lnTo>
                    <a:pt x="56330" y="15176"/>
                  </a:lnTo>
                  <a:lnTo>
                    <a:pt x="52672" y="15616"/>
                  </a:lnTo>
                  <a:lnTo>
                    <a:pt x="49160" y="16299"/>
                  </a:lnTo>
                  <a:lnTo>
                    <a:pt x="45771" y="17324"/>
                  </a:lnTo>
                  <a:lnTo>
                    <a:pt x="42503" y="18519"/>
                  </a:lnTo>
                  <a:lnTo>
                    <a:pt x="39357" y="20032"/>
                  </a:lnTo>
                  <a:lnTo>
                    <a:pt x="36285" y="21740"/>
                  </a:lnTo>
                  <a:lnTo>
                    <a:pt x="33407" y="23692"/>
                  </a:lnTo>
                  <a:lnTo>
                    <a:pt x="30749" y="25815"/>
                  </a:lnTo>
                  <a:lnTo>
                    <a:pt x="28213" y="28206"/>
                  </a:lnTo>
                  <a:lnTo>
                    <a:pt x="25824" y="30744"/>
                  </a:lnTo>
                  <a:lnTo>
                    <a:pt x="23678" y="33452"/>
                  </a:lnTo>
                  <a:lnTo>
                    <a:pt x="21751" y="36331"/>
                  </a:lnTo>
                  <a:lnTo>
                    <a:pt x="20044" y="39357"/>
                  </a:lnTo>
                  <a:lnTo>
                    <a:pt x="18532" y="42505"/>
                  </a:lnTo>
                  <a:lnTo>
                    <a:pt x="17313" y="45774"/>
                  </a:lnTo>
                  <a:lnTo>
                    <a:pt x="16289" y="49166"/>
                  </a:lnTo>
                  <a:lnTo>
                    <a:pt x="15557" y="52728"/>
                  </a:lnTo>
                  <a:lnTo>
                    <a:pt x="15118" y="56315"/>
                  </a:lnTo>
                  <a:lnTo>
                    <a:pt x="14972" y="60024"/>
                  </a:lnTo>
                  <a:lnTo>
                    <a:pt x="15118" y="63660"/>
                  </a:lnTo>
                  <a:lnTo>
                    <a:pt x="15557" y="67271"/>
                  </a:lnTo>
                  <a:lnTo>
                    <a:pt x="16289" y="70809"/>
                  </a:lnTo>
                  <a:lnTo>
                    <a:pt x="17313" y="74225"/>
                  </a:lnTo>
                  <a:lnTo>
                    <a:pt x="18532" y="77470"/>
                  </a:lnTo>
                  <a:lnTo>
                    <a:pt x="20044" y="80642"/>
                  </a:lnTo>
                  <a:lnTo>
                    <a:pt x="21751" y="83668"/>
                  </a:lnTo>
                  <a:lnTo>
                    <a:pt x="23678" y="86522"/>
                  </a:lnTo>
                  <a:lnTo>
                    <a:pt x="25824" y="89255"/>
                  </a:lnTo>
                  <a:lnTo>
                    <a:pt x="28213" y="91769"/>
                  </a:lnTo>
                  <a:lnTo>
                    <a:pt x="30749" y="94160"/>
                  </a:lnTo>
                  <a:lnTo>
                    <a:pt x="33407" y="96307"/>
                  </a:lnTo>
                  <a:lnTo>
                    <a:pt x="36285" y="98259"/>
                  </a:lnTo>
                  <a:lnTo>
                    <a:pt x="39357" y="99943"/>
                  </a:lnTo>
                  <a:lnTo>
                    <a:pt x="42503" y="101455"/>
                  </a:lnTo>
                  <a:lnTo>
                    <a:pt x="45771" y="102675"/>
                  </a:lnTo>
                  <a:lnTo>
                    <a:pt x="49160" y="103700"/>
                  </a:lnTo>
                  <a:lnTo>
                    <a:pt x="52672" y="104383"/>
                  </a:lnTo>
                  <a:lnTo>
                    <a:pt x="56330" y="104823"/>
                  </a:lnTo>
                  <a:lnTo>
                    <a:pt x="59963" y="104969"/>
                  </a:lnTo>
                  <a:lnTo>
                    <a:pt x="63669" y="104823"/>
                  </a:lnTo>
                  <a:lnTo>
                    <a:pt x="67254" y="104383"/>
                  </a:lnTo>
                  <a:lnTo>
                    <a:pt x="70766" y="103700"/>
                  </a:lnTo>
                  <a:lnTo>
                    <a:pt x="74180" y="102675"/>
                  </a:lnTo>
                  <a:lnTo>
                    <a:pt x="77472" y="101455"/>
                  </a:lnTo>
                  <a:lnTo>
                    <a:pt x="80642" y="99943"/>
                  </a:lnTo>
                  <a:lnTo>
                    <a:pt x="83665" y="98259"/>
                  </a:lnTo>
                  <a:lnTo>
                    <a:pt x="86519" y="96307"/>
                  </a:lnTo>
                  <a:lnTo>
                    <a:pt x="89250" y="94160"/>
                  </a:lnTo>
                  <a:lnTo>
                    <a:pt x="91786" y="91769"/>
                  </a:lnTo>
                  <a:lnTo>
                    <a:pt x="94102" y="89255"/>
                  </a:lnTo>
                  <a:lnTo>
                    <a:pt x="96297" y="86522"/>
                  </a:lnTo>
                  <a:lnTo>
                    <a:pt x="98199" y="83668"/>
                  </a:lnTo>
                  <a:lnTo>
                    <a:pt x="99955" y="80642"/>
                  </a:lnTo>
                  <a:lnTo>
                    <a:pt x="101418" y="77470"/>
                  </a:lnTo>
                  <a:lnTo>
                    <a:pt x="102662" y="74225"/>
                  </a:lnTo>
                  <a:lnTo>
                    <a:pt x="103637" y="70809"/>
                  </a:lnTo>
                  <a:lnTo>
                    <a:pt x="104369" y="67271"/>
                  </a:lnTo>
                  <a:lnTo>
                    <a:pt x="104807" y="63660"/>
                  </a:lnTo>
                  <a:lnTo>
                    <a:pt x="104954" y="60024"/>
                  </a:lnTo>
                  <a:lnTo>
                    <a:pt x="104807" y="56315"/>
                  </a:lnTo>
                  <a:lnTo>
                    <a:pt x="104369" y="52728"/>
                  </a:lnTo>
                  <a:lnTo>
                    <a:pt x="103637" y="49166"/>
                  </a:lnTo>
                  <a:lnTo>
                    <a:pt x="102662" y="45774"/>
                  </a:lnTo>
                  <a:lnTo>
                    <a:pt x="101418" y="42505"/>
                  </a:lnTo>
                  <a:lnTo>
                    <a:pt x="99955" y="39357"/>
                  </a:lnTo>
                  <a:lnTo>
                    <a:pt x="98199" y="36331"/>
                  </a:lnTo>
                  <a:lnTo>
                    <a:pt x="96297" y="33452"/>
                  </a:lnTo>
                  <a:lnTo>
                    <a:pt x="94102" y="30744"/>
                  </a:lnTo>
                  <a:lnTo>
                    <a:pt x="91786" y="28206"/>
                  </a:lnTo>
                  <a:lnTo>
                    <a:pt x="89250" y="25815"/>
                  </a:lnTo>
                  <a:lnTo>
                    <a:pt x="86519" y="23692"/>
                  </a:lnTo>
                  <a:lnTo>
                    <a:pt x="83665" y="21740"/>
                  </a:lnTo>
                  <a:lnTo>
                    <a:pt x="80642" y="20032"/>
                  </a:lnTo>
                  <a:lnTo>
                    <a:pt x="77472" y="18519"/>
                  </a:lnTo>
                  <a:lnTo>
                    <a:pt x="74180" y="17324"/>
                  </a:lnTo>
                  <a:lnTo>
                    <a:pt x="70766" y="16299"/>
                  </a:lnTo>
                  <a:lnTo>
                    <a:pt x="67254" y="15616"/>
                  </a:lnTo>
                  <a:lnTo>
                    <a:pt x="63669" y="15176"/>
                  </a:lnTo>
                  <a:lnTo>
                    <a:pt x="59963" y="15030"/>
                  </a:lnTo>
                  <a:close/>
                  <a:moveTo>
                    <a:pt x="59963" y="0"/>
                  </a:moveTo>
                  <a:lnTo>
                    <a:pt x="64255" y="146"/>
                  </a:lnTo>
                  <a:lnTo>
                    <a:pt x="68473" y="585"/>
                  </a:lnTo>
                  <a:lnTo>
                    <a:pt x="72570" y="1317"/>
                  </a:lnTo>
                  <a:lnTo>
                    <a:pt x="76594" y="2342"/>
                  </a:lnTo>
                  <a:lnTo>
                    <a:pt x="80495" y="3586"/>
                  </a:lnTo>
                  <a:lnTo>
                    <a:pt x="84251" y="5099"/>
                  </a:lnTo>
                  <a:lnTo>
                    <a:pt x="87884" y="6905"/>
                  </a:lnTo>
                  <a:lnTo>
                    <a:pt x="91396" y="8906"/>
                  </a:lnTo>
                  <a:lnTo>
                    <a:pt x="94736" y="11126"/>
                  </a:lnTo>
                  <a:lnTo>
                    <a:pt x="97955" y="13566"/>
                  </a:lnTo>
                  <a:lnTo>
                    <a:pt x="100979" y="16201"/>
                  </a:lnTo>
                  <a:lnTo>
                    <a:pt x="103783" y="19007"/>
                  </a:lnTo>
                  <a:lnTo>
                    <a:pt x="106417" y="22033"/>
                  </a:lnTo>
                  <a:lnTo>
                    <a:pt x="108855" y="25254"/>
                  </a:lnTo>
                  <a:lnTo>
                    <a:pt x="111099" y="28548"/>
                  </a:lnTo>
                  <a:lnTo>
                    <a:pt x="113074" y="32061"/>
                  </a:lnTo>
                  <a:lnTo>
                    <a:pt x="114830" y="35697"/>
                  </a:lnTo>
                  <a:lnTo>
                    <a:pt x="116390" y="39503"/>
                  </a:lnTo>
                  <a:lnTo>
                    <a:pt x="117659" y="43383"/>
                  </a:lnTo>
                  <a:lnTo>
                    <a:pt x="118634" y="47409"/>
                  </a:lnTo>
                  <a:lnTo>
                    <a:pt x="119365" y="51508"/>
                  </a:lnTo>
                  <a:lnTo>
                    <a:pt x="119804" y="55681"/>
                  </a:lnTo>
                  <a:lnTo>
                    <a:pt x="120000" y="60024"/>
                  </a:lnTo>
                  <a:lnTo>
                    <a:pt x="119804" y="64294"/>
                  </a:lnTo>
                  <a:lnTo>
                    <a:pt x="119365" y="68491"/>
                  </a:lnTo>
                  <a:lnTo>
                    <a:pt x="118634" y="72566"/>
                  </a:lnTo>
                  <a:lnTo>
                    <a:pt x="117659" y="76592"/>
                  </a:lnTo>
                  <a:lnTo>
                    <a:pt x="116390" y="80496"/>
                  </a:lnTo>
                  <a:lnTo>
                    <a:pt x="114830" y="84278"/>
                  </a:lnTo>
                  <a:lnTo>
                    <a:pt x="113074" y="87938"/>
                  </a:lnTo>
                  <a:lnTo>
                    <a:pt x="111099" y="91427"/>
                  </a:lnTo>
                  <a:lnTo>
                    <a:pt x="108855" y="94745"/>
                  </a:lnTo>
                  <a:lnTo>
                    <a:pt x="106417" y="97966"/>
                  </a:lnTo>
                  <a:lnTo>
                    <a:pt x="103783" y="100967"/>
                  </a:lnTo>
                  <a:lnTo>
                    <a:pt x="100979" y="103798"/>
                  </a:lnTo>
                  <a:lnTo>
                    <a:pt x="97955" y="106409"/>
                  </a:lnTo>
                  <a:lnTo>
                    <a:pt x="94736" y="108849"/>
                  </a:lnTo>
                  <a:lnTo>
                    <a:pt x="91396" y="111093"/>
                  </a:lnTo>
                  <a:lnTo>
                    <a:pt x="87884" y="113070"/>
                  </a:lnTo>
                  <a:lnTo>
                    <a:pt x="84251" y="114875"/>
                  </a:lnTo>
                  <a:lnTo>
                    <a:pt x="80495" y="116388"/>
                  </a:lnTo>
                  <a:lnTo>
                    <a:pt x="76594" y="117657"/>
                  </a:lnTo>
                  <a:lnTo>
                    <a:pt x="72570" y="118682"/>
                  </a:lnTo>
                  <a:lnTo>
                    <a:pt x="68473" y="119414"/>
                  </a:lnTo>
                  <a:lnTo>
                    <a:pt x="64255" y="119853"/>
                  </a:lnTo>
                  <a:lnTo>
                    <a:pt x="59963" y="120000"/>
                  </a:lnTo>
                  <a:lnTo>
                    <a:pt x="55695" y="119853"/>
                  </a:lnTo>
                  <a:lnTo>
                    <a:pt x="51501" y="119414"/>
                  </a:lnTo>
                  <a:lnTo>
                    <a:pt x="47380" y="118682"/>
                  </a:lnTo>
                  <a:lnTo>
                    <a:pt x="43381" y="117657"/>
                  </a:lnTo>
                  <a:lnTo>
                    <a:pt x="39504" y="116388"/>
                  </a:lnTo>
                  <a:lnTo>
                    <a:pt x="35700" y="114875"/>
                  </a:lnTo>
                  <a:lnTo>
                    <a:pt x="32042" y="113070"/>
                  </a:lnTo>
                  <a:lnTo>
                    <a:pt x="28555" y="111093"/>
                  </a:lnTo>
                  <a:lnTo>
                    <a:pt x="25190" y="108849"/>
                  </a:lnTo>
                  <a:lnTo>
                    <a:pt x="22044" y="106409"/>
                  </a:lnTo>
                  <a:lnTo>
                    <a:pt x="19020" y="103798"/>
                  </a:lnTo>
                  <a:lnTo>
                    <a:pt x="16191" y="100967"/>
                  </a:lnTo>
                  <a:lnTo>
                    <a:pt x="13509" y="97966"/>
                  </a:lnTo>
                  <a:lnTo>
                    <a:pt x="11095" y="94745"/>
                  </a:lnTo>
                  <a:lnTo>
                    <a:pt x="8900" y="91427"/>
                  </a:lnTo>
                  <a:lnTo>
                    <a:pt x="6901" y="87938"/>
                  </a:lnTo>
                  <a:lnTo>
                    <a:pt x="5096" y="84278"/>
                  </a:lnTo>
                  <a:lnTo>
                    <a:pt x="3609" y="80496"/>
                  </a:lnTo>
                  <a:lnTo>
                    <a:pt x="2340" y="76592"/>
                  </a:lnTo>
                  <a:lnTo>
                    <a:pt x="1316" y="72566"/>
                  </a:lnTo>
                  <a:lnTo>
                    <a:pt x="585" y="68491"/>
                  </a:lnTo>
                  <a:lnTo>
                    <a:pt x="146" y="64294"/>
                  </a:lnTo>
                  <a:lnTo>
                    <a:pt x="0" y="60024"/>
                  </a:lnTo>
                  <a:lnTo>
                    <a:pt x="146" y="55681"/>
                  </a:lnTo>
                  <a:lnTo>
                    <a:pt x="585" y="51508"/>
                  </a:lnTo>
                  <a:lnTo>
                    <a:pt x="1316" y="47409"/>
                  </a:lnTo>
                  <a:lnTo>
                    <a:pt x="2340" y="43383"/>
                  </a:lnTo>
                  <a:lnTo>
                    <a:pt x="3609" y="39503"/>
                  </a:lnTo>
                  <a:lnTo>
                    <a:pt x="5096" y="35697"/>
                  </a:lnTo>
                  <a:lnTo>
                    <a:pt x="6901" y="32061"/>
                  </a:lnTo>
                  <a:lnTo>
                    <a:pt x="8900" y="28548"/>
                  </a:lnTo>
                  <a:lnTo>
                    <a:pt x="11095" y="25254"/>
                  </a:lnTo>
                  <a:lnTo>
                    <a:pt x="13509" y="22033"/>
                  </a:lnTo>
                  <a:lnTo>
                    <a:pt x="16191" y="19007"/>
                  </a:lnTo>
                  <a:lnTo>
                    <a:pt x="19020" y="16201"/>
                  </a:lnTo>
                  <a:lnTo>
                    <a:pt x="22044" y="13566"/>
                  </a:lnTo>
                  <a:lnTo>
                    <a:pt x="25190" y="11126"/>
                  </a:lnTo>
                  <a:lnTo>
                    <a:pt x="28555" y="8906"/>
                  </a:lnTo>
                  <a:lnTo>
                    <a:pt x="32042" y="6905"/>
                  </a:lnTo>
                  <a:lnTo>
                    <a:pt x="35700" y="5099"/>
                  </a:lnTo>
                  <a:lnTo>
                    <a:pt x="39504" y="3586"/>
                  </a:lnTo>
                  <a:lnTo>
                    <a:pt x="43381" y="2342"/>
                  </a:lnTo>
                  <a:lnTo>
                    <a:pt x="47380" y="1317"/>
                  </a:lnTo>
                  <a:lnTo>
                    <a:pt x="51501" y="585"/>
                  </a:lnTo>
                  <a:lnTo>
                    <a:pt x="55695" y="146"/>
                  </a:lnTo>
                  <a:lnTo>
                    <a:pt x="59963" y="0"/>
                  </a:lnTo>
                  <a:close/>
                </a:path>
              </a:pathLst>
            </a:custGeom>
            <a:solidFill>
              <a:srgbClr val="FFFFFF"/>
            </a:solidFill>
            <a:ln>
              <a:noFill/>
            </a:ln>
          </p:spPr>
          <p:txBody>
            <a:bodyPr anchorCtr="0" anchor="ctr" bIns="45700" lIns="91425" rIns="91425" tIns="45700">
              <a:noAutofit/>
            </a:bodyPr>
            <a:lstStyle/>
            <a:p>
              <a:pPr indent="0" lvl="0" marL="0" marR="0" rtl="0" algn="ctr">
                <a:spcBef>
                  <a:spcPts val="0"/>
                </a:spcBef>
                <a:buNone/>
              </a:pPr>
              <a:r>
                <a:t/>
              </a:r>
              <a:endParaRPr sz="2400">
                <a:solidFill>
                  <a:srgbClr val="000000"/>
                </a:solidFill>
                <a:latin typeface="Calibri"/>
                <a:ea typeface="Calibri"/>
                <a:cs typeface="Calibri"/>
                <a:sym typeface="Calibri"/>
              </a:endParaRPr>
            </a:p>
          </p:txBody>
        </p:sp>
        <p:sp>
          <p:nvSpPr>
            <p:cNvPr id="141" name="Shape 141"/>
            <p:cNvSpPr/>
            <p:nvPr/>
          </p:nvSpPr>
          <p:spPr>
            <a:xfrm>
              <a:off x="5481637" y="4930775"/>
              <a:ext cx="1138200" cy="1139700"/>
            </a:xfrm>
            <a:custGeom>
              <a:pathLst>
                <a:path extrusionOk="0" h="120000" w="120000">
                  <a:moveTo>
                    <a:pt x="120000" y="0"/>
                  </a:moveTo>
                  <a:lnTo>
                    <a:pt x="120000" y="34285"/>
                  </a:lnTo>
                  <a:lnTo>
                    <a:pt x="110711" y="34787"/>
                  </a:lnTo>
                  <a:lnTo>
                    <a:pt x="101673" y="36292"/>
                  </a:lnTo>
                  <a:lnTo>
                    <a:pt x="92970" y="38634"/>
                  </a:lnTo>
                  <a:lnTo>
                    <a:pt x="84602" y="41811"/>
                  </a:lnTo>
                  <a:lnTo>
                    <a:pt x="76820" y="45993"/>
                  </a:lnTo>
                  <a:lnTo>
                    <a:pt x="69456" y="50843"/>
                  </a:lnTo>
                  <a:lnTo>
                    <a:pt x="62594" y="56278"/>
                  </a:lnTo>
                  <a:lnTo>
                    <a:pt x="56401" y="62466"/>
                  </a:lnTo>
                  <a:lnTo>
                    <a:pt x="50962" y="69324"/>
                  </a:lnTo>
                  <a:lnTo>
                    <a:pt x="46108" y="76599"/>
                  </a:lnTo>
                  <a:lnTo>
                    <a:pt x="41924" y="84459"/>
                  </a:lnTo>
                  <a:lnTo>
                    <a:pt x="38744" y="92822"/>
                  </a:lnTo>
                  <a:lnTo>
                    <a:pt x="36234" y="101435"/>
                  </a:lnTo>
                  <a:lnTo>
                    <a:pt x="34728" y="110634"/>
                  </a:lnTo>
                  <a:lnTo>
                    <a:pt x="34225" y="120000"/>
                  </a:lnTo>
                  <a:lnTo>
                    <a:pt x="0" y="120000"/>
                  </a:lnTo>
                  <a:lnTo>
                    <a:pt x="502" y="108961"/>
                  </a:lnTo>
                  <a:lnTo>
                    <a:pt x="1841" y="98341"/>
                  </a:lnTo>
                  <a:lnTo>
                    <a:pt x="4351" y="87972"/>
                  </a:lnTo>
                  <a:lnTo>
                    <a:pt x="7531" y="78104"/>
                  </a:lnTo>
                  <a:lnTo>
                    <a:pt x="11548" y="68487"/>
                  </a:lnTo>
                  <a:lnTo>
                    <a:pt x="16401" y="59456"/>
                  </a:lnTo>
                  <a:lnTo>
                    <a:pt x="22008" y="50843"/>
                  </a:lnTo>
                  <a:lnTo>
                    <a:pt x="28200" y="42648"/>
                  </a:lnTo>
                  <a:lnTo>
                    <a:pt x="35230" y="35121"/>
                  </a:lnTo>
                  <a:lnTo>
                    <a:pt x="42761" y="28097"/>
                  </a:lnTo>
                  <a:lnTo>
                    <a:pt x="50962" y="21993"/>
                  </a:lnTo>
                  <a:lnTo>
                    <a:pt x="59414" y="16306"/>
                  </a:lnTo>
                  <a:lnTo>
                    <a:pt x="68619" y="11456"/>
                  </a:lnTo>
                  <a:lnTo>
                    <a:pt x="78326" y="7442"/>
                  </a:lnTo>
                  <a:lnTo>
                    <a:pt x="88117" y="4264"/>
                  </a:lnTo>
                  <a:lnTo>
                    <a:pt x="98493" y="1923"/>
                  </a:lnTo>
                  <a:lnTo>
                    <a:pt x="109205" y="501"/>
                  </a:lnTo>
                  <a:lnTo>
                    <a:pt x="120000" y="0"/>
                  </a:lnTo>
                  <a:close/>
                </a:path>
              </a:pathLst>
            </a:custGeom>
            <a:solidFill>
              <a:srgbClr val="FFFFFF"/>
            </a:solidFill>
            <a:ln>
              <a:noFill/>
            </a:ln>
          </p:spPr>
          <p:txBody>
            <a:bodyPr anchorCtr="0" anchor="ctr" bIns="45700" lIns="91425" rIns="91425" tIns="45700">
              <a:noAutofit/>
            </a:bodyPr>
            <a:lstStyle/>
            <a:p>
              <a:pPr indent="0" lvl="0" marL="0" marR="0" rtl="0" algn="ctr">
                <a:spcBef>
                  <a:spcPts val="0"/>
                </a:spcBef>
                <a:buNone/>
              </a:pPr>
              <a:r>
                <a:t/>
              </a:r>
              <a:endParaRPr sz="2400">
                <a:solidFill>
                  <a:srgbClr val="000000"/>
                </a:solidFill>
                <a:latin typeface="Calibri"/>
                <a:ea typeface="Calibri"/>
                <a:cs typeface="Calibri"/>
                <a:sym typeface="Calibri"/>
              </a:endParaRPr>
            </a:p>
          </p:txBody>
        </p:sp>
      </p:grpSp>
      <p:cxnSp>
        <p:nvCxnSpPr>
          <p:cNvPr id="142" name="Shape 142"/>
          <p:cNvCxnSpPr/>
          <p:nvPr/>
        </p:nvCxnSpPr>
        <p:spPr>
          <a:xfrm>
            <a:off x="4235187" y="1233131"/>
            <a:ext cx="0" cy="416399"/>
          </a:xfrm>
          <a:prstGeom prst="straightConnector1">
            <a:avLst/>
          </a:prstGeom>
          <a:noFill/>
          <a:ln cap="flat" cmpd="sng" w="9525">
            <a:solidFill>
              <a:srgbClr val="D9D9D9"/>
            </a:solidFill>
            <a:prstDash val="solid"/>
            <a:round/>
            <a:headEnd len="lg" w="lg" type="none"/>
            <a:tailEnd len="lg" w="lg" type="none"/>
          </a:ln>
        </p:spPr>
      </p:cxnSp>
      <p:cxnSp>
        <p:nvCxnSpPr>
          <p:cNvPr id="143" name="Shape 143"/>
          <p:cNvCxnSpPr/>
          <p:nvPr/>
        </p:nvCxnSpPr>
        <p:spPr>
          <a:xfrm>
            <a:off x="4235187" y="2102556"/>
            <a:ext cx="0" cy="416400"/>
          </a:xfrm>
          <a:prstGeom prst="straightConnector1">
            <a:avLst/>
          </a:prstGeom>
          <a:noFill/>
          <a:ln cap="flat" cmpd="sng" w="9525">
            <a:solidFill>
              <a:srgbClr val="D9D9D9"/>
            </a:solidFill>
            <a:prstDash val="solid"/>
            <a:round/>
            <a:headEnd len="lg" w="lg" type="none"/>
            <a:tailEnd len="lg" w="lg" type="none"/>
          </a:ln>
        </p:spPr>
      </p:cxnSp>
      <p:cxnSp>
        <p:nvCxnSpPr>
          <p:cNvPr id="144" name="Shape 144"/>
          <p:cNvCxnSpPr/>
          <p:nvPr/>
        </p:nvCxnSpPr>
        <p:spPr>
          <a:xfrm>
            <a:off x="4235187" y="2942756"/>
            <a:ext cx="0" cy="416399"/>
          </a:xfrm>
          <a:prstGeom prst="straightConnector1">
            <a:avLst/>
          </a:prstGeom>
          <a:noFill/>
          <a:ln cap="flat" cmpd="sng" w="9525">
            <a:solidFill>
              <a:srgbClr val="D9D9D9"/>
            </a:solidFill>
            <a:prstDash val="solid"/>
            <a:round/>
            <a:headEnd len="lg" w="lg" type="none"/>
            <a:tailEnd len="lg" w="lg" type="none"/>
          </a:ln>
        </p:spPr>
      </p:cxnSp>
      <p:cxnSp>
        <p:nvCxnSpPr>
          <p:cNvPr id="145" name="Shape 145"/>
          <p:cNvCxnSpPr/>
          <p:nvPr/>
        </p:nvCxnSpPr>
        <p:spPr>
          <a:xfrm>
            <a:off x="4235187" y="3782956"/>
            <a:ext cx="0" cy="416400"/>
          </a:xfrm>
          <a:prstGeom prst="straightConnector1">
            <a:avLst/>
          </a:prstGeom>
          <a:noFill/>
          <a:ln cap="flat" cmpd="sng" w="9525">
            <a:solidFill>
              <a:srgbClr val="D9D9D9"/>
            </a:solidFill>
            <a:prstDash val="solid"/>
            <a:round/>
            <a:headEnd len="lg" w="lg" type="none"/>
            <a:tailEnd len="lg" w="lg" type="none"/>
          </a:ln>
        </p:spPr>
      </p:cxnSp>
      <p:grpSp>
        <p:nvGrpSpPr>
          <p:cNvPr id="146" name="Shape 146"/>
          <p:cNvGrpSpPr/>
          <p:nvPr/>
        </p:nvGrpSpPr>
        <p:grpSpPr>
          <a:xfrm>
            <a:off x="4973331" y="1077775"/>
            <a:ext cx="3819327" cy="3372894"/>
            <a:chOff x="4973331" y="1077775"/>
            <a:chExt cx="3819327" cy="3372894"/>
          </a:xfrm>
        </p:grpSpPr>
        <p:sp>
          <p:nvSpPr>
            <p:cNvPr id="147" name="Shape 147"/>
            <p:cNvSpPr txBox="1"/>
            <p:nvPr/>
          </p:nvSpPr>
          <p:spPr>
            <a:xfrm>
              <a:off x="4973331" y="1077775"/>
              <a:ext cx="3819300" cy="299700"/>
            </a:xfrm>
            <a:prstGeom prst="rect">
              <a:avLst/>
            </a:prstGeom>
            <a:noFill/>
            <a:ln>
              <a:noFill/>
            </a:ln>
          </p:spPr>
          <p:txBody>
            <a:bodyPr anchorCtr="0" anchor="ctr" bIns="91425" lIns="91425" rIns="91425" tIns="91425">
              <a:noAutofit/>
            </a:bodyPr>
            <a:lstStyle/>
            <a:p>
              <a:pPr lvl="0" rtl="0">
                <a:spcBef>
                  <a:spcPts val="0"/>
                </a:spcBef>
                <a:buNone/>
              </a:pPr>
              <a:r>
                <a:rPr lang="en" sz="1750">
                  <a:solidFill>
                    <a:srgbClr val="FFFFFF"/>
                  </a:solidFill>
                  <a:latin typeface="Trebuchet MS"/>
                  <a:ea typeface="Trebuchet MS"/>
                  <a:cs typeface="Trebuchet MS"/>
                  <a:sym typeface="Trebuchet MS"/>
                </a:rPr>
                <a:t>Autonomous Object Detection</a:t>
              </a:r>
            </a:p>
          </p:txBody>
        </p:sp>
        <p:sp>
          <p:nvSpPr>
            <p:cNvPr id="148" name="Shape 148"/>
            <p:cNvSpPr txBox="1"/>
            <p:nvPr/>
          </p:nvSpPr>
          <p:spPr>
            <a:xfrm>
              <a:off x="4973359" y="2576274"/>
              <a:ext cx="3819300" cy="299700"/>
            </a:xfrm>
            <a:prstGeom prst="rect">
              <a:avLst/>
            </a:prstGeom>
            <a:noFill/>
            <a:ln>
              <a:noFill/>
            </a:ln>
          </p:spPr>
          <p:txBody>
            <a:bodyPr anchorCtr="0" anchor="ctr" bIns="91425" lIns="91425" rIns="91425" tIns="91425">
              <a:noAutofit/>
            </a:bodyPr>
            <a:lstStyle/>
            <a:p>
              <a:pPr lvl="0" rtl="0">
                <a:spcBef>
                  <a:spcPts val="0"/>
                </a:spcBef>
                <a:buNone/>
              </a:pPr>
              <a:r>
                <a:rPr lang="en" sz="1750">
                  <a:solidFill>
                    <a:srgbClr val="FFFFFF"/>
                  </a:solidFill>
                  <a:latin typeface="Trebuchet MS"/>
                  <a:ea typeface="Trebuchet MS"/>
                  <a:cs typeface="Trebuchet MS"/>
                  <a:sym typeface="Trebuchet MS"/>
                </a:rPr>
                <a:t>Versatile Communication</a:t>
              </a:r>
            </a:p>
          </p:txBody>
        </p:sp>
        <p:sp>
          <p:nvSpPr>
            <p:cNvPr id="149" name="Shape 149"/>
            <p:cNvSpPr txBox="1"/>
            <p:nvPr/>
          </p:nvSpPr>
          <p:spPr>
            <a:xfrm>
              <a:off x="4973359" y="3363623"/>
              <a:ext cx="3819300" cy="299700"/>
            </a:xfrm>
            <a:prstGeom prst="rect">
              <a:avLst/>
            </a:prstGeom>
            <a:noFill/>
            <a:ln>
              <a:noFill/>
            </a:ln>
          </p:spPr>
          <p:txBody>
            <a:bodyPr anchorCtr="0" anchor="ctr" bIns="91425" lIns="91425" rIns="91425" tIns="91425">
              <a:noAutofit/>
            </a:bodyPr>
            <a:lstStyle/>
            <a:p>
              <a:pPr lvl="0" rtl="0">
                <a:spcBef>
                  <a:spcPts val="0"/>
                </a:spcBef>
                <a:buNone/>
              </a:pPr>
              <a:r>
                <a:rPr lang="en" sz="1750">
                  <a:solidFill>
                    <a:srgbClr val="FFFFFF"/>
                  </a:solidFill>
                  <a:latin typeface="Trebuchet MS"/>
                  <a:ea typeface="Trebuchet MS"/>
                  <a:cs typeface="Trebuchet MS"/>
                  <a:sym typeface="Trebuchet MS"/>
                </a:rPr>
                <a:t>Collapsable Design</a:t>
              </a:r>
            </a:p>
          </p:txBody>
        </p:sp>
        <p:sp>
          <p:nvSpPr>
            <p:cNvPr id="150" name="Shape 150"/>
            <p:cNvSpPr txBox="1"/>
            <p:nvPr/>
          </p:nvSpPr>
          <p:spPr>
            <a:xfrm>
              <a:off x="4973359" y="1788924"/>
              <a:ext cx="3819300" cy="299700"/>
            </a:xfrm>
            <a:prstGeom prst="rect">
              <a:avLst/>
            </a:prstGeom>
            <a:noFill/>
            <a:ln>
              <a:noFill/>
            </a:ln>
          </p:spPr>
          <p:txBody>
            <a:bodyPr anchorCtr="0" anchor="ctr" bIns="91425" lIns="91425" rIns="91425" tIns="91425">
              <a:noAutofit/>
            </a:bodyPr>
            <a:lstStyle/>
            <a:p>
              <a:pPr lvl="0" rtl="0">
                <a:spcBef>
                  <a:spcPts val="0"/>
                </a:spcBef>
                <a:buNone/>
              </a:pPr>
              <a:r>
                <a:rPr lang="en" sz="1750">
                  <a:solidFill>
                    <a:srgbClr val="FFFFFF"/>
                  </a:solidFill>
                  <a:latin typeface="Trebuchet MS"/>
                  <a:ea typeface="Trebuchet MS"/>
                  <a:cs typeface="Trebuchet MS"/>
                  <a:sym typeface="Trebuchet MS"/>
                </a:rPr>
                <a:t>Convenient Coordinate Conversion</a:t>
              </a:r>
            </a:p>
          </p:txBody>
        </p:sp>
        <p:sp>
          <p:nvSpPr>
            <p:cNvPr id="151" name="Shape 151"/>
            <p:cNvSpPr txBox="1"/>
            <p:nvPr/>
          </p:nvSpPr>
          <p:spPr>
            <a:xfrm>
              <a:off x="4973359" y="4150969"/>
              <a:ext cx="3819300" cy="299700"/>
            </a:xfrm>
            <a:prstGeom prst="rect">
              <a:avLst/>
            </a:prstGeom>
            <a:noFill/>
            <a:ln>
              <a:noFill/>
            </a:ln>
          </p:spPr>
          <p:txBody>
            <a:bodyPr anchorCtr="0" anchor="ctr" bIns="91425" lIns="91425" rIns="91425" tIns="91425">
              <a:noAutofit/>
            </a:bodyPr>
            <a:lstStyle/>
            <a:p>
              <a:pPr lvl="0" rtl="0">
                <a:spcBef>
                  <a:spcPts val="0"/>
                </a:spcBef>
                <a:buNone/>
              </a:pPr>
              <a:r>
                <a:rPr lang="en" sz="1750">
                  <a:solidFill>
                    <a:srgbClr val="FFFFFF"/>
                  </a:solidFill>
                  <a:latin typeface="Trebuchet MS"/>
                  <a:ea typeface="Trebuchet MS"/>
                  <a:cs typeface="Trebuchet MS"/>
                  <a:sym typeface="Trebuchet MS"/>
                </a:rPr>
                <a:t>Extended Flight Time</a:t>
              </a:r>
            </a:p>
          </p:txBody>
        </p:sp>
      </p:grpSp>
      <p:pic>
        <p:nvPicPr>
          <p:cNvPr descr="blackdrone.png" id="152" name="Shape 152"/>
          <p:cNvPicPr preferRelativeResize="0"/>
          <p:nvPr/>
        </p:nvPicPr>
        <p:blipFill rotWithShape="1">
          <a:blip r:embed="rId3">
            <a:alphaModFix/>
          </a:blip>
          <a:srcRect b="0" l="0" r="0" t="0"/>
          <a:stretch/>
        </p:blipFill>
        <p:spPr>
          <a:xfrm>
            <a:off x="153274" y="1494850"/>
            <a:ext cx="3507123" cy="2462524"/>
          </a:xfrm>
          <a:prstGeom prst="rect">
            <a:avLst/>
          </a:prstGeom>
          <a:noFill/>
          <a:ln>
            <a:noFill/>
          </a:ln>
        </p:spPr>
      </p:pic>
      <p:pic>
        <p:nvPicPr>
          <p:cNvPr descr="dronetop2.png" id="153" name="Shape 153"/>
          <p:cNvPicPr preferRelativeResize="0"/>
          <p:nvPr/>
        </p:nvPicPr>
        <p:blipFill>
          <a:blip r:embed="rId4">
            <a:alphaModFix/>
          </a:blip>
          <a:stretch>
            <a:fillRect/>
          </a:stretch>
        </p:blipFill>
        <p:spPr>
          <a:xfrm>
            <a:off x="2539857" y="1846666"/>
            <a:ext cx="4064025" cy="2853556"/>
          </a:xfrm>
          <a:prstGeom prst="rect">
            <a:avLst/>
          </a:prstGeom>
          <a:noFill/>
          <a:ln>
            <a:noFill/>
          </a:ln>
        </p:spPr>
      </p:pic>
      <p:sp>
        <p:nvSpPr>
          <p:cNvPr id="154" name="Shape 154"/>
          <p:cNvSpPr txBox="1"/>
          <p:nvPr/>
        </p:nvSpPr>
        <p:spPr>
          <a:xfrm>
            <a:off x="2703300" y="911325"/>
            <a:ext cx="3737400" cy="768900"/>
          </a:xfrm>
          <a:prstGeom prst="rect">
            <a:avLst/>
          </a:prstGeom>
          <a:noFill/>
          <a:ln>
            <a:noFill/>
          </a:ln>
        </p:spPr>
        <p:txBody>
          <a:bodyPr anchorCtr="0" anchor="ctr" bIns="91425" lIns="91425" rIns="91425" tIns="91425">
            <a:noAutofit/>
          </a:bodyPr>
          <a:lstStyle/>
          <a:p>
            <a:pPr lvl="0" rtl="0" algn="ctr">
              <a:spcBef>
                <a:spcPts val="0"/>
              </a:spcBef>
              <a:buNone/>
            </a:pPr>
            <a:r>
              <a:rPr lang="en" sz="4800">
                <a:solidFill>
                  <a:schemeClr val="dk1"/>
                </a:solidFill>
                <a:latin typeface="Syncopate"/>
                <a:ea typeface="Syncopate"/>
                <a:cs typeface="Syncopate"/>
                <a:sym typeface="Syncopate"/>
              </a:rPr>
              <a:t>Saurus</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152"/>
                                        </p:tgtEl>
                                        <p:attrNameLst>
                                          <p:attrName>style.visibility</p:attrName>
                                        </p:attrNameLst>
                                      </p:cBhvr>
                                      <p:to>
                                        <p:strVal val="visible"/>
                                      </p:to>
                                    </p:set>
                                    <p:animEffect filter="fade" transition="in">
                                      <p:cBhvr>
                                        <p:cTn dur="1000"/>
                                        <p:tgtEl>
                                          <p:spTgt spid="152"/>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46"/>
                                        </p:tgtEl>
                                        <p:attrNameLst>
                                          <p:attrName>style.visibility</p:attrName>
                                        </p:attrNameLst>
                                      </p:cBhvr>
                                      <p:to>
                                        <p:strVal val="visible"/>
                                      </p:to>
                                    </p:set>
                                    <p:animEffect filter="fade" transition="in">
                                      <p:cBhvr>
                                        <p:cTn dur="1000"/>
                                        <p:tgtEl>
                                          <p:spTgt spid="14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152"/>
                                        </p:tgtEl>
                                      </p:cBhvr>
                                    </p:animEffect>
                                    <p:set>
                                      <p:cBhvr>
                                        <p:cTn dur="1" fill="hold">
                                          <p:stCondLst>
                                            <p:cond delay="1000"/>
                                          </p:stCondLst>
                                        </p:cTn>
                                        <p:tgtEl>
                                          <p:spTgt spid="152"/>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146"/>
                                        </p:tgtEl>
                                      </p:cBhvr>
                                    </p:animEffect>
                                    <p:set>
                                      <p:cBhvr>
                                        <p:cTn dur="1" fill="hold">
                                          <p:stCondLst>
                                            <p:cond delay="1000"/>
                                          </p:stCondLst>
                                        </p:cTn>
                                        <p:tgtEl>
                                          <p:spTgt spid="146"/>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125"/>
                                        </p:tgtEl>
                                      </p:cBhvr>
                                    </p:animEffect>
                                    <p:set>
                                      <p:cBhvr>
                                        <p:cTn dur="1" fill="hold">
                                          <p:stCondLst>
                                            <p:cond delay="1000"/>
                                          </p:stCondLst>
                                        </p:cTn>
                                        <p:tgtEl>
                                          <p:spTgt spid="125"/>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126"/>
                                        </p:tgtEl>
                                      </p:cBhvr>
                                    </p:animEffect>
                                    <p:set>
                                      <p:cBhvr>
                                        <p:cTn dur="1" fill="hold">
                                          <p:stCondLst>
                                            <p:cond delay="1000"/>
                                          </p:stCondLst>
                                        </p:cTn>
                                        <p:tgtEl>
                                          <p:spTgt spid="126"/>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129"/>
                                        </p:tgtEl>
                                      </p:cBhvr>
                                    </p:animEffect>
                                    <p:set>
                                      <p:cBhvr>
                                        <p:cTn dur="1" fill="hold">
                                          <p:stCondLst>
                                            <p:cond delay="1000"/>
                                          </p:stCondLst>
                                        </p:cTn>
                                        <p:tgtEl>
                                          <p:spTgt spid="129"/>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134"/>
                                        </p:tgtEl>
                                      </p:cBhvr>
                                    </p:animEffect>
                                    <p:set>
                                      <p:cBhvr>
                                        <p:cTn dur="1" fill="hold">
                                          <p:stCondLst>
                                            <p:cond delay="1000"/>
                                          </p:stCondLst>
                                        </p:cTn>
                                        <p:tgtEl>
                                          <p:spTgt spid="134"/>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137"/>
                                        </p:tgtEl>
                                      </p:cBhvr>
                                    </p:animEffect>
                                    <p:set>
                                      <p:cBhvr>
                                        <p:cTn dur="1" fill="hold">
                                          <p:stCondLst>
                                            <p:cond delay="1000"/>
                                          </p:stCondLst>
                                        </p:cTn>
                                        <p:tgtEl>
                                          <p:spTgt spid="137"/>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138"/>
                                        </p:tgtEl>
                                      </p:cBhvr>
                                    </p:animEffect>
                                    <p:set>
                                      <p:cBhvr>
                                        <p:cTn dur="1" fill="hold">
                                          <p:stCondLst>
                                            <p:cond delay="1000"/>
                                          </p:stCondLst>
                                        </p:cTn>
                                        <p:tgtEl>
                                          <p:spTgt spid="138"/>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142"/>
                                        </p:tgtEl>
                                      </p:cBhvr>
                                    </p:animEffect>
                                    <p:set>
                                      <p:cBhvr>
                                        <p:cTn dur="1" fill="hold">
                                          <p:stCondLst>
                                            <p:cond delay="1000"/>
                                          </p:stCondLst>
                                        </p:cTn>
                                        <p:tgtEl>
                                          <p:spTgt spid="142"/>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143"/>
                                        </p:tgtEl>
                                      </p:cBhvr>
                                    </p:animEffect>
                                    <p:set>
                                      <p:cBhvr>
                                        <p:cTn dur="1" fill="hold">
                                          <p:stCondLst>
                                            <p:cond delay="1000"/>
                                          </p:stCondLst>
                                        </p:cTn>
                                        <p:tgtEl>
                                          <p:spTgt spid="143"/>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144"/>
                                        </p:tgtEl>
                                      </p:cBhvr>
                                    </p:animEffect>
                                    <p:set>
                                      <p:cBhvr>
                                        <p:cTn dur="1" fill="hold">
                                          <p:stCondLst>
                                            <p:cond delay="1000"/>
                                          </p:stCondLst>
                                        </p:cTn>
                                        <p:tgtEl>
                                          <p:spTgt spid="144"/>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145"/>
                                        </p:tgtEl>
                                      </p:cBhvr>
                                    </p:animEffect>
                                    <p:set>
                                      <p:cBhvr>
                                        <p:cTn dur="1" fill="hold">
                                          <p:stCondLst>
                                            <p:cond delay="1000"/>
                                          </p:stCondLst>
                                        </p:cTn>
                                        <p:tgtEl>
                                          <p:spTgt spid="145"/>
                                        </p:tgtEl>
                                        <p:attrNameLst>
                                          <p:attrName>style.visibility</p:attrName>
                                        </p:attrNameLst>
                                      </p:cBhvr>
                                      <p:to>
                                        <p:strVal val="hidden"/>
                                      </p:to>
                                    </p:se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53"/>
                                        </p:tgtEl>
                                        <p:attrNameLst>
                                          <p:attrName>style.visibility</p:attrName>
                                        </p:attrNameLst>
                                      </p:cBhvr>
                                      <p:to>
                                        <p:strVal val="visible"/>
                                      </p:to>
                                    </p:set>
                                    <p:animEffect filter="fade" transition="in">
                                      <p:cBhvr>
                                        <p:cTn dur="1000"/>
                                        <p:tgtEl>
                                          <p:spTgt spid="153"/>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154"/>
                                        </p:tgtEl>
                                        <p:attrNameLst>
                                          <p:attrName>style.visibility</p:attrName>
                                        </p:attrNameLst>
                                      </p:cBhvr>
                                      <p:to>
                                        <p:strVal val="visible"/>
                                      </p:to>
                                    </p:set>
                                    <p:animEffect filter="fade" transition="in">
                                      <p:cBhvr>
                                        <p:cTn dur="1000"/>
                                        <p:tgtEl>
                                          <p:spTgt spid="1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8" name="Shape 158"/>
        <p:cNvGrpSpPr/>
        <p:nvPr/>
      </p:nvGrpSpPr>
      <p:grpSpPr>
        <a:xfrm>
          <a:off x="0" y="0"/>
          <a:ext cx="0" cy="0"/>
          <a:chOff x="0" y="0"/>
          <a:chExt cx="0" cy="0"/>
        </a:xfrm>
      </p:grpSpPr>
      <p:sp>
        <p:nvSpPr>
          <p:cNvPr id="159" name="Shape 159"/>
          <p:cNvSpPr/>
          <p:nvPr/>
        </p:nvSpPr>
        <p:spPr>
          <a:xfrm>
            <a:off x="332125" y="1163550"/>
            <a:ext cx="687300" cy="364500"/>
          </a:xfrm>
          <a:prstGeom prst="rect">
            <a:avLst/>
          </a:prstGeom>
          <a:solidFill>
            <a:schemeClr val="lt1"/>
          </a:solidFill>
          <a:ln>
            <a:noFill/>
          </a:ln>
        </p:spPr>
        <p:txBody>
          <a:bodyPr anchorCtr="0" anchor="ctr" bIns="91425" lIns="91425" rIns="91425" tIns="91425">
            <a:noAutofit/>
          </a:bodyPr>
          <a:lstStyle/>
          <a:p>
            <a:pPr lvl="0">
              <a:spcBef>
                <a:spcPts val="0"/>
              </a:spcBef>
              <a:buNone/>
            </a:pPr>
            <a:r>
              <a:t/>
            </a:r>
            <a:endParaRPr/>
          </a:p>
        </p:txBody>
      </p:sp>
      <p:sp>
        <p:nvSpPr>
          <p:cNvPr id="160" name="Shape 160"/>
          <p:cNvSpPr txBox="1"/>
          <p:nvPr/>
        </p:nvSpPr>
        <p:spPr>
          <a:xfrm>
            <a:off x="142500" y="1389400"/>
            <a:ext cx="8859000" cy="1387800"/>
          </a:xfrm>
          <a:prstGeom prst="rect">
            <a:avLst/>
          </a:prstGeom>
          <a:noFill/>
          <a:ln>
            <a:noFill/>
          </a:ln>
        </p:spPr>
        <p:txBody>
          <a:bodyPr anchorCtr="0" anchor="ctr" bIns="91425" lIns="91425" rIns="91425" tIns="91425">
            <a:noAutofit/>
          </a:bodyPr>
          <a:lstStyle/>
          <a:p>
            <a:pPr lvl="0" rtl="0" algn="ctr">
              <a:spcBef>
                <a:spcPts val="0"/>
              </a:spcBef>
              <a:buNone/>
            </a:pPr>
            <a:r>
              <a:rPr lang="en" sz="3800">
                <a:solidFill>
                  <a:schemeClr val="dk1"/>
                </a:solidFill>
                <a:latin typeface="Ubuntu"/>
                <a:ea typeface="Ubuntu"/>
                <a:cs typeface="Ubuntu"/>
                <a:sym typeface="Ubuntu"/>
              </a:rPr>
              <a:t>Flight Control and Onboard Electronics</a:t>
            </a:r>
          </a:p>
        </p:txBody>
      </p:sp>
      <p:cxnSp>
        <p:nvCxnSpPr>
          <p:cNvPr id="161" name="Shape 161"/>
          <p:cNvCxnSpPr/>
          <p:nvPr/>
        </p:nvCxnSpPr>
        <p:spPr>
          <a:xfrm>
            <a:off x="3111900" y="2479550"/>
            <a:ext cx="2920200" cy="0"/>
          </a:xfrm>
          <a:prstGeom prst="straightConnector1">
            <a:avLst/>
          </a:prstGeom>
          <a:noFill/>
          <a:ln cap="flat" cmpd="sng" w="38100">
            <a:solidFill>
              <a:schemeClr val="accent5"/>
            </a:solidFill>
            <a:prstDash val="solid"/>
            <a:round/>
            <a:headEnd len="lg" w="lg" type="none"/>
            <a:tailEnd len="lg" w="lg" type="none"/>
          </a:ln>
        </p:spPr>
      </p:cxnSp>
      <p:sp>
        <p:nvSpPr>
          <p:cNvPr id="162" name="Shape 162"/>
          <p:cNvSpPr txBox="1"/>
          <p:nvPr/>
        </p:nvSpPr>
        <p:spPr>
          <a:xfrm>
            <a:off x="1850575" y="2409275"/>
            <a:ext cx="5657400" cy="963900"/>
          </a:xfrm>
          <a:prstGeom prst="rect">
            <a:avLst/>
          </a:prstGeom>
          <a:noFill/>
          <a:ln>
            <a:noFill/>
          </a:ln>
        </p:spPr>
        <p:txBody>
          <a:bodyPr anchorCtr="0" anchor="ctr" bIns="91425" lIns="91425" rIns="91425" tIns="91425">
            <a:noAutofit/>
          </a:bodyPr>
          <a:lstStyle/>
          <a:p>
            <a:pPr lvl="0" rtl="0" algn="ctr">
              <a:spcBef>
                <a:spcPts val="0"/>
              </a:spcBef>
              <a:buNone/>
            </a:pPr>
            <a:r>
              <a:rPr lang="en" sz="2100">
                <a:solidFill>
                  <a:schemeClr val="accent5"/>
                </a:solidFill>
                <a:latin typeface="Ubuntu"/>
                <a:ea typeface="Ubuntu"/>
                <a:cs typeface="Ubuntu"/>
                <a:sym typeface="Ubuntu"/>
              </a:rPr>
              <a:t>Cody Campbell </a:t>
            </a: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6" name="Shape 166"/>
        <p:cNvGrpSpPr/>
        <p:nvPr/>
      </p:nvGrpSpPr>
      <p:grpSpPr>
        <a:xfrm>
          <a:off x="0" y="0"/>
          <a:ext cx="0" cy="0"/>
          <a:chOff x="0" y="0"/>
          <a:chExt cx="0" cy="0"/>
        </a:xfrm>
      </p:grpSpPr>
      <p:sp>
        <p:nvSpPr>
          <p:cNvPr id="167" name="Shape 167"/>
          <p:cNvSpPr txBox="1"/>
          <p:nvPr>
            <p:ph idx="12" type="sldNum"/>
          </p:nvPr>
        </p:nvSpPr>
        <p:spPr>
          <a:xfrm>
            <a:off x="7592126" y="4663225"/>
            <a:ext cx="1429200" cy="393600"/>
          </a:xfrm>
          <a:prstGeom prst="rect">
            <a:avLst/>
          </a:prstGeom>
        </p:spPr>
        <p:txBody>
          <a:bodyPr anchorCtr="0" anchor="ctr" bIns="91425" lIns="91425" rIns="91425" tIns="91425">
            <a:noAutofit/>
          </a:bodyPr>
          <a:lstStyle/>
          <a:p>
            <a:pPr lvl="0" rtl="0">
              <a:spcBef>
                <a:spcPts val="0"/>
              </a:spcBef>
              <a:buNone/>
            </a:pPr>
            <a:r>
              <a:rPr lang="en">
                <a:latin typeface="Ubuntu"/>
                <a:ea typeface="Ubuntu"/>
                <a:cs typeface="Ubuntu"/>
                <a:sym typeface="Ubuntu"/>
              </a:rPr>
              <a:t>Cody Campbell</a:t>
            </a:r>
            <a:r>
              <a:rPr lang="en">
                <a:latin typeface="Ubuntu"/>
                <a:ea typeface="Ubuntu"/>
                <a:cs typeface="Ubuntu"/>
                <a:sym typeface="Ubuntu"/>
              </a:rPr>
              <a:t>    </a:t>
            </a:r>
            <a:fld id="{00000000-1234-1234-1234-123412341234}" type="slidenum">
              <a:rPr lang="en">
                <a:latin typeface="Ubuntu"/>
                <a:ea typeface="Ubuntu"/>
                <a:cs typeface="Ubuntu"/>
                <a:sym typeface="Ubuntu"/>
              </a:rPr>
              <a:t>‹#›</a:t>
            </a:fld>
          </a:p>
        </p:txBody>
      </p:sp>
      <p:pic>
        <p:nvPicPr>
          <p:cNvPr id="168" name="Shape 168"/>
          <p:cNvPicPr preferRelativeResize="0"/>
          <p:nvPr/>
        </p:nvPicPr>
        <p:blipFill rotWithShape="1">
          <a:blip r:embed="rId3">
            <a:alphaModFix/>
          </a:blip>
          <a:srcRect b="38928" l="0" r="0" t="41061"/>
          <a:stretch/>
        </p:blipFill>
        <p:spPr>
          <a:xfrm>
            <a:off x="2871575" y="1144624"/>
            <a:ext cx="3405175" cy="679124"/>
          </a:xfrm>
          <a:prstGeom prst="rect">
            <a:avLst/>
          </a:prstGeom>
          <a:noFill/>
          <a:ln>
            <a:noFill/>
          </a:ln>
        </p:spPr>
      </p:pic>
      <p:pic>
        <p:nvPicPr>
          <p:cNvPr id="169" name="Shape 169"/>
          <p:cNvPicPr preferRelativeResize="0"/>
          <p:nvPr/>
        </p:nvPicPr>
        <p:blipFill>
          <a:blip r:embed="rId4">
            <a:alphaModFix/>
          </a:blip>
          <a:stretch>
            <a:fillRect/>
          </a:stretch>
        </p:blipFill>
        <p:spPr>
          <a:xfrm>
            <a:off x="2303087" y="3371048"/>
            <a:ext cx="4542124" cy="1385050"/>
          </a:xfrm>
          <a:prstGeom prst="rect">
            <a:avLst/>
          </a:prstGeom>
          <a:noFill/>
          <a:ln>
            <a:noFill/>
          </a:ln>
        </p:spPr>
      </p:pic>
      <p:pic>
        <p:nvPicPr>
          <p:cNvPr descr="nav.JPG" id="170" name="Shape 170"/>
          <p:cNvPicPr preferRelativeResize="0"/>
          <p:nvPr/>
        </p:nvPicPr>
        <p:blipFill rotWithShape="1">
          <a:blip r:embed="rId5">
            <a:alphaModFix/>
          </a:blip>
          <a:srcRect b="0" l="1858" r="1858" t="0"/>
          <a:stretch/>
        </p:blipFill>
        <p:spPr>
          <a:xfrm>
            <a:off x="886512" y="731350"/>
            <a:ext cx="3361800" cy="1891200"/>
          </a:xfrm>
          <a:prstGeom prst="round2DiagRect">
            <a:avLst>
              <a:gd fmla="val 0" name="adj1"/>
              <a:gd fmla="val 17046" name="adj2"/>
            </a:avLst>
          </a:prstGeom>
          <a:noFill/>
          <a:ln>
            <a:noFill/>
          </a:ln>
        </p:spPr>
      </p:pic>
      <p:pic>
        <p:nvPicPr>
          <p:cNvPr descr="calib.JPG" id="171" name="Shape 171"/>
          <p:cNvPicPr preferRelativeResize="0"/>
          <p:nvPr/>
        </p:nvPicPr>
        <p:blipFill rotWithShape="1">
          <a:blip r:embed="rId6">
            <a:alphaModFix/>
          </a:blip>
          <a:srcRect b="0" l="1858" r="1858" t="0"/>
          <a:stretch/>
        </p:blipFill>
        <p:spPr>
          <a:xfrm flipH="1">
            <a:off x="888700" y="2864900"/>
            <a:ext cx="3361800" cy="1891200"/>
          </a:xfrm>
          <a:prstGeom prst="round2DiagRect">
            <a:avLst>
              <a:gd fmla="val 0" name="adj1"/>
              <a:gd fmla="val 17046" name="adj2"/>
            </a:avLst>
          </a:prstGeom>
          <a:noFill/>
          <a:ln>
            <a:noFill/>
          </a:ln>
        </p:spPr>
      </p:pic>
      <p:pic>
        <p:nvPicPr>
          <p:cNvPr descr="mission.JPG" id="172" name="Shape 172"/>
          <p:cNvPicPr preferRelativeResize="0"/>
          <p:nvPr/>
        </p:nvPicPr>
        <p:blipFill rotWithShape="1">
          <a:blip r:embed="rId7">
            <a:alphaModFix/>
          </a:blip>
          <a:srcRect b="0" l="1858" r="1858" t="0"/>
          <a:stretch/>
        </p:blipFill>
        <p:spPr>
          <a:xfrm flipH="1">
            <a:off x="4896775" y="719575"/>
            <a:ext cx="3361800" cy="1891200"/>
          </a:xfrm>
          <a:prstGeom prst="round2DiagRect">
            <a:avLst>
              <a:gd fmla="val 0" name="adj1"/>
              <a:gd fmla="val 17046" name="adj2"/>
            </a:avLst>
          </a:prstGeom>
          <a:noFill/>
          <a:ln>
            <a:noFill/>
          </a:ln>
        </p:spPr>
      </p:pic>
      <p:pic>
        <p:nvPicPr>
          <p:cNvPr descr="frame.JPG" id="173" name="Shape 173"/>
          <p:cNvPicPr preferRelativeResize="0"/>
          <p:nvPr/>
        </p:nvPicPr>
        <p:blipFill rotWithShape="1">
          <a:blip r:embed="rId8">
            <a:alphaModFix/>
          </a:blip>
          <a:srcRect b="0" l="1858" r="1858" t="0"/>
          <a:stretch/>
        </p:blipFill>
        <p:spPr>
          <a:xfrm>
            <a:off x="4894600" y="2853125"/>
            <a:ext cx="3361800" cy="1891200"/>
          </a:xfrm>
          <a:prstGeom prst="round2DiagRect">
            <a:avLst>
              <a:gd fmla="val 0" name="adj1"/>
              <a:gd fmla="val 17046" name="adj2"/>
            </a:avLst>
          </a:prstGeom>
          <a:noFill/>
          <a:ln>
            <a:noFill/>
          </a:ln>
        </p:spPr>
      </p:pic>
      <p:pic>
        <p:nvPicPr>
          <p:cNvPr id="174" name="Shape 174"/>
          <p:cNvPicPr preferRelativeResize="0"/>
          <p:nvPr/>
        </p:nvPicPr>
        <p:blipFill rotWithShape="1">
          <a:blip r:embed="rId3">
            <a:alphaModFix/>
          </a:blip>
          <a:srcRect b="68030" l="33551" r="33669" t="0"/>
          <a:stretch/>
        </p:blipFill>
        <p:spPr>
          <a:xfrm>
            <a:off x="4016100" y="2189450"/>
            <a:ext cx="1116124" cy="1085000"/>
          </a:xfrm>
          <a:prstGeom prst="rect">
            <a:avLst/>
          </a:prstGeom>
          <a:noFill/>
          <a:ln>
            <a:noFill/>
          </a:ln>
        </p:spPr>
      </p:pic>
      <p:sp>
        <p:nvSpPr>
          <p:cNvPr id="175" name="Shape 175"/>
          <p:cNvSpPr txBox="1"/>
          <p:nvPr>
            <p:ph idx="4294967295" type="title"/>
          </p:nvPr>
        </p:nvSpPr>
        <p:spPr>
          <a:xfrm>
            <a:off x="-125" y="0"/>
            <a:ext cx="9144000" cy="489000"/>
          </a:xfrm>
          <a:prstGeom prst="rect">
            <a:avLst/>
          </a:prstGeom>
          <a:solidFill>
            <a:srgbClr val="000000"/>
          </a:solidFill>
        </p:spPr>
        <p:txBody>
          <a:bodyPr anchorCtr="0" anchor="ctr" bIns="91425" lIns="91425" rIns="91425" tIns="91425">
            <a:noAutofit/>
          </a:bodyPr>
          <a:lstStyle/>
          <a:p>
            <a:pPr lvl="0" rtl="0" algn="ctr">
              <a:spcBef>
                <a:spcPts val="0"/>
              </a:spcBef>
              <a:buNone/>
            </a:pPr>
            <a:r>
              <a:t/>
            </a:r>
            <a:endParaRPr b="1" sz="1000">
              <a:latin typeface="Ubuntu"/>
              <a:ea typeface="Ubuntu"/>
              <a:cs typeface="Ubuntu"/>
              <a:sym typeface="Ubuntu"/>
            </a:endParaRPr>
          </a:p>
          <a:p>
            <a:pPr lvl="0" rtl="0" algn="ctr">
              <a:spcBef>
                <a:spcPts val="1000"/>
              </a:spcBef>
              <a:buNone/>
            </a:pPr>
            <a:r>
              <a:rPr lang="en" sz="1600">
                <a:solidFill>
                  <a:srgbClr val="999999"/>
                </a:solidFill>
                <a:latin typeface="Ubuntu"/>
                <a:ea typeface="Ubuntu"/>
                <a:cs typeface="Ubuntu"/>
                <a:sym typeface="Ubuntu"/>
              </a:rPr>
              <a:t>Recap</a:t>
            </a:r>
            <a:r>
              <a:rPr lang="en" sz="1600">
                <a:solidFill>
                  <a:srgbClr val="FFFFFF"/>
                </a:solidFill>
                <a:latin typeface="Ubuntu"/>
                <a:ea typeface="Ubuntu"/>
                <a:cs typeface="Ubuntu"/>
                <a:sym typeface="Ubuntu"/>
              </a:rPr>
              <a:t> </a:t>
            </a:r>
            <a:r>
              <a:rPr lang="en" sz="1600">
                <a:solidFill>
                  <a:srgbClr val="999999"/>
                </a:solidFill>
                <a:latin typeface="Ubuntu"/>
                <a:ea typeface="Ubuntu"/>
                <a:cs typeface="Ubuntu"/>
                <a:sym typeface="Ubuntu"/>
              </a:rPr>
              <a:t>→</a:t>
            </a:r>
            <a:r>
              <a:rPr lang="en" sz="1600">
                <a:latin typeface="Ubuntu"/>
                <a:ea typeface="Ubuntu"/>
                <a:cs typeface="Ubuntu"/>
                <a:sym typeface="Ubuntu"/>
              </a:rPr>
              <a:t> </a:t>
            </a:r>
            <a:r>
              <a:rPr b="1" lang="en" sz="1600">
                <a:solidFill>
                  <a:schemeClr val="accent5"/>
                </a:solidFill>
                <a:latin typeface="Ubuntu"/>
                <a:ea typeface="Ubuntu"/>
                <a:cs typeface="Ubuntu"/>
                <a:sym typeface="Ubuntu"/>
              </a:rPr>
              <a:t>Flight Control</a:t>
            </a:r>
            <a:r>
              <a:rPr lang="en" sz="1600">
                <a:solidFill>
                  <a:srgbClr val="999999"/>
                </a:solidFill>
                <a:latin typeface="Ubuntu"/>
                <a:ea typeface="Ubuntu"/>
                <a:cs typeface="Ubuntu"/>
                <a:sym typeface="Ubuntu"/>
              </a:rPr>
              <a:t> → Image Processing → WiFi / USNG → Airframe &amp; Performance → Demo</a:t>
            </a:r>
          </a:p>
          <a:p>
            <a:pPr lvl="0" rtl="0" algn="ctr">
              <a:spcBef>
                <a:spcPts val="0"/>
              </a:spcBef>
              <a:buNone/>
            </a:pPr>
            <a:r>
              <a:rPr lang="en" sz="1600">
                <a:latin typeface="Ubuntu"/>
                <a:ea typeface="Ubuntu"/>
                <a:cs typeface="Ubuntu"/>
                <a:sym typeface="Ubuntu"/>
              </a:rPr>
              <a:t>	</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174"/>
                                        </p:tgtEl>
                                        <p:attrNameLst>
                                          <p:attrName>style.visibility</p:attrName>
                                        </p:attrNameLst>
                                      </p:cBhvr>
                                      <p:to>
                                        <p:strVal val="visible"/>
                                      </p:to>
                                    </p:set>
                                    <p:animEffect filter="fade" transition="in">
                                      <p:cBhvr>
                                        <p:cTn dur="1000"/>
                                        <p:tgtEl>
                                          <p:spTgt spid="17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9"/>
                                        </p:tgtEl>
                                        <p:attrNameLst>
                                          <p:attrName>style.visibility</p:attrName>
                                        </p:attrNameLst>
                                      </p:cBhvr>
                                      <p:to>
                                        <p:strVal val="visible"/>
                                      </p:to>
                                    </p:set>
                                    <p:animEffect filter="fade" transition="in">
                                      <p:cBhvr>
                                        <p:cTn dur="1000"/>
                                        <p:tgtEl>
                                          <p:spTgt spid="169"/>
                                        </p:tgtEl>
                                      </p:cBhvr>
                                    </p:animEffect>
                                  </p:childTnLst>
                                </p:cTn>
                              </p:par>
                              <p:par>
                                <p:cTn fill="hold" nodeType="withEffect" presetClass="entr" presetID="10" presetSubtype="0">
                                  <p:stCondLst>
                                    <p:cond delay="0"/>
                                  </p:stCondLst>
                                  <p:childTnLst>
                                    <p:set>
                                      <p:cBhvr>
                                        <p:cTn dur="1" fill="hold">
                                          <p:stCondLst>
                                            <p:cond delay="0"/>
                                          </p:stCondLst>
                                        </p:cTn>
                                        <p:tgtEl>
                                          <p:spTgt spid="168"/>
                                        </p:tgtEl>
                                        <p:attrNameLst>
                                          <p:attrName>style.visibility</p:attrName>
                                        </p:attrNameLst>
                                      </p:cBhvr>
                                      <p:to>
                                        <p:strVal val="visible"/>
                                      </p:to>
                                    </p:set>
                                    <p:animEffect filter="fade" transition="in">
                                      <p:cBhvr>
                                        <p:cTn dur="1000"/>
                                        <p:tgtEl>
                                          <p:spTgt spid="16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168"/>
                                        </p:tgtEl>
                                      </p:cBhvr>
                                    </p:animEffect>
                                    <p:set>
                                      <p:cBhvr>
                                        <p:cTn dur="1" fill="hold">
                                          <p:stCondLst>
                                            <p:cond delay="1000"/>
                                          </p:stCondLst>
                                        </p:cTn>
                                        <p:tgtEl>
                                          <p:spTgt spid="168"/>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169"/>
                                        </p:tgtEl>
                                      </p:cBhvr>
                                    </p:animEffect>
                                    <p:set>
                                      <p:cBhvr>
                                        <p:cTn dur="1" fill="hold">
                                          <p:stCondLst>
                                            <p:cond delay="1000"/>
                                          </p:stCondLst>
                                        </p:cTn>
                                        <p:tgtEl>
                                          <p:spTgt spid="169"/>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170"/>
                                        </p:tgtEl>
                                        <p:attrNameLst>
                                          <p:attrName>style.visibility</p:attrName>
                                        </p:attrNameLst>
                                      </p:cBhvr>
                                      <p:to>
                                        <p:strVal val="visible"/>
                                      </p:to>
                                    </p:set>
                                    <p:animEffect filter="fade" transition="in">
                                      <p:cBhvr>
                                        <p:cTn dur="1000"/>
                                        <p:tgtEl>
                                          <p:spTgt spid="170"/>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72"/>
                                        </p:tgtEl>
                                        <p:attrNameLst>
                                          <p:attrName>style.visibility</p:attrName>
                                        </p:attrNameLst>
                                      </p:cBhvr>
                                      <p:to>
                                        <p:strVal val="visible"/>
                                      </p:to>
                                    </p:set>
                                    <p:animEffect filter="fade" transition="in">
                                      <p:cBhvr>
                                        <p:cTn dur="1000"/>
                                        <p:tgtEl>
                                          <p:spTgt spid="172"/>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171"/>
                                        </p:tgtEl>
                                        <p:attrNameLst>
                                          <p:attrName>style.visibility</p:attrName>
                                        </p:attrNameLst>
                                      </p:cBhvr>
                                      <p:to>
                                        <p:strVal val="visible"/>
                                      </p:to>
                                    </p:set>
                                    <p:animEffect filter="fade" transition="in">
                                      <p:cBhvr>
                                        <p:cTn dur="1000"/>
                                        <p:tgtEl>
                                          <p:spTgt spid="171"/>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173"/>
                                        </p:tgtEl>
                                        <p:attrNameLst>
                                          <p:attrName>style.visibility</p:attrName>
                                        </p:attrNameLst>
                                      </p:cBhvr>
                                      <p:to>
                                        <p:strVal val="visible"/>
                                      </p:to>
                                    </p:set>
                                    <p:animEffect filter="fade" transition="in">
                                      <p:cBhvr>
                                        <p:cTn dur="1000"/>
                                        <p:tgtEl>
                                          <p:spTgt spid="17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79" name="Shape 179"/>
        <p:cNvGrpSpPr/>
        <p:nvPr/>
      </p:nvGrpSpPr>
      <p:grpSpPr>
        <a:xfrm>
          <a:off x="0" y="0"/>
          <a:ext cx="0" cy="0"/>
          <a:chOff x="0" y="0"/>
          <a:chExt cx="0" cy="0"/>
        </a:xfrm>
      </p:grpSpPr>
      <p:sp>
        <p:nvSpPr>
          <p:cNvPr id="180" name="Shape 180"/>
          <p:cNvSpPr txBox="1"/>
          <p:nvPr>
            <p:ph idx="12" type="sldNum"/>
          </p:nvPr>
        </p:nvSpPr>
        <p:spPr>
          <a:xfrm>
            <a:off x="7556927" y="4663225"/>
            <a:ext cx="1464300" cy="393600"/>
          </a:xfrm>
          <a:prstGeom prst="rect">
            <a:avLst/>
          </a:prstGeom>
        </p:spPr>
        <p:txBody>
          <a:bodyPr anchorCtr="0" anchor="ctr" bIns="91425" lIns="91425" rIns="91425" tIns="91425">
            <a:noAutofit/>
          </a:bodyPr>
          <a:lstStyle/>
          <a:p>
            <a:pPr lvl="0" rtl="0">
              <a:spcBef>
                <a:spcPts val="0"/>
              </a:spcBef>
              <a:buNone/>
            </a:pPr>
            <a:r>
              <a:rPr lang="en">
                <a:latin typeface="Ubuntu"/>
                <a:ea typeface="Ubuntu"/>
                <a:cs typeface="Ubuntu"/>
                <a:sym typeface="Ubuntu"/>
              </a:rPr>
              <a:t>Cody Campbell</a:t>
            </a:r>
            <a:r>
              <a:rPr lang="en">
                <a:latin typeface="Ubuntu"/>
                <a:ea typeface="Ubuntu"/>
                <a:cs typeface="Ubuntu"/>
                <a:sym typeface="Ubuntu"/>
              </a:rPr>
              <a:t>    </a:t>
            </a:r>
            <a:fld id="{00000000-1234-1234-1234-123412341234}" type="slidenum">
              <a:rPr lang="en">
                <a:latin typeface="Ubuntu"/>
                <a:ea typeface="Ubuntu"/>
                <a:cs typeface="Ubuntu"/>
                <a:sym typeface="Ubuntu"/>
              </a:rPr>
              <a:t>‹#›</a:t>
            </a:fld>
          </a:p>
        </p:txBody>
      </p:sp>
      <p:pic>
        <p:nvPicPr>
          <p:cNvPr id="181" name="Shape 181"/>
          <p:cNvPicPr preferRelativeResize="0"/>
          <p:nvPr/>
        </p:nvPicPr>
        <p:blipFill rotWithShape="1">
          <a:blip r:embed="rId3">
            <a:alphaModFix/>
          </a:blip>
          <a:srcRect b="41125" l="0" r="0" t="41061"/>
          <a:stretch/>
        </p:blipFill>
        <p:spPr>
          <a:xfrm>
            <a:off x="2869325" y="1269975"/>
            <a:ext cx="3405100" cy="604575"/>
          </a:xfrm>
          <a:prstGeom prst="rect">
            <a:avLst/>
          </a:prstGeom>
          <a:noFill/>
          <a:ln>
            <a:noFill/>
          </a:ln>
        </p:spPr>
      </p:pic>
      <p:pic>
        <p:nvPicPr>
          <p:cNvPr descr="hackpad.com_rDIoAf2scXe_p.125535_1398701812955_螢幕擷圖存為 2014-04-29 00-03-35.png" id="182" name="Shape 182"/>
          <p:cNvPicPr preferRelativeResize="0"/>
          <p:nvPr/>
        </p:nvPicPr>
        <p:blipFill rotWithShape="1">
          <a:blip r:embed="rId4">
            <a:alphaModFix/>
          </a:blip>
          <a:srcRect b="0" l="3078" r="3068" t="0"/>
          <a:stretch/>
        </p:blipFill>
        <p:spPr>
          <a:xfrm flipH="1">
            <a:off x="888700" y="2864900"/>
            <a:ext cx="3361800" cy="1891200"/>
          </a:xfrm>
          <a:prstGeom prst="round2DiagRect">
            <a:avLst>
              <a:gd fmla="val 0" name="adj1"/>
              <a:gd fmla="val 17046" name="adj2"/>
            </a:avLst>
          </a:prstGeom>
          <a:noFill/>
          <a:ln>
            <a:noFill/>
          </a:ln>
        </p:spPr>
      </p:pic>
      <p:pic>
        <p:nvPicPr>
          <p:cNvPr descr="missionplanner.png" id="183" name="Shape 183"/>
          <p:cNvPicPr preferRelativeResize="0"/>
          <p:nvPr/>
        </p:nvPicPr>
        <p:blipFill rotWithShape="1">
          <a:blip r:embed="rId5">
            <a:alphaModFix/>
          </a:blip>
          <a:srcRect b="0" l="2198" r="2208" t="0"/>
          <a:stretch/>
        </p:blipFill>
        <p:spPr>
          <a:xfrm>
            <a:off x="4894600" y="2853125"/>
            <a:ext cx="3361800" cy="1891200"/>
          </a:xfrm>
          <a:prstGeom prst="round2DiagRect">
            <a:avLst>
              <a:gd fmla="val 0" name="adj1"/>
              <a:gd fmla="val 17046" name="adj2"/>
            </a:avLst>
          </a:prstGeom>
          <a:noFill/>
          <a:ln>
            <a:noFill/>
          </a:ln>
        </p:spPr>
      </p:pic>
      <p:pic>
        <p:nvPicPr>
          <p:cNvPr id="184" name="Shape 184"/>
          <p:cNvPicPr preferRelativeResize="0"/>
          <p:nvPr/>
        </p:nvPicPr>
        <p:blipFill rotWithShape="1">
          <a:blip r:embed="rId3">
            <a:alphaModFix/>
          </a:blip>
          <a:srcRect b="68030" l="33551" r="33669" t="0"/>
          <a:stretch/>
        </p:blipFill>
        <p:spPr>
          <a:xfrm>
            <a:off x="4016100" y="2189450"/>
            <a:ext cx="1116124" cy="1085000"/>
          </a:xfrm>
          <a:prstGeom prst="rect">
            <a:avLst/>
          </a:prstGeom>
          <a:noFill/>
          <a:ln>
            <a:noFill/>
          </a:ln>
        </p:spPr>
      </p:pic>
      <p:pic>
        <p:nvPicPr>
          <p:cNvPr id="185" name="Shape 185"/>
          <p:cNvPicPr preferRelativeResize="0"/>
          <p:nvPr/>
        </p:nvPicPr>
        <p:blipFill rotWithShape="1">
          <a:blip r:embed="rId6">
            <a:alphaModFix/>
          </a:blip>
          <a:srcRect b="38951" l="0" r="0" t="34606"/>
          <a:stretch/>
        </p:blipFill>
        <p:spPr>
          <a:xfrm>
            <a:off x="5046999" y="2189452"/>
            <a:ext cx="3361800" cy="667398"/>
          </a:xfrm>
          <a:prstGeom prst="rect">
            <a:avLst/>
          </a:prstGeom>
          <a:noFill/>
          <a:ln>
            <a:noFill/>
          </a:ln>
        </p:spPr>
      </p:pic>
      <p:sp>
        <p:nvSpPr>
          <p:cNvPr id="186" name="Shape 186"/>
          <p:cNvSpPr txBox="1"/>
          <p:nvPr>
            <p:ph idx="4294967295" type="title"/>
          </p:nvPr>
        </p:nvSpPr>
        <p:spPr>
          <a:xfrm>
            <a:off x="-125" y="0"/>
            <a:ext cx="9144000" cy="489000"/>
          </a:xfrm>
          <a:prstGeom prst="rect">
            <a:avLst/>
          </a:prstGeom>
          <a:solidFill>
            <a:srgbClr val="000000"/>
          </a:solidFill>
        </p:spPr>
        <p:txBody>
          <a:bodyPr anchorCtr="0" anchor="ctr" bIns="91425" lIns="91425" rIns="91425" tIns="91425">
            <a:noAutofit/>
          </a:bodyPr>
          <a:lstStyle/>
          <a:p>
            <a:pPr lvl="0" rtl="0" algn="ctr">
              <a:spcBef>
                <a:spcPts val="0"/>
              </a:spcBef>
              <a:buNone/>
            </a:pPr>
            <a:r>
              <a:t/>
            </a:r>
            <a:endParaRPr b="1" sz="1000">
              <a:latin typeface="Ubuntu"/>
              <a:ea typeface="Ubuntu"/>
              <a:cs typeface="Ubuntu"/>
              <a:sym typeface="Ubuntu"/>
            </a:endParaRPr>
          </a:p>
          <a:p>
            <a:pPr lvl="0" rtl="0" algn="ctr">
              <a:spcBef>
                <a:spcPts val="1000"/>
              </a:spcBef>
              <a:buNone/>
            </a:pPr>
            <a:r>
              <a:rPr lang="en" sz="1600">
                <a:solidFill>
                  <a:srgbClr val="999999"/>
                </a:solidFill>
                <a:latin typeface="Ubuntu"/>
                <a:ea typeface="Ubuntu"/>
                <a:cs typeface="Ubuntu"/>
                <a:sym typeface="Ubuntu"/>
              </a:rPr>
              <a:t>Recap</a:t>
            </a:r>
            <a:r>
              <a:rPr lang="en" sz="1600">
                <a:solidFill>
                  <a:srgbClr val="FFFFFF"/>
                </a:solidFill>
                <a:latin typeface="Ubuntu"/>
                <a:ea typeface="Ubuntu"/>
                <a:cs typeface="Ubuntu"/>
                <a:sym typeface="Ubuntu"/>
              </a:rPr>
              <a:t> </a:t>
            </a:r>
            <a:r>
              <a:rPr lang="en" sz="1600">
                <a:solidFill>
                  <a:srgbClr val="999999"/>
                </a:solidFill>
                <a:latin typeface="Ubuntu"/>
                <a:ea typeface="Ubuntu"/>
                <a:cs typeface="Ubuntu"/>
                <a:sym typeface="Ubuntu"/>
              </a:rPr>
              <a:t>→</a:t>
            </a:r>
            <a:r>
              <a:rPr lang="en" sz="1600">
                <a:latin typeface="Ubuntu"/>
                <a:ea typeface="Ubuntu"/>
                <a:cs typeface="Ubuntu"/>
                <a:sym typeface="Ubuntu"/>
              </a:rPr>
              <a:t> </a:t>
            </a:r>
            <a:r>
              <a:rPr b="1" lang="en" sz="1600">
                <a:solidFill>
                  <a:schemeClr val="accent5"/>
                </a:solidFill>
                <a:latin typeface="Ubuntu"/>
                <a:ea typeface="Ubuntu"/>
                <a:cs typeface="Ubuntu"/>
                <a:sym typeface="Ubuntu"/>
              </a:rPr>
              <a:t>Flight Control</a:t>
            </a:r>
            <a:r>
              <a:rPr lang="en" sz="1600">
                <a:solidFill>
                  <a:srgbClr val="999999"/>
                </a:solidFill>
                <a:latin typeface="Ubuntu"/>
                <a:ea typeface="Ubuntu"/>
                <a:cs typeface="Ubuntu"/>
                <a:sym typeface="Ubuntu"/>
              </a:rPr>
              <a:t> → Image Processing → WiFi / USNG → Airframe &amp; Performance → Demo</a:t>
            </a:r>
          </a:p>
          <a:p>
            <a:pPr lvl="0" rtl="0" algn="ctr">
              <a:spcBef>
                <a:spcPts val="0"/>
              </a:spcBef>
              <a:buNone/>
            </a:pPr>
            <a:r>
              <a:rPr lang="en" sz="1600">
                <a:latin typeface="Ubuntu"/>
                <a:ea typeface="Ubuntu"/>
                <a:cs typeface="Ubuntu"/>
                <a:sym typeface="Ubuntu"/>
              </a:rPr>
              <a:t>	</a:t>
            </a:r>
          </a:p>
        </p:txBody>
      </p:sp>
      <p:pic>
        <p:nvPicPr>
          <p:cNvPr id="187" name="Shape 187"/>
          <p:cNvPicPr preferRelativeResize="0"/>
          <p:nvPr/>
        </p:nvPicPr>
        <p:blipFill>
          <a:blip r:embed="rId7">
            <a:alphaModFix/>
          </a:blip>
          <a:stretch>
            <a:fillRect/>
          </a:stretch>
        </p:blipFill>
        <p:spPr>
          <a:xfrm>
            <a:off x="682624" y="1544500"/>
            <a:ext cx="3567875" cy="21097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181"/>
                                        </p:tgtEl>
                                        <p:attrNameLst>
                                          <p:attrName>style.visibility</p:attrName>
                                        </p:attrNameLst>
                                      </p:cBhvr>
                                      <p:to>
                                        <p:strVal val="visible"/>
                                      </p:to>
                                    </p:set>
                                    <p:animEffect filter="fade" transition="in">
                                      <p:cBhvr>
                                        <p:cTn dur="1000"/>
                                        <p:tgtEl>
                                          <p:spTgt spid="181"/>
                                        </p:tgtEl>
                                      </p:cBhvr>
                                    </p:animEffect>
                                  </p:childTnLst>
                                </p:cTn>
                              </p:par>
                              <p:par>
                                <p:cTn fill="hold" nodeType="withEffect" presetClass="entr" presetID="10" presetSubtype="0">
                                  <p:stCondLst>
                                    <p:cond delay="0"/>
                                  </p:stCondLst>
                                  <p:childTnLst>
                                    <p:set>
                                      <p:cBhvr>
                                        <p:cTn dur="1" fill="hold">
                                          <p:stCondLst>
                                            <p:cond delay="0"/>
                                          </p:stCondLst>
                                        </p:cTn>
                                        <p:tgtEl>
                                          <p:spTgt spid="184"/>
                                        </p:tgtEl>
                                        <p:attrNameLst>
                                          <p:attrName>style.visibility</p:attrName>
                                        </p:attrNameLst>
                                      </p:cBhvr>
                                      <p:to>
                                        <p:strVal val="visible"/>
                                      </p:to>
                                    </p:set>
                                    <p:animEffect filter="fade" transition="in">
                                      <p:cBhvr>
                                        <p:cTn dur="1000"/>
                                        <p:tgtEl>
                                          <p:spTgt spid="18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2"/>
                                        </p:tgtEl>
                                        <p:attrNameLst>
                                          <p:attrName>style.visibility</p:attrName>
                                        </p:attrNameLst>
                                      </p:cBhvr>
                                      <p:to>
                                        <p:strVal val="visible"/>
                                      </p:to>
                                    </p:set>
                                    <p:animEffect filter="fade" transition="in">
                                      <p:cBhvr>
                                        <p:cTn dur="1000"/>
                                        <p:tgtEl>
                                          <p:spTgt spid="182"/>
                                        </p:tgtEl>
                                      </p:cBhvr>
                                    </p:animEffect>
                                  </p:childTnLst>
                                </p:cTn>
                              </p:par>
                              <p:par>
                                <p:cTn fill="hold" nodeType="withEffect" presetClass="entr" presetID="10" presetSubtype="0">
                                  <p:stCondLst>
                                    <p:cond delay="0"/>
                                  </p:stCondLst>
                                  <p:childTnLst>
                                    <p:set>
                                      <p:cBhvr>
                                        <p:cTn dur="1" fill="hold">
                                          <p:stCondLst>
                                            <p:cond delay="0"/>
                                          </p:stCondLst>
                                        </p:cTn>
                                        <p:tgtEl>
                                          <p:spTgt spid="183"/>
                                        </p:tgtEl>
                                        <p:attrNameLst>
                                          <p:attrName>style.visibility</p:attrName>
                                        </p:attrNameLst>
                                      </p:cBhvr>
                                      <p:to>
                                        <p:strVal val="visible"/>
                                      </p:to>
                                    </p:set>
                                    <p:animEffect filter="fade" transition="in">
                                      <p:cBhvr>
                                        <p:cTn dur="1000"/>
                                        <p:tgtEl>
                                          <p:spTgt spid="18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7"/>
                                        </p:tgtEl>
                                        <p:attrNameLst>
                                          <p:attrName>style.visibility</p:attrName>
                                        </p:attrNameLst>
                                      </p:cBhvr>
                                      <p:to>
                                        <p:strVal val="visible"/>
                                      </p:to>
                                    </p:set>
                                    <p:animEffect filter="fade" transition="in">
                                      <p:cBhvr>
                                        <p:cTn dur="1000"/>
                                        <p:tgtEl>
                                          <p:spTgt spid="187"/>
                                        </p:tgtEl>
                                      </p:cBhvr>
                                    </p:animEffect>
                                  </p:childTnLst>
                                </p:cTn>
                              </p:par>
                              <p:par>
                                <p:cTn fill="hold" nodeType="withEffect" presetClass="entr" presetID="10" presetSubtype="0">
                                  <p:stCondLst>
                                    <p:cond delay="0"/>
                                  </p:stCondLst>
                                  <p:childTnLst>
                                    <p:set>
                                      <p:cBhvr>
                                        <p:cTn dur="1" fill="hold">
                                          <p:stCondLst>
                                            <p:cond delay="0"/>
                                          </p:stCondLst>
                                        </p:cTn>
                                        <p:tgtEl>
                                          <p:spTgt spid="185"/>
                                        </p:tgtEl>
                                        <p:attrNameLst>
                                          <p:attrName>style.visibility</p:attrName>
                                        </p:attrNameLst>
                                      </p:cBhvr>
                                      <p:to>
                                        <p:strVal val="visible"/>
                                      </p:to>
                                    </p:set>
                                    <p:animEffect filter="fade" transition="in">
                                      <p:cBhvr>
                                        <p:cTn dur="1000"/>
                                        <p:tgtEl>
                                          <p:spTgt spid="18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1"/>
                                        </p:tgtEl>
                                        <p:attrNameLst>
                                          <p:attrName>style.visibility</p:attrName>
                                        </p:attrNameLst>
                                      </p:cBhvr>
                                      <p:to>
                                        <p:strVal val="visible"/>
                                      </p:to>
                                    </p:set>
                                    <p:animEffect filter="fade" transition="in">
                                      <p:cBhvr>
                                        <p:cTn dur="1000"/>
                                        <p:tgtEl>
                                          <p:spTgt spid="1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1" name="Shape 191"/>
        <p:cNvGrpSpPr/>
        <p:nvPr/>
      </p:nvGrpSpPr>
      <p:grpSpPr>
        <a:xfrm>
          <a:off x="0" y="0"/>
          <a:ext cx="0" cy="0"/>
          <a:chOff x="0" y="0"/>
          <a:chExt cx="0" cy="0"/>
        </a:xfrm>
      </p:grpSpPr>
      <p:sp>
        <p:nvSpPr>
          <p:cNvPr id="192" name="Shape 192"/>
          <p:cNvSpPr txBox="1"/>
          <p:nvPr>
            <p:ph idx="4294967295" type="title"/>
          </p:nvPr>
        </p:nvSpPr>
        <p:spPr>
          <a:xfrm>
            <a:off x="387900" y="661350"/>
            <a:ext cx="8368200" cy="686100"/>
          </a:xfrm>
          <a:prstGeom prst="rect">
            <a:avLst/>
          </a:prstGeom>
        </p:spPr>
        <p:txBody>
          <a:bodyPr anchorCtr="0" anchor="b" bIns="91425" lIns="91425" rIns="91425" tIns="91425">
            <a:noAutofit/>
          </a:bodyPr>
          <a:lstStyle/>
          <a:p>
            <a:pPr lvl="0" rtl="0">
              <a:spcBef>
                <a:spcPts val="0"/>
              </a:spcBef>
              <a:buNone/>
            </a:pPr>
            <a:r>
              <a:rPr lang="en">
                <a:latin typeface="Ubuntu"/>
                <a:ea typeface="Ubuntu"/>
                <a:cs typeface="Ubuntu"/>
                <a:sym typeface="Ubuntu"/>
              </a:rPr>
              <a:t>NVIDIA Jetson TX1 and Orbitty Carrier Board</a:t>
            </a:r>
          </a:p>
        </p:txBody>
      </p:sp>
      <p:sp>
        <p:nvSpPr>
          <p:cNvPr id="193" name="Shape 193"/>
          <p:cNvSpPr txBox="1"/>
          <p:nvPr>
            <p:ph idx="12" type="sldNum"/>
          </p:nvPr>
        </p:nvSpPr>
        <p:spPr>
          <a:xfrm>
            <a:off x="6951553" y="4663225"/>
            <a:ext cx="2069700" cy="393600"/>
          </a:xfrm>
          <a:prstGeom prst="rect">
            <a:avLst/>
          </a:prstGeom>
        </p:spPr>
        <p:txBody>
          <a:bodyPr anchorCtr="0" anchor="ctr" bIns="91425" lIns="91425" rIns="91425" tIns="91425">
            <a:noAutofit/>
          </a:bodyPr>
          <a:lstStyle/>
          <a:p>
            <a:pPr lvl="0" rtl="0">
              <a:spcBef>
                <a:spcPts val="0"/>
              </a:spcBef>
              <a:buNone/>
            </a:pPr>
            <a:r>
              <a:rPr lang="en">
                <a:latin typeface="Ubuntu"/>
                <a:ea typeface="Ubuntu"/>
                <a:cs typeface="Ubuntu"/>
                <a:sym typeface="Ubuntu"/>
              </a:rPr>
              <a:t>Cody Campbell	</a:t>
            </a:r>
            <a:fld id="{00000000-1234-1234-1234-123412341234}" type="slidenum">
              <a:rPr lang="en"/>
              <a:t>‹#›</a:t>
            </a:fld>
          </a:p>
        </p:txBody>
      </p:sp>
      <p:pic>
        <p:nvPicPr>
          <p:cNvPr id="194" name="Shape 194"/>
          <p:cNvPicPr preferRelativeResize="0"/>
          <p:nvPr/>
        </p:nvPicPr>
        <p:blipFill>
          <a:blip r:embed="rId3">
            <a:alphaModFix/>
          </a:blip>
          <a:stretch>
            <a:fillRect/>
          </a:stretch>
        </p:blipFill>
        <p:spPr>
          <a:xfrm>
            <a:off x="4733662" y="3363849"/>
            <a:ext cx="2450772" cy="1433699"/>
          </a:xfrm>
          <a:prstGeom prst="rect">
            <a:avLst/>
          </a:prstGeom>
          <a:noFill/>
          <a:ln>
            <a:noFill/>
          </a:ln>
        </p:spPr>
      </p:pic>
      <p:pic>
        <p:nvPicPr>
          <p:cNvPr id="195" name="Shape 195"/>
          <p:cNvPicPr preferRelativeResize="0"/>
          <p:nvPr/>
        </p:nvPicPr>
        <p:blipFill>
          <a:blip r:embed="rId4">
            <a:alphaModFix/>
          </a:blip>
          <a:stretch>
            <a:fillRect/>
          </a:stretch>
        </p:blipFill>
        <p:spPr>
          <a:xfrm>
            <a:off x="266575" y="1420674"/>
            <a:ext cx="3253298" cy="3242549"/>
          </a:xfrm>
          <a:prstGeom prst="rect">
            <a:avLst/>
          </a:prstGeom>
          <a:noFill/>
          <a:ln>
            <a:noFill/>
          </a:ln>
        </p:spPr>
      </p:pic>
      <p:cxnSp>
        <p:nvCxnSpPr>
          <p:cNvPr id="196" name="Shape 196"/>
          <p:cNvCxnSpPr>
            <a:stCxn id="195" idx="3"/>
            <a:endCxn id="194" idx="1"/>
          </p:cNvCxnSpPr>
          <p:nvPr/>
        </p:nvCxnSpPr>
        <p:spPr>
          <a:xfrm>
            <a:off x="3519873" y="3041949"/>
            <a:ext cx="1213800" cy="1038900"/>
          </a:xfrm>
          <a:prstGeom prst="straightConnector1">
            <a:avLst/>
          </a:prstGeom>
          <a:noFill/>
          <a:ln cap="flat" cmpd="sng" w="38100">
            <a:solidFill>
              <a:srgbClr val="000000"/>
            </a:solidFill>
            <a:prstDash val="solid"/>
            <a:round/>
            <a:headEnd len="lg" w="lg" type="none"/>
            <a:tailEnd len="lg" w="lg" type="triangle"/>
          </a:ln>
        </p:spPr>
      </p:cxnSp>
      <p:sp>
        <p:nvSpPr>
          <p:cNvPr id="197" name="Shape 197"/>
          <p:cNvSpPr txBox="1"/>
          <p:nvPr>
            <p:ph idx="4294967295" type="body"/>
          </p:nvPr>
        </p:nvSpPr>
        <p:spPr>
          <a:xfrm>
            <a:off x="3614525" y="1420662"/>
            <a:ext cx="4517700" cy="1830000"/>
          </a:xfrm>
          <a:prstGeom prst="rect">
            <a:avLst/>
          </a:prstGeom>
        </p:spPr>
        <p:txBody>
          <a:bodyPr anchorCtr="0" anchor="t" bIns="91425" lIns="91425" rIns="91425" tIns="91425">
            <a:noAutofit/>
          </a:bodyPr>
          <a:lstStyle/>
          <a:p>
            <a:pPr lvl="0" marR="0" rtl="0" algn="l">
              <a:lnSpc>
                <a:spcPct val="115000"/>
              </a:lnSpc>
              <a:spcBef>
                <a:spcPts val="0"/>
              </a:spcBef>
              <a:spcAft>
                <a:spcPts val="0"/>
              </a:spcAft>
              <a:buNone/>
            </a:pPr>
            <a:r>
              <a:rPr lang="en" sz="1600" u="sng">
                <a:latin typeface="Ubuntu"/>
                <a:ea typeface="Ubuntu"/>
                <a:cs typeface="Ubuntu"/>
                <a:sym typeface="Ubuntu"/>
              </a:rPr>
              <a:t>TX1</a:t>
            </a:r>
          </a:p>
          <a:p>
            <a:pPr indent="-330200" lvl="0" marL="457200" marR="0" rtl="0" algn="l">
              <a:lnSpc>
                <a:spcPct val="115000"/>
              </a:lnSpc>
              <a:spcBef>
                <a:spcPts val="0"/>
              </a:spcBef>
              <a:spcAft>
                <a:spcPts val="0"/>
              </a:spcAft>
              <a:buClr>
                <a:schemeClr val="dk1"/>
              </a:buClr>
              <a:buSzPct val="100000"/>
              <a:buFont typeface="Ubuntu"/>
              <a:buChar char="●"/>
            </a:pPr>
            <a:r>
              <a:rPr lang="en" sz="1600">
                <a:latin typeface="Ubuntu"/>
                <a:ea typeface="Ubuntu"/>
                <a:cs typeface="Ubuntu"/>
                <a:sym typeface="Ubuntu"/>
              </a:rPr>
              <a:t>Low power consumption</a:t>
            </a:r>
          </a:p>
          <a:p>
            <a:pPr indent="-330200" lvl="0" marL="457200" rtl="0">
              <a:spcBef>
                <a:spcPts val="0"/>
              </a:spcBef>
              <a:buSzPct val="100000"/>
              <a:buFont typeface="Ubuntu"/>
              <a:buChar char="●"/>
            </a:pPr>
            <a:r>
              <a:rPr lang="en" sz="1600">
                <a:latin typeface="Ubuntu"/>
                <a:ea typeface="Ubuntu"/>
                <a:cs typeface="Ubuntu"/>
                <a:sym typeface="Ubuntu"/>
              </a:rPr>
              <a:t>Integrated WiFi</a:t>
            </a:r>
          </a:p>
          <a:p>
            <a:pPr indent="-228600" lvl="0" marL="457200" rtl="0">
              <a:lnSpc>
                <a:spcPct val="100000"/>
              </a:lnSpc>
              <a:spcBef>
                <a:spcPts val="0"/>
              </a:spcBef>
              <a:spcAft>
                <a:spcPts val="0"/>
              </a:spcAft>
              <a:buFont typeface="Ubuntu"/>
              <a:buChar char="●"/>
            </a:pPr>
            <a:r>
              <a:rPr lang="en">
                <a:latin typeface="Ubuntu"/>
                <a:ea typeface="Ubuntu"/>
                <a:cs typeface="Ubuntu"/>
                <a:sym typeface="Ubuntu"/>
              </a:rPr>
              <a:t>64-bit ARM A57 CPUs</a:t>
            </a:r>
          </a:p>
          <a:p>
            <a:pPr indent="-228600" lvl="0" marL="457200" rtl="0">
              <a:lnSpc>
                <a:spcPct val="100000"/>
              </a:lnSpc>
              <a:spcBef>
                <a:spcPts val="0"/>
              </a:spcBef>
              <a:spcAft>
                <a:spcPts val="0"/>
              </a:spcAft>
              <a:buFont typeface="Ubuntu"/>
              <a:buChar char="●"/>
            </a:pPr>
            <a:r>
              <a:rPr lang="en">
                <a:latin typeface="Ubuntu"/>
                <a:ea typeface="Ubuntu"/>
                <a:cs typeface="Ubuntu"/>
                <a:sym typeface="Ubuntu"/>
              </a:rPr>
              <a:t>4 GB LPDDR4 Memory</a:t>
            </a:r>
          </a:p>
          <a:p>
            <a:pPr indent="-228600" lvl="0" marL="457200" rtl="0">
              <a:lnSpc>
                <a:spcPct val="100000"/>
              </a:lnSpc>
              <a:spcBef>
                <a:spcPts val="0"/>
              </a:spcBef>
              <a:spcAft>
                <a:spcPts val="0"/>
              </a:spcAft>
              <a:buFont typeface="Ubuntu"/>
              <a:buChar char="●"/>
            </a:pPr>
            <a:r>
              <a:rPr lang="en">
                <a:latin typeface="Ubuntu"/>
                <a:ea typeface="Ubuntu"/>
                <a:cs typeface="Ubuntu"/>
                <a:sym typeface="Ubuntu"/>
              </a:rPr>
              <a:t>Cuda Cores </a:t>
            </a:r>
          </a:p>
        </p:txBody>
      </p:sp>
      <p:sp>
        <p:nvSpPr>
          <p:cNvPr id="198" name="Shape 198"/>
          <p:cNvSpPr txBox="1"/>
          <p:nvPr>
            <p:ph idx="4294967295" type="title"/>
          </p:nvPr>
        </p:nvSpPr>
        <p:spPr>
          <a:xfrm>
            <a:off x="-125" y="0"/>
            <a:ext cx="9144000" cy="489000"/>
          </a:xfrm>
          <a:prstGeom prst="rect">
            <a:avLst/>
          </a:prstGeom>
          <a:solidFill>
            <a:srgbClr val="000000"/>
          </a:solidFill>
        </p:spPr>
        <p:txBody>
          <a:bodyPr anchorCtr="0" anchor="ctr" bIns="91425" lIns="91425" rIns="91425" tIns="91425">
            <a:noAutofit/>
          </a:bodyPr>
          <a:lstStyle/>
          <a:p>
            <a:pPr lvl="0" rtl="0" algn="ctr">
              <a:spcBef>
                <a:spcPts val="0"/>
              </a:spcBef>
              <a:buNone/>
            </a:pPr>
            <a:r>
              <a:t/>
            </a:r>
            <a:endParaRPr b="1" sz="1000">
              <a:latin typeface="Ubuntu"/>
              <a:ea typeface="Ubuntu"/>
              <a:cs typeface="Ubuntu"/>
              <a:sym typeface="Ubuntu"/>
            </a:endParaRPr>
          </a:p>
          <a:p>
            <a:pPr lvl="0" rtl="0" algn="ctr">
              <a:spcBef>
                <a:spcPts val="1000"/>
              </a:spcBef>
              <a:buNone/>
            </a:pPr>
            <a:r>
              <a:rPr lang="en" sz="1600">
                <a:solidFill>
                  <a:srgbClr val="999999"/>
                </a:solidFill>
                <a:latin typeface="Ubuntu"/>
                <a:ea typeface="Ubuntu"/>
                <a:cs typeface="Ubuntu"/>
                <a:sym typeface="Ubuntu"/>
              </a:rPr>
              <a:t>Recap</a:t>
            </a:r>
            <a:r>
              <a:rPr lang="en" sz="1600">
                <a:solidFill>
                  <a:srgbClr val="FFFFFF"/>
                </a:solidFill>
                <a:latin typeface="Ubuntu"/>
                <a:ea typeface="Ubuntu"/>
                <a:cs typeface="Ubuntu"/>
                <a:sym typeface="Ubuntu"/>
              </a:rPr>
              <a:t> </a:t>
            </a:r>
            <a:r>
              <a:rPr lang="en" sz="1600">
                <a:solidFill>
                  <a:srgbClr val="999999"/>
                </a:solidFill>
                <a:latin typeface="Ubuntu"/>
                <a:ea typeface="Ubuntu"/>
                <a:cs typeface="Ubuntu"/>
                <a:sym typeface="Ubuntu"/>
              </a:rPr>
              <a:t>→</a:t>
            </a:r>
            <a:r>
              <a:rPr lang="en" sz="1600">
                <a:latin typeface="Ubuntu"/>
                <a:ea typeface="Ubuntu"/>
                <a:cs typeface="Ubuntu"/>
                <a:sym typeface="Ubuntu"/>
              </a:rPr>
              <a:t> </a:t>
            </a:r>
            <a:r>
              <a:rPr lang="en" sz="1600">
                <a:solidFill>
                  <a:srgbClr val="999999"/>
                </a:solidFill>
                <a:latin typeface="Ubuntu"/>
                <a:ea typeface="Ubuntu"/>
                <a:cs typeface="Ubuntu"/>
                <a:sym typeface="Ubuntu"/>
              </a:rPr>
              <a:t>Flight Control → </a:t>
            </a:r>
            <a:r>
              <a:rPr b="1" lang="en" sz="1600">
                <a:solidFill>
                  <a:schemeClr val="accent5"/>
                </a:solidFill>
                <a:latin typeface="Ubuntu"/>
                <a:ea typeface="Ubuntu"/>
                <a:cs typeface="Ubuntu"/>
                <a:sym typeface="Ubuntu"/>
              </a:rPr>
              <a:t>Image Processing</a:t>
            </a:r>
            <a:r>
              <a:rPr lang="en" sz="1600">
                <a:solidFill>
                  <a:srgbClr val="999999"/>
                </a:solidFill>
                <a:latin typeface="Ubuntu"/>
                <a:ea typeface="Ubuntu"/>
                <a:cs typeface="Ubuntu"/>
                <a:sym typeface="Ubuntu"/>
              </a:rPr>
              <a:t> → WiFi / USNG → Airframe &amp; Performance → Demo</a:t>
            </a:r>
          </a:p>
          <a:p>
            <a:pPr lvl="0" rtl="0" algn="ctr">
              <a:spcBef>
                <a:spcPts val="0"/>
              </a:spcBef>
              <a:buNone/>
            </a:pPr>
            <a:r>
              <a:rPr lang="en" sz="1600">
                <a:latin typeface="Ubuntu"/>
                <a:ea typeface="Ubuntu"/>
                <a:cs typeface="Ubuntu"/>
                <a:sym typeface="Ubuntu"/>
              </a:rPr>
              <a:t>	</a:t>
            </a:r>
          </a:p>
        </p:txBody>
      </p:sp>
      <p:sp>
        <p:nvSpPr>
          <p:cNvPr id="199" name="Shape 199"/>
          <p:cNvSpPr txBox="1"/>
          <p:nvPr>
            <p:ph idx="4294967295" type="body"/>
          </p:nvPr>
        </p:nvSpPr>
        <p:spPr>
          <a:xfrm>
            <a:off x="6625100" y="1420675"/>
            <a:ext cx="4517700" cy="1830000"/>
          </a:xfrm>
          <a:prstGeom prst="rect">
            <a:avLst/>
          </a:prstGeom>
        </p:spPr>
        <p:txBody>
          <a:bodyPr anchorCtr="0" anchor="t" bIns="91425" lIns="91425" rIns="91425" tIns="91425">
            <a:noAutofit/>
          </a:bodyPr>
          <a:lstStyle/>
          <a:p>
            <a:pPr lvl="0" rtl="0">
              <a:spcBef>
                <a:spcPts val="0"/>
              </a:spcBef>
              <a:spcAft>
                <a:spcPts val="0"/>
              </a:spcAft>
              <a:buNone/>
            </a:pPr>
            <a:r>
              <a:rPr lang="en" sz="1600" u="sng">
                <a:latin typeface="Ubuntu"/>
                <a:ea typeface="Ubuntu"/>
                <a:cs typeface="Ubuntu"/>
                <a:sym typeface="Ubuntu"/>
              </a:rPr>
              <a:t>Orbitty Carrier</a:t>
            </a:r>
          </a:p>
          <a:p>
            <a:pPr indent="-330200" lvl="0" marL="457200" rtl="0">
              <a:spcBef>
                <a:spcPts val="0"/>
              </a:spcBef>
              <a:spcAft>
                <a:spcPts val="0"/>
              </a:spcAft>
              <a:buSzPct val="100000"/>
              <a:buFont typeface="Ubuntu"/>
              <a:buChar char="●"/>
            </a:pPr>
            <a:r>
              <a:rPr lang="en" sz="1600">
                <a:latin typeface="Ubuntu"/>
                <a:ea typeface="Ubuntu"/>
                <a:cs typeface="Ubuntu"/>
                <a:sym typeface="Ubuntu"/>
              </a:rPr>
              <a:t>USB Port</a:t>
            </a:r>
          </a:p>
          <a:p>
            <a:pPr indent="-330200" lvl="0" marL="457200" rtl="0">
              <a:spcBef>
                <a:spcPts val="0"/>
              </a:spcBef>
              <a:spcAft>
                <a:spcPts val="0"/>
              </a:spcAft>
              <a:buSzPct val="100000"/>
              <a:buFont typeface="Ubuntu"/>
              <a:buChar char="●"/>
            </a:pPr>
            <a:r>
              <a:rPr lang="en" sz="1600">
                <a:latin typeface="Ubuntu"/>
                <a:ea typeface="Ubuntu"/>
                <a:cs typeface="Ubuntu"/>
                <a:sym typeface="Ubuntu"/>
              </a:rPr>
              <a:t>Micro SD Port</a:t>
            </a:r>
          </a:p>
          <a:p>
            <a:pPr indent="-330200" lvl="0" marL="457200" rtl="0">
              <a:spcBef>
                <a:spcPts val="0"/>
              </a:spcBef>
              <a:spcAft>
                <a:spcPts val="0"/>
              </a:spcAft>
              <a:buSzPct val="100000"/>
              <a:buFont typeface="Ubuntu"/>
              <a:buChar char="●"/>
            </a:pPr>
            <a:r>
              <a:rPr lang="en" sz="1600">
                <a:latin typeface="Ubuntu"/>
                <a:ea typeface="Ubuntu"/>
                <a:cs typeface="Ubuntu"/>
                <a:sym typeface="Ubuntu"/>
              </a:rPr>
              <a:t>UART port</a:t>
            </a:r>
          </a:p>
          <a:p>
            <a:pPr lvl="0" marR="0" rtl="0" algn="l">
              <a:lnSpc>
                <a:spcPct val="115000"/>
              </a:lnSpc>
              <a:spcBef>
                <a:spcPts val="0"/>
              </a:spcBef>
              <a:spcAft>
                <a:spcPts val="0"/>
              </a:spcAft>
              <a:buNone/>
            </a:pPr>
            <a:r>
              <a:t/>
            </a:r>
            <a:endParaRPr sz="1600">
              <a:latin typeface="Ubuntu"/>
              <a:ea typeface="Ubuntu"/>
              <a:cs typeface="Ubuntu"/>
              <a:sym typeface="Ubuntu"/>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7"/>
                                        </p:tgtEl>
                                        <p:attrNameLst>
                                          <p:attrName>style.visibility</p:attrName>
                                        </p:attrNameLst>
                                      </p:cBhvr>
                                      <p:to>
                                        <p:strVal val="visible"/>
                                      </p:to>
                                    </p:set>
                                    <p:animEffect filter="fade" transition="in">
                                      <p:cBhvr>
                                        <p:cTn dur="1000"/>
                                        <p:tgtEl>
                                          <p:spTgt spid="19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6"/>
                                        </p:tgtEl>
                                        <p:attrNameLst>
                                          <p:attrName>style.visibility</p:attrName>
                                        </p:attrNameLst>
                                      </p:cBhvr>
                                      <p:to>
                                        <p:strVal val="visible"/>
                                      </p:to>
                                    </p:set>
                                    <p:animEffect filter="fade" transition="in">
                                      <p:cBhvr>
                                        <p:cTn dur="1000"/>
                                        <p:tgtEl>
                                          <p:spTgt spid="196"/>
                                        </p:tgtEl>
                                      </p:cBhvr>
                                    </p:animEffect>
                                  </p:childTnLst>
                                </p:cTn>
                              </p:par>
                              <p:par>
                                <p:cTn fill="hold" nodeType="withEffect" presetClass="entr" presetID="10" presetSubtype="0">
                                  <p:stCondLst>
                                    <p:cond delay="0"/>
                                  </p:stCondLst>
                                  <p:childTnLst>
                                    <p:set>
                                      <p:cBhvr>
                                        <p:cTn dur="1" fill="hold">
                                          <p:stCondLst>
                                            <p:cond delay="0"/>
                                          </p:stCondLst>
                                        </p:cTn>
                                        <p:tgtEl>
                                          <p:spTgt spid="194"/>
                                        </p:tgtEl>
                                        <p:attrNameLst>
                                          <p:attrName>style.visibility</p:attrName>
                                        </p:attrNameLst>
                                      </p:cBhvr>
                                      <p:to>
                                        <p:strVal val="visible"/>
                                      </p:to>
                                    </p:set>
                                    <p:animEffect filter="fade" transition="in">
                                      <p:cBhvr>
                                        <p:cTn dur="1000"/>
                                        <p:tgtEl>
                                          <p:spTgt spid="194"/>
                                        </p:tgtEl>
                                      </p:cBhvr>
                                    </p:animEffect>
                                  </p:childTnLst>
                                </p:cTn>
                              </p:par>
                              <p:par>
                                <p:cTn fill="hold" nodeType="withEffect" presetClass="entr" presetID="10" presetSubtype="0">
                                  <p:stCondLst>
                                    <p:cond delay="0"/>
                                  </p:stCondLst>
                                  <p:childTnLst>
                                    <p:set>
                                      <p:cBhvr>
                                        <p:cTn dur="1" fill="hold">
                                          <p:stCondLst>
                                            <p:cond delay="0"/>
                                          </p:stCondLst>
                                        </p:cTn>
                                        <p:tgtEl>
                                          <p:spTgt spid="199"/>
                                        </p:tgtEl>
                                        <p:attrNameLst>
                                          <p:attrName>style.visibility</p:attrName>
                                        </p:attrNameLst>
                                      </p:cBhvr>
                                      <p:to>
                                        <p:strVal val="visible"/>
                                      </p:to>
                                    </p:set>
                                    <p:animEffect filter="fade" transition="in">
                                      <p:cBhvr>
                                        <p:cTn dur="1000"/>
                                        <p:tgtEl>
                                          <p:spTgt spid="19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arina">
  <a:themeElements>
    <a:clrScheme name="Marina">
      <a:dk1>
        <a:srgbClr val="FFFFFF"/>
      </a:dk1>
      <a:lt1>
        <a:srgbClr val="00517C"/>
      </a:lt1>
      <a:dk2>
        <a:srgbClr val="004065"/>
      </a:dk2>
      <a:lt2>
        <a:srgbClr val="CFD8DC"/>
      </a:lt2>
      <a:accent1>
        <a:srgbClr val="0277BD"/>
      </a:accent1>
      <a:accent2>
        <a:srgbClr val="558B2F"/>
      </a:accent2>
      <a:accent3>
        <a:srgbClr val="009688"/>
      </a:accent3>
      <a:accent4>
        <a:srgbClr val="039BE5"/>
      </a:accent4>
      <a:accent5>
        <a:srgbClr val="8BC34A"/>
      </a:accent5>
      <a:accent6>
        <a:srgbClr val="FFEB38"/>
      </a:accent6>
      <a:hlink>
        <a:srgbClr val="8BC34A"/>
      </a:hlink>
      <a:folHlink>
        <a:srgbClr val="8BC34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