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embeddedFontLst>
    <p:embeddedFont>
      <p:font typeface="Roboto Slab"/>
      <p:regular r:id="rId50"/>
      <p:bold r:id="rId51"/>
    </p:embeddedFont>
    <p:embeddedFont>
      <p:font typeface="Ubuntu"/>
      <p:regular r:id="rId52"/>
      <p:bold r:id="rId53"/>
      <p:italic r:id="rId54"/>
      <p:boldItalic r:id="rId55"/>
    </p:embeddedFont>
    <p:embeddedFont>
      <p:font typeface="Roboto"/>
      <p:regular r:id="rId56"/>
      <p:bold r:id="rId57"/>
      <p:italic r:id="rId58"/>
      <p:boldItalic r:id="rId59"/>
    </p:embeddedFont>
    <p:embeddedFont>
      <p:font typeface="Roboto Mono"/>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492D323C-B14D-49A6-B568-84CDFF869E4D}">
  <a:tblStyle styleId="{492D323C-B14D-49A6-B568-84CDFF869E4D}" styleName="Table_0">
    <a:wholeTbl>
      <a:tcStyle>
        <a:tcBdr>
          <a:left>
            <a:ln cap="flat" cmpd="sng" w="9525">
              <a:solidFill>
                <a:srgbClr val="9E9E9E"/>
              </a:solidFill>
              <a:prstDash val="solid"/>
              <a:round/>
              <a:headEnd len="med" w="med" type="none"/>
              <a:tailEnd len="med" w="med" type="none"/>
            </a:ln>
          </a:left>
          <a:right>
            <a:ln cap="flat" cmpd="sng" w="9525">
              <a:solidFill>
                <a:srgbClr val="9E9E9E"/>
              </a:solidFill>
              <a:prstDash val="solid"/>
              <a:round/>
              <a:headEnd len="med" w="med" type="none"/>
              <a:tailEnd len="med" w="med" type="none"/>
            </a:ln>
          </a:right>
          <a:top>
            <a:ln cap="flat" cmpd="sng" w="9525">
              <a:solidFill>
                <a:srgbClr val="9E9E9E"/>
              </a:solidFill>
              <a:prstDash val="solid"/>
              <a:round/>
              <a:headEnd len="med" w="med" type="none"/>
              <a:tailEnd len="med" w="med" type="none"/>
            </a:ln>
          </a:top>
          <a:bottom>
            <a:ln cap="flat" cmpd="sng" w="9525">
              <a:solidFill>
                <a:srgbClr val="9E9E9E"/>
              </a:solidFill>
              <a:prstDash val="solid"/>
              <a:round/>
              <a:headEnd len="med" w="med" type="none"/>
              <a:tailEnd len="med" w="med" type="none"/>
            </a:ln>
          </a:bottom>
          <a:insideH>
            <a:ln cap="flat" cmpd="sng" w="9525">
              <a:solidFill>
                <a:srgbClr val="9E9E9E"/>
              </a:solidFill>
              <a:prstDash val="solid"/>
              <a:round/>
              <a:headEnd len="med" w="med" type="none"/>
              <a:tailEnd len="med" w="med" type="none"/>
            </a:ln>
          </a:insideH>
          <a:insideV>
            <a:ln cap="flat" cmpd="sng" w="9525">
              <a:solidFill>
                <a:srgbClr val="9E9E9E"/>
              </a:solidFill>
              <a:prstDash val="solid"/>
              <a:round/>
              <a:headEnd len="med" w="med" type="none"/>
              <a:tailEnd len="med" w="med" type="none"/>
            </a:ln>
          </a:insideV>
        </a:tcBdr>
      </a:tcStyle>
    </a:wholeTb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Mono-italic.fntdata"/><Relationship Id="rId61" Type="http://schemas.openxmlformats.org/officeDocument/2006/relationships/font" Target="fonts/RobotoMono-bold.fntdata"/><Relationship Id="rId20" Type="http://schemas.openxmlformats.org/officeDocument/2006/relationships/slide" Target="slides/slide15.xml"/><Relationship Id="rId63" Type="http://schemas.openxmlformats.org/officeDocument/2006/relationships/font" Target="fonts/RobotoMon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Mon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obotoSlab-bold.fntdata"/><Relationship Id="rId50" Type="http://schemas.openxmlformats.org/officeDocument/2006/relationships/font" Target="fonts/RobotoSlab-regular.fntdata"/><Relationship Id="rId53" Type="http://schemas.openxmlformats.org/officeDocument/2006/relationships/font" Target="fonts/Ubuntu-bold.fntdata"/><Relationship Id="rId52" Type="http://schemas.openxmlformats.org/officeDocument/2006/relationships/font" Target="fonts/Ubuntu-regular.fntdata"/><Relationship Id="rId11" Type="http://schemas.openxmlformats.org/officeDocument/2006/relationships/slide" Target="slides/slide6.xml"/><Relationship Id="rId55" Type="http://schemas.openxmlformats.org/officeDocument/2006/relationships/font" Target="fonts/Ubuntu-boldItalic.fntdata"/><Relationship Id="rId10" Type="http://schemas.openxmlformats.org/officeDocument/2006/relationships/slide" Target="slides/slide5.xml"/><Relationship Id="rId54" Type="http://schemas.openxmlformats.org/officeDocument/2006/relationships/font" Target="fonts/Ubuntu-italic.fntdata"/><Relationship Id="rId13" Type="http://schemas.openxmlformats.org/officeDocument/2006/relationships/slide" Target="slides/slide8.xml"/><Relationship Id="rId57" Type="http://schemas.openxmlformats.org/officeDocument/2006/relationships/font" Target="fonts/Roboto-bold.fntdata"/><Relationship Id="rId12" Type="http://schemas.openxmlformats.org/officeDocument/2006/relationships/slide" Target="slides/slide7.xml"/><Relationship Id="rId56" Type="http://schemas.openxmlformats.org/officeDocument/2006/relationships/font" Target="fonts/Roboto-regular.fntdata"/><Relationship Id="rId15" Type="http://schemas.openxmlformats.org/officeDocument/2006/relationships/slide" Target="slides/slide10.xml"/><Relationship Id="rId59" Type="http://schemas.openxmlformats.org/officeDocument/2006/relationships/font" Target="fonts/Roboto-boldItalic.fntdata"/><Relationship Id="rId14" Type="http://schemas.openxmlformats.org/officeDocument/2006/relationships/slide" Target="slides/slide9.xml"/><Relationship Id="rId58" Type="http://schemas.openxmlformats.org/officeDocument/2006/relationships/font" Target="fonts/Roboto-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 name="Shape 59"/>
        <p:cNvGrpSpPr/>
        <p:nvPr/>
      </p:nvGrpSpPr>
      <p:grpSpPr>
        <a:xfrm>
          <a:off x="0" y="0"/>
          <a:ext cx="0" cy="0"/>
          <a:chOff x="0" y="0"/>
          <a:chExt cx="0" cy="0"/>
        </a:xfrm>
      </p:grpSpPr>
      <p:sp>
        <p:nvSpPr>
          <p:cNvPr id="60" name="Shape 60"/>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1" name="Shape 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3" name="Shape 213"/>
        <p:cNvGrpSpPr/>
        <p:nvPr/>
      </p:nvGrpSpPr>
      <p:grpSpPr>
        <a:xfrm>
          <a:off x="0" y="0"/>
          <a:ext cx="0" cy="0"/>
          <a:chOff x="0" y="0"/>
          <a:chExt cx="0" cy="0"/>
        </a:xfrm>
      </p:grpSpPr>
      <p:sp>
        <p:nvSpPr>
          <p:cNvPr id="214" name="Shape 2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5" name="Shape 2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400">
                <a:solidFill>
                  <a:schemeClr val="dk1"/>
                </a:solidFill>
                <a:latin typeface="Roboto"/>
                <a:ea typeface="Roboto"/>
                <a:cs typeface="Roboto"/>
                <a:sym typeface="Roboto"/>
              </a:rPr>
              <a:t>The TX1 came with a development board, which allows you to interface with the TX1 in many different ways. We were able to successfully fly the drone with the development board, but the power draw and weight were too much to provide the minimum flight time of 20 minutes. To fix this, we purchased a much smaller carrier board that maintains all of the needed functionality, with an expected power consumption of just 9 Watts. We’ll be using the USB port for our camera, the Micro SD port for storage, and the UART port to communicate with the Pixhawk and other on board controllers.</a:t>
            </a:r>
          </a:p>
          <a:p>
            <a:pPr lvl="0" rtl="0">
              <a:lnSpc>
                <a:spcPct val="115000"/>
              </a:lnSpc>
              <a:spcBef>
                <a:spcPts val="0"/>
              </a:spcBef>
              <a:spcAft>
                <a:spcPts val="1600"/>
              </a:spcAft>
              <a:buNone/>
            </a:pPr>
            <a:r>
              <a:t/>
            </a:r>
            <a:endParaRPr sz="1400">
              <a:solidFill>
                <a:schemeClr val="dk1"/>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24" name="Shape 224"/>
        <p:cNvGrpSpPr/>
        <p:nvPr/>
      </p:nvGrpSpPr>
      <p:grpSpPr>
        <a:xfrm>
          <a:off x="0" y="0"/>
          <a:ext cx="0" cy="0"/>
          <a:chOff x="0" y="0"/>
          <a:chExt cx="0" cy="0"/>
        </a:xfrm>
      </p:grpSpPr>
      <p:sp>
        <p:nvSpPr>
          <p:cNvPr id="225" name="Shape 2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6" name="Shape 2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Our original camera was a gopro, because of its quality, and small form factor. The only way to stream live, high quality video from the GoPro is over a WiFi connection, using the GoPro as a hotspot. This won’t work with our setup not only because of the interference in the 2.4GHz spectrum, but also because we need to connect to the ground station over WiFi. The TX1 cannot connect to both the ground station and the GoPro as two WiFi hotspots. The gopro can also stream analog video, but the available analog to digital converters are either too big for our purpose, or provide video at a quality lower than the camera we are currently using.</a:t>
            </a:r>
          </a:p>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4" name="Shape 234"/>
        <p:cNvGrpSpPr/>
        <p:nvPr/>
      </p:nvGrpSpPr>
      <p:grpSpPr>
        <a:xfrm>
          <a:off x="0" y="0"/>
          <a:ext cx="0" cy="0"/>
          <a:chOff x="0" y="0"/>
          <a:chExt cx="0" cy="0"/>
        </a:xfrm>
      </p:grpSpPr>
      <p:sp>
        <p:nvSpPr>
          <p:cNvPr id="235" name="Shape 2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6" name="Shape 23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Now, onto the object detection. Our goal is to detect an object of interest on the ground, and bring attention to it by automatically highlighting it.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43" name="Shape 243"/>
        <p:cNvGrpSpPr/>
        <p:nvPr/>
      </p:nvGrpSpPr>
      <p:grpSpPr>
        <a:xfrm>
          <a:off x="0" y="0"/>
          <a:ext cx="0" cy="0"/>
          <a:chOff x="0" y="0"/>
          <a:chExt cx="0" cy="0"/>
        </a:xfrm>
      </p:grpSpPr>
      <p:sp>
        <p:nvSpPr>
          <p:cNvPr id="244" name="Shape 24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5" name="Shape 24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As Cody said, we are looking for an object of interest. There is no clear definition of what this object may be, so we have played around with two different methods that are both excellent for object detection. For the pedestrian tracking, it works by looking for anything that resembles a head, two arms, two legs, and a torso. It identifies these using a feature descriptor, and pairs this output with a binary classifier for the decision making.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3" name="Shape 253"/>
        <p:cNvGrpSpPr/>
        <p:nvPr/>
      </p:nvGrpSpPr>
      <p:grpSpPr>
        <a:xfrm>
          <a:off x="0" y="0"/>
          <a:ext cx="0" cy="0"/>
          <a:chOff x="0" y="0"/>
          <a:chExt cx="0" cy="0"/>
        </a:xfrm>
      </p:grpSpPr>
      <p:sp>
        <p:nvSpPr>
          <p:cNvPr id="254" name="Shape 2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5" name="Shape 2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In this image, the pedestrian tracking algorithm successfully detected me in the parking lot. We tried this from two separate angles, where the image to the right is more likely to resemble the angle we can expect from the drone overhead.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3" name="Shape 263"/>
        <p:cNvGrpSpPr/>
        <p:nvPr/>
      </p:nvGrpSpPr>
      <p:grpSpPr>
        <a:xfrm>
          <a:off x="0" y="0"/>
          <a:ext cx="0" cy="0"/>
          <a:chOff x="0" y="0"/>
          <a:chExt cx="0" cy="0"/>
        </a:xfrm>
      </p:grpSpPr>
      <p:sp>
        <p:nvSpPr>
          <p:cNvPr id="264" name="Shape 2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5" name="Shape 26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3" name="Shape 313"/>
        <p:cNvGrpSpPr/>
        <p:nvPr/>
      </p:nvGrpSpPr>
      <p:grpSpPr>
        <a:xfrm>
          <a:off x="0" y="0"/>
          <a:ext cx="0" cy="0"/>
          <a:chOff x="0" y="0"/>
          <a:chExt cx="0" cy="0"/>
        </a:xfrm>
      </p:grpSpPr>
      <p:sp>
        <p:nvSpPr>
          <p:cNvPr id="314" name="Shape 3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5" name="Shape 3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1" name="Shape 321"/>
        <p:cNvGrpSpPr/>
        <p:nvPr/>
      </p:nvGrpSpPr>
      <p:grpSpPr>
        <a:xfrm>
          <a:off x="0" y="0"/>
          <a:ext cx="0" cy="0"/>
          <a:chOff x="0" y="0"/>
          <a:chExt cx="0" cy="0"/>
        </a:xfrm>
      </p:grpSpPr>
      <p:sp>
        <p:nvSpPr>
          <p:cNvPr id="322" name="Shape 3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3" name="Shape 3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5" name="Shape 345"/>
        <p:cNvGrpSpPr/>
        <p:nvPr/>
      </p:nvGrpSpPr>
      <p:grpSpPr>
        <a:xfrm>
          <a:off x="0" y="0"/>
          <a:ext cx="0" cy="0"/>
          <a:chOff x="0" y="0"/>
          <a:chExt cx="0" cy="0"/>
        </a:xfrm>
      </p:grpSpPr>
      <p:sp>
        <p:nvSpPr>
          <p:cNvPr id="346" name="Shape 3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7" name="Shape 3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5" name="Shape 355"/>
        <p:cNvGrpSpPr/>
        <p:nvPr/>
      </p:nvGrpSpPr>
      <p:grpSpPr>
        <a:xfrm>
          <a:off x="0" y="0"/>
          <a:ext cx="0" cy="0"/>
          <a:chOff x="0" y="0"/>
          <a:chExt cx="0" cy="0"/>
        </a:xfrm>
      </p:grpSpPr>
      <p:sp>
        <p:nvSpPr>
          <p:cNvPr id="356" name="Shape 3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7" name="Shape 3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81" name="Shape 381"/>
        <p:cNvGrpSpPr/>
        <p:nvPr/>
      </p:nvGrpSpPr>
      <p:grpSpPr>
        <a:xfrm>
          <a:off x="0" y="0"/>
          <a:ext cx="0" cy="0"/>
          <a:chOff x="0" y="0"/>
          <a:chExt cx="0" cy="0"/>
        </a:xfrm>
      </p:grpSpPr>
      <p:sp>
        <p:nvSpPr>
          <p:cNvPr id="382" name="Shape 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3" name="Shape 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5" name="Shape 395"/>
        <p:cNvGrpSpPr/>
        <p:nvPr/>
      </p:nvGrpSpPr>
      <p:grpSpPr>
        <a:xfrm>
          <a:off x="0" y="0"/>
          <a:ext cx="0" cy="0"/>
          <a:chOff x="0" y="0"/>
          <a:chExt cx="0" cy="0"/>
        </a:xfrm>
      </p:grpSpPr>
      <p:sp>
        <p:nvSpPr>
          <p:cNvPr id="396" name="Shape 3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7" name="Shape 3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4" name="Shape 404"/>
        <p:cNvGrpSpPr/>
        <p:nvPr/>
      </p:nvGrpSpPr>
      <p:grpSpPr>
        <a:xfrm>
          <a:off x="0" y="0"/>
          <a:ext cx="0" cy="0"/>
          <a:chOff x="0" y="0"/>
          <a:chExt cx="0" cy="0"/>
        </a:xfrm>
      </p:grpSpPr>
      <p:sp>
        <p:nvSpPr>
          <p:cNvPr id="405" name="Shape 4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6" name="Shape 4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3" name="Shape 413"/>
        <p:cNvGrpSpPr/>
        <p:nvPr/>
      </p:nvGrpSpPr>
      <p:grpSpPr>
        <a:xfrm>
          <a:off x="0" y="0"/>
          <a:ext cx="0" cy="0"/>
          <a:chOff x="0" y="0"/>
          <a:chExt cx="0" cy="0"/>
        </a:xfrm>
      </p:grpSpPr>
      <p:sp>
        <p:nvSpPr>
          <p:cNvPr id="414" name="Shape 41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5" name="Shape 41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 name="Shape 91"/>
        <p:cNvGrpSpPr/>
        <p:nvPr/>
      </p:nvGrpSpPr>
      <p:grpSpPr>
        <a:xfrm>
          <a:off x="0" y="0"/>
          <a:ext cx="0" cy="0"/>
          <a:chOff x="0" y="0"/>
          <a:chExt cx="0" cy="0"/>
        </a:xfrm>
      </p:grpSpPr>
      <p:sp>
        <p:nvSpPr>
          <p:cNvPr id="92" name="Shape 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 name="Shape 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8" name="Shape 438"/>
        <p:cNvGrpSpPr/>
        <p:nvPr/>
      </p:nvGrpSpPr>
      <p:grpSpPr>
        <a:xfrm>
          <a:off x="0" y="0"/>
          <a:ext cx="0" cy="0"/>
          <a:chOff x="0" y="0"/>
          <a:chExt cx="0" cy="0"/>
        </a:xfrm>
      </p:grpSpPr>
      <p:sp>
        <p:nvSpPr>
          <p:cNvPr id="439" name="Shape 4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0" name="Shape 4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3" name="Shape 453"/>
        <p:cNvGrpSpPr/>
        <p:nvPr/>
      </p:nvGrpSpPr>
      <p:grpSpPr>
        <a:xfrm>
          <a:off x="0" y="0"/>
          <a:ext cx="0" cy="0"/>
          <a:chOff x="0" y="0"/>
          <a:chExt cx="0" cy="0"/>
        </a:xfrm>
      </p:grpSpPr>
      <p:sp>
        <p:nvSpPr>
          <p:cNvPr id="454" name="Shape 4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5" name="Shape 4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4" name="Shape 464"/>
        <p:cNvGrpSpPr/>
        <p:nvPr/>
      </p:nvGrpSpPr>
      <p:grpSpPr>
        <a:xfrm>
          <a:off x="0" y="0"/>
          <a:ext cx="0" cy="0"/>
          <a:chOff x="0" y="0"/>
          <a:chExt cx="0" cy="0"/>
        </a:xfrm>
      </p:grpSpPr>
      <p:sp>
        <p:nvSpPr>
          <p:cNvPr id="465" name="Shape 4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6" name="Shape 4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75" name="Shape 475"/>
        <p:cNvGrpSpPr/>
        <p:nvPr/>
      </p:nvGrpSpPr>
      <p:grpSpPr>
        <a:xfrm>
          <a:off x="0" y="0"/>
          <a:ext cx="0" cy="0"/>
          <a:chOff x="0" y="0"/>
          <a:chExt cx="0" cy="0"/>
        </a:xfrm>
      </p:grpSpPr>
      <p:sp>
        <p:nvSpPr>
          <p:cNvPr id="476" name="Shape 4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7" name="Shape 4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7" name="Shape 487"/>
        <p:cNvGrpSpPr/>
        <p:nvPr/>
      </p:nvGrpSpPr>
      <p:grpSpPr>
        <a:xfrm>
          <a:off x="0" y="0"/>
          <a:ext cx="0" cy="0"/>
          <a:chOff x="0" y="0"/>
          <a:chExt cx="0" cy="0"/>
        </a:xfrm>
      </p:grpSpPr>
      <p:sp>
        <p:nvSpPr>
          <p:cNvPr id="488" name="Shape 4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9" name="Shape 4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6" name="Shape 496"/>
        <p:cNvGrpSpPr/>
        <p:nvPr/>
      </p:nvGrpSpPr>
      <p:grpSpPr>
        <a:xfrm>
          <a:off x="0" y="0"/>
          <a:ext cx="0" cy="0"/>
          <a:chOff x="0" y="0"/>
          <a:chExt cx="0" cy="0"/>
        </a:xfrm>
      </p:grpSpPr>
      <p:sp>
        <p:nvSpPr>
          <p:cNvPr id="497" name="Shape 4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8" name="Shape 49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5" name="Shape 505"/>
        <p:cNvGrpSpPr/>
        <p:nvPr/>
      </p:nvGrpSpPr>
      <p:grpSpPr>
        <a:xfrm>
          <a:off x="0" y="0"/>
          <a:ext cx="0" cy="0"/>
          <a:chOff x="0" y="0"/>
          <a:chExt cx="0" cy="0"/>
        </a:xfrm>
      </p:grpSpPr>
      <p:sp>
        <p:nvSpPr>
          <p:cNvPr id="506" name="Shape 5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7" name="Shape 5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4" name="Shape 514"/>
        <p:cNvGrpSpPr/>
        <p:nvPr/>
      </p:nvGrpSpPr>
      <p:grpSpPr>
        <a:xfrm>
          <a:off x="0" y="0"/>
          <a:ext cx="0" cy="0"/>
          <a:chOff x="0" y="0"/>
          <a:chExt cx="0" cy="0"/>
        </a:xfrm>
      </p:grpSpPr>
      <p:sp>
        <p:nvSpPr>
          <p:cNvPr id="515" name="Shape 5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6" name="Shape 5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26" name="Shape 526"/>
        <p:cNvGrpSpPr/>
        <p:nvPr/>
      </p:nvGrpSpPr>
      <p:grpSpPr>
        <a:xfrm>
          <a:off x="0" y="0"/>
          <a:ext cx="0" cy="0"/>
          <a:chOff x="0" y="0"/>
          <a:chExt cx="0" cy="0"/>
        </a:xfrm>
      </p:grpSpPr>
      <p:sp>
        <p:nvSpPr>
          <p:cNvPr id="527" name="Shape 5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8" name="Shape 5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6" name="Shape 536"/>
        <p:cNvGrpSpPr/>
        <p:nvPr/>
      </p:nvGrpSpPr>
      <p:grpSpPr>
        <a:xfrm>
          <a:off x="0" y="0"/>
          <a:ext cx="0" cy="0"/>
          <a:chOff x="0" y="0"/>
          <a:chExt cx="0" cy="0"/>
        </a:xfrm>
      </p:grpSpPr>
      <p:sp>
        <p:nvSpPr>
          <p:cNvPr id="537" name="Shape 5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8" name="Shape 5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2" name="Shape 552"/>
        <p:cNvGrpSpPr/>
        <p:nvPr/>
      </p:nvGrpSpPr>
      <p:grpSpPr>
        <a:xfrm>
          <a:off x="0" y="0"/>
          <a:ext cx="0" cy="0"/>
          <a:chOff x="0" y="0"/>
          <a:chExt cx="0" cy="0"/>
        </a:xfrm>
      </p:grpSpPr>
      <p:sp>
        <p:nvSpPr>
          <p:cNvPr id="553" name="Shape 5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4" name="Shape 5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9" name="Shape 579"/>
        <p:cNvGrpSpPr/>
        <p:nvPr/>
      </p:nvGrpSpPr>
      <p:grpSpPr>
        <a:xfrm>
          <a:off x="0" y="0"/>
          <a:ext cx="0" cy="0"/>
          <a:chOff x="0" y="0"/>
          <a:chExt cx="0" cy="0"/>
        </a:xfrm>
      </p:grpSpPr>
      <p:sp>
        <p:nvSpPr>
          <p:cNvPr id="580" name="Shape 5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1" name="Shape 5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7" name="Shape 587"/>
        <p:cNvGrpSpPr/>
        <p:nvPr/>
      </p:nvGrpSpPr>
      <p:grpSpPr>
        <a:xfrm>
          <a:off x="0" y="0"/>
          <a:ext cx="0" cy="0"/>
          <a:chOff x="0" y="0"/>
          <a:chExt cx="0" cy="0"/>
        </a:xfrm>
      </p:grpSpPr>
      <p:sp>
        <p:nvSpPr>
          <p:cNvPr id="588" name="Shape 5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9" name="Shape 5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4" name="Shape 594"/>
        <p:cNvGrpSpPr/>
        <p:nvPr/>
      </p:nvGrpSpPr>
      <p:grpSpPr>
        <a:xfrm>
          <a:off x="0" y="0"/>
          <a:ext cx="0" cy="0"/>
          <a:chOff x="0" y="0"/>
          <a:chExt cx="0" cy="0"/>
        </a:xfrm>
      </p:grpSpPr>
      <p:sp>
        <p:nvSpPr>
          <p:cNvPr id="595" name="Shape 5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6" name="Shape 5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 name="Shape 136"/>
        <p:cNvGrpSpPr/>
        <p:nvPr/>
      </p:nvGrpSpPr>
      <p:grpSpPr>
        <a:xfrm>
          <a:off x="0" y="0"/>
          <a:ext cx="0" cy="0"/>
          <a:chOff x="0" y="0"/>
          <a:chExt cx="0" cy="0"/>
        </a:xfrm>
      </p:grpSpPr>
      <p:sp>
        <p:nvSpPr>
          <p:cNvPr id="137" name="Shape 1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 name="Shape 1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95" name="Shape 195"/>
        <p:cNvGrpSpPr/>
        <p:nvPr/>
      </p:nvGrpSpPr>
      <p:grpSpPr>
        <a:xfrm>
          <a:off x="0" y="0"/>
          <a:ext cx="0" cy="0"/>
          <a:chOff x="0" y="0"/>
          <a:chExt cx="0" cy="0"/>
        </a:xfrm>
      </p:grpSpPr>
      <p:sp>
        <p:nvSpPr>
          <p:cNvPr id="196" name="Shape 1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7" name="Shape 1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3" name="Shape 203"/>
        <p:cNvGrpSpPr/>
        <p:nvPr/>
      </p:nvGrpSpPr>
      <p:grpSpPr>
        <a:xfrm>
          <a:off x="0" y="0"/>
          <a:ext cx="0" cy="0"/>
          <a:chOff x="0" y="0"/>
          <a:chExt cx="0" cy="0"/>
        </a:xfrm>
      </p:grpSpPr>
      <p:sp>
        <p:nvSpPr>
          <p:cNvPr id="204" name="Shape 2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5" name="Shape 2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lnSpc>
                <a:spcPct val="115000"/>
              </a:lnSpc>
              <a:spcBef>
                <a:spcPts val="0"/>
              </a:spcBef>
              <a:spcAft>
                <a:spcPts val="1600"/>
              </a:spcAft>
              <a:buNone/>
            </a:pPr>
            <a:r>
              <a:rPr lang="en" sz="1400">
                <a:solidFill>
                  <a:schemeClr val="dk1"/>
                </a:solidFill>
                <a:latin typeface="Roboto"/>
                <a:ea typeface="Roboto"/>
                <a:cs typeface="Roboto"/>
                <a:sym typeface="Roboto"/>
              </a:rPr>
              <a:t>As discussed before, we’ve implemented the NVIDIA TX1 as our processor. We chose this for its low power consumption, on board WiFi, and its internal architecture which was designed specifically for Image processing and deep learning. We have since purchased the TX1, and successfully tested it with the software we will be using.</a:t>
            </a:r>
          </a:p>
          <a:p>
            <a:pPr lvl="0" rtl="0">
              <a:lnSpc>
                <a:spcPct val="115000"/>
              </a:lnSpc>
              <a:spcBef>
                <a:spcPts val="0"/>
              </a:spcBef>
              <a:spcAft>
                <a:spcPts val="1600"/>
              </a:spcAft>
              <a:buNone/>
            </a:pPr>
            <a:r>
              <a:t/>
            </a:r>
            <a:endParaRPr sz="1400">
              <a:solidFill>
                <a:schemeClr val="dk1"/>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p:nvPr/>
        </p:nvSpPr>
        <p:spPr>
          <a:xfrm>
            <a:off x="1524800" y="672605"/>
            <a:ext cx="1081625" cy="1124949"/>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sp>
        <p:nvSpPr>
          <p:cNvPr id="11" name="Shape 11"/>
          <p:cNvSpPr/>
          <p:nvPr/>
        </p:nvSpPr>
        <p:spPr>
          <a:xfrm rot="10800000">
            <a:off x="6537562" y="3342925"/>
            <a:ext cx="1081625" cy="1124950"/>
          </a:xfrm>
          <a:custGeom>
            <a:pathLst>
              <a:path extrusionOk="0" h="44998" w="43265">
                <a:moveTo>
                  <a:pt x="0" y="44998"/>
                </a:moveTo>
                <a:lnTo>
                  <a:pt x="0" y="0"/>
                </a:lnTo>
                <a:lnTo>
                  <a:pt x="43265" y="0"/>
                </a:lnTo>
              </a:path>
            </a:pathLst>
          </a:custGeom>
          <a:noFill/>
          <a:ln cap="flat" cmpd="sng" w="28575">
            <a:solidFill>
              <a:schemeClr val="accent5"/>
            </a:solidFill>
            <a:prstDash val="solid"/>
            <a:miter/>
            <a:headEnd len="med" w="med" type="none"/>
            <a:tailEnd len="med" w="med" type="none"/>
          </a:ln>
        </p:spPr>
      </p:sp>
      <p:cxnSp>
        <p:nvCxnSpPr>
          <p:cNvPr id="12" name="Shape 12"/>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3" name="Shape 13"/>
          <p:cNvSpPr txBox="1"/>
          <p:nvPr>
            <p:ph type="ctrTitle"/>
          </p:nvPr>
        </p:nvSpPr>
        <p:spPr>
          <a:xfrm>
            <a:off x="1680301" y="1188925"/>
            <a:ext cx="5783400" cy="1457399"/>
          </a:xfrm>
          <a:prstGeom prst="rect">
            <a:avLst/>
          </a:prstGeom>
        </p:spPr>
        <p:txBody>
          <a:bodyPr anchorCtr="0" anchor="b" bIns="91425" lIns="91425" rIns="91425" tIns="91425"/>
          <a:lstStyle>
            <a:lvl1pPr lvl="0" algn="ctr">
              <a:spcBef>
                <a:spcPts val="0"/>
              </a:spcBef>
              <a:buSzPct val="100000"/>
              <a:defRPr sz="4000"/>
            </a:lvl1pPr>
            <a:lvl2pPr lvl="1" algn="ctr">
              <a:spcBef>
                <a:spcPts val="0"/>
              </a:spcBef>
              <a:buSzPct val="100000"/>
              <a:defRPr sz="4000"/>
            </a:lvl2pPr>
            <a:lvl3pPr lvl="2" algn="ctr">
              <a:spcBef>
                <a:spcPts val="0"/>
              </a:spcBef>
              <a:buSzPct val="100000"/>
              <a:defRPr sz="4000"/>
            </a:lvl3pPr>
            <a:lvl4pPr lvl="3" algn="ctr">
              <a:spcBef>
                <a:spcPts val="0"/>
              </a:spcBef>
              <a:buSzPct val="100000"/>
              <a:defRPr sz="4000"/>
            </a:lvl4pPr>
            <a:lvl5pPr lvl="4" algn="ctr">
              <a:spcBef>
                <a:spcPts val="0"/>
              </a:spcBef>
              <a:buSzPct val="100000"/>
              <a:defRPr sz="4000"/>
            </a:lvl5pPr>
            <a:lvl6pPr lvl="5" algn="ctr">
              <a:spcBef>
                <a:spcPts val="0"/>
              </a:spcBef>
              <a:buSzPct val="100000"/>
              <a:defRPr sz="4000"/>
            </a:lvl6pPr>
            <a:lvl7pPr lvl="6" algn="ctr">
              <a:spcBef>
                <a:spcPts val="0"/>
              </a:spcBef>
              <a:buSzPct val="100000"/>
              <a:defRPr sz="4000"/>
            </a:lvl7pPr>
            <a:lvl8pPr lvl="7" algn="ctr">
              <a:spcBef>
                <a:spcPts val="0"/>
              </a:spcBef>
              <a:buSzPct val="100000"/>
              <a:defRPr sz="4000"/>
            </a:lvl8pPr>
            <a:lvl9pPr lvl="8" algn="ctr">
              <a:spcBef>
                <a:spcPts val="0"/>
              </a:spcBef>
              <a:buSzPct val="100000"/>
              <a:defRPr sz="4000"/>
            </a:lvl9pPr>
          </a:lstStyle>
          <a:p/>
        </p:txBody>
      </p:sp>
      <p:sp>
        <p:nvSpPr>
          <p:cNvPr id="14" name="Shape 14"/>
          <p:cNvSpPr txBox="1"/>
          <p:nvPr>
            <p:ph idx="1" type="subTitle"/>
          </p:nvPr>
        </p:nvSpPr>
        <p:spPr>
          <a:xfrm>
            <a:off x="1680301" y="3049450"/>
            <a:ext cx="5783400" cy="9090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ct val="100000"/>
              <a:buFont typeface="Roboto Slab"/>
              <a:buNone/>
              <a:defRPr sz="2400">
                <a:solidFill>
                  <a:schemeClr val="accent5"/>
                </a:solidFill>
                <a:latin typeface="Roboto Slab"/>
                <a:ea typeface="Roboto Slab"/>
                <a:cs typeface="Roboto Slab"/>
                <a:sym typeface="Roboto Slab"/>
              </a:defRPr>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52" name="Shape 52"/>
        <p:cNvGrpSpPr/>
        <p:nvPr/>
      </p:nvGrpSpPr>
      <p:grpSpPr>
        <a:xfrm>
          <a:off x="0" y="0"/>
          <a:ext cx="0" cy="0"/>
          <a:chOff x="0" y="0"/>
          <a:chExt cx="0" cy="0"/>
        </a:xfrm>
      </p:grpSpPr>
      <p:sp>
        <p:nvSpPr>
          <p:cNvPr id="53" name="Shape 53"/>
          <p:cNvSpPr/>
          <p:nvPr/>
        </p:nvSpPr>
        <p:spPr>
          <a:xfrm>
            <a:off x="150" y="5076825"/>
            <a:ext cx="9143700" cy="66600"/>
          </a:xfrm>
          <a:prstGeom prst="rect">
            <a:avLst/>
          </a:prstGeom>
          <a:solidFill>
            <a:schemeClr val="accent4"/>
          </a:solidFill>
          <a:ln>
            <a:noFill/>
          </a:ln>
        </p:spPr>
        <p:txBody>
          <a:bodyPr anchorCtr="0" anchor="ctr" bIns="91425" lIns="91425" rIns="91425" tIns="91425">
            <a:noAutofit/>
          </a:bodyPr>
          <a:lstStyle/>
          <a:p>
            <a:pPr lvl="0">
              <a:spcBef>
                <a:spcPts val="0"/>
              </a:spcBef>
              <a:buNone/>
            </a:pPr>
            <a:r>
              <a:t/>
            </a:r>
            <a:endParaRPr/>
          </a:p>
        </p:txBody>
      </p:sp>
      <p:sp>
        <p:nvSpPr>
          <p:cNvPr id="54" name="Shape 54"/>
          <p:cNvSpPr txBox="1"/>
          <p:nvPr>
            <p:ph type="title"/>
          </p:nvPr>
        </p:nvSpPr>
        <p:spPr>
          <a:xfrm>
            <a:off x="387900" y="1152450"/>
            <a:ext cx="8368200" cy="1538400"/>
          </a:xfrm>
          <a:prstGeom prst="rect">
            <a:avLst/>
          </a:prstGeom>
        </p:spPr>
        <p:txBody>
          <a:bodyPr anchorCtr="0" anchor="ctr" bIns="91425" lIns="91425" rIns="91425" tIns="91425"/>
          <a:lstStyle>
            <a:lvl1pPr lvl="0" algn="ctr">
              <a:spcBef>
                <a:spcPts val="0"/>
              </a:spcBef>
              <a:buClr>
                <a:schemeClr val="accent5"/>
              </a:buClr>
              <a:buSzPct val="100000"/>
              <a:defRPr sz="13000">
                <a:solidFill>
                  <a:schemeClr val="accent5"/>
                </a:solidFill>
              </a:defRPr>
            </a:lvl1pPr>
            <a:lvl2pPr lvl="1" algn="ctr">
              <a:spcBef>
                <a:spcPts val="0"/>
              </a:spcBef>
              <a:buClr>
                <a:schemeClr val="accent5"/>
              </a:buClr>
              <a:buSzPct val="100000"/>
              <a:defRPr sz="13000">
                <a:solidFill>
                  <a:schemeClr val="accent5"/>
                </a:solidFill>
              </a:defRPr>
            </a:lvl2pPr>
            <a:lvl3pPr lvl="2" algn="ctr">
              <a:spcBef>
                <a:spcPts val="0"/>
              </a:spcBef>
              <a:buClr>
                <a:schemeClr val="accent5"/>
              </a:buClr>
              <a:buSzPct val="100000"/>
              <a:defRPr sz="13000">
                <a:solidFill>
                  <a:schemeClr val="accent5"/>
                </a:solidFill>
              </a:defRPr>
            </a:lvl3pPr>
            <a:lvl4pPr lvl="3" algn="ctr">
              <a:spcBef>
                <a:spcPts val="0"/>
              </a:spcBef>
              <a:buClr>
                <a:schemeClr val="accent5"/>
              </a:buClr>
              <a:buSzPct val="100000"/>
              <a:defRPr sz="13000">
                <a:solidFill>
                  <a:schemeClr val="accent5"/>
                </a:solidFill>
              </a:defRPr>
            </a:lvl4pPr>
            <a:lvl5pPr lvl="4" algn="ctr">
              <a:spcBef>
                <a:spcPts val="0"/>
              </a:spcBef>
              <a:buClr>
                <a:schemeClr val="accent5"/>
              </a:buClr>
              <a:buSzPct val="100000"/>
              <a:defRPr sz="13000">
                <a:solidFill>
                  <a:schemeClr val="accent5"/>
                </a:solidFill>
              </a:defRPr>
            </a:lvl5pPr>
            <a:lvl6pPr lvl="5" algn="ctr">
              <a:spcBef>
                <a:spcPts val="0"/>
              </a:spcBef>
              <a:buClr>
                <a:schemeClr val="accent5"/>
              </a:buClr>
              <a:buSzPct val="100000"/>
              <a:defRPr sz="13000">
                <a:solidFill>
                  <a:schemeClr val="accent5"/>
                </a:solidFill>
              </a:defRPr>
            </a:lvl6pPr>
            <a:lvl7pPr lvl="6" algn="ctr">
              <a:spcBef>
                <a:spcPts val="0"/>
              </a:spcBef>
              <a:buClr>
                <a:schemeClr val="accent5"/>
              </a:buClr>
              <a:buSzPct val="100000"/>
              <a:defRPr sz="13000">
                <a:solidFill>
                  <a:schemeClr val="accent5"/>
                </a:solidFill>
              </a:defRPr>
            </a:lvl7pPr>
            <a:lvl8pPr lvl="7" algn="ctr">
              <a:spcBef>
                <a:spcPts val="0"/>
              </a:spcBef>
              <a:buClr>
                <a:schemeClr val="accent5"/>
              </a:buClr>
              <a:buSzPct val="100000"/>
              <a:defRPr sz="13000">
                <a:solidFill>
                  <a:schemeClr val="accent5"/>
                </a:solidFill>
              </a:defRPr>
            </a:lvl8pPr>
            <a:lvl9pPr lvl="8" algn="ctr">
              <a:spcBef>
                <a:spcPts val="0"/>
              </a:spcBef>
              <a:buClr>
                <a:schemeClr val="accent5"/>
              </a:buClr>
              <a:buSzPct val="100000"/>
              <a:defRPr sz="13000">
                <a:solidFill>
                  <a:schemeClr val="accent5"/>
                </a:solidFill>
              </a:defRPr>
            </a:lvl9pPr>
          </a:lstStyle>
          <a:p/>
        </p:txBody>
      </p:sp>
      <p:sp>
        <p:nvSpPr>
          <p:cNvPr id="55" name="Shape 55"/>
          <p:cNvSpPr txBox="1"/>
          <p:nvPr>
            <p:ph idx="1" type="body"/>
          </p:nvPr>
        </p:nvSpPr>
        <p:spPr>
          <a:xfrm>
            <a:off x="387900" y="2919450"/>
            <a:ext cx="8368200" cy="10716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56" name="Shape 56"/>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7" name="Shape 57"/>
        <p:cNvGrpSpPr/>
        <p:nvPr/>
      </p:nvGrpSpPr>
      <p:grpSpPr>
        <a:xfrm>
          <a:off x="0" y="0"/>
          <a:ext cx="0" cy="0"/>
          <a:chOff x="0" y="0"/>
          <a:chExt cx="0" cy="0"/>
        </a:xfrm>
      </p:grpSpPr>
      <p:sp>
        <p:nvSpPr>
          <p:cNvPr id="58" name="Shape 5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6" name="Shape 16"/>
        <p:cNvGrpSpPr/>
        <p:nvPr/>
      </p:nvGrpSpPr>
      <p:grpSpPr>
        <a:xfrm>
          <a:off x="0" y="0"/>
          <a:ext cx="0" cy="0"/>
          <a:chOff x="0" y="0"/>
          <a:chExt cx="0" cy="0"/>
        </a:xfrm>
      </p:grpSpPr>
      <p:cxnSp>
        <p:nvCxnSpPr>
          <p:cNvPr id="17" name="Shape 17"/>
          <p:cNvCxnSpPr/>
          <p:nvPr/>
        </p:nvCxnSpPr>
        <p:spPr>
          <a:xfrm>
            <a:off x="4359601" y="2817463"/>
            <a:ext cx="424800" cy="0"/>
          </a:xfrm>
          <a:prstGeom prst="straightConnector1">
            <a:avLst/>
          </a:prstGeom>
          <a:noFill/>
          <a:ln cap="flat" cmpd="sng" w="38100">
            <a:solidFill>
              <a:schemeClr val="accent4"/>
            </a:solidFill>
            <a:prstDash val="solid"/>
            <a:round/>
            <a:headEnd len="med" w="med" type="none"/>
            <a:tailEnd len="med" w="med" type="none"/>
          </a:ln>
        </p:spPr>
      </p:cxnSp>
      <p:sp>
        <p:nvSpPr>
          <p:cNvPr id="18" name="Shape 18"/>
          <p:cNvSpPr txBox="1"/>
          <p:nvPr>
            <p:ph type="title"/>
          </p:nvPr>
        </p:nvSpPr>
        <p:spPr>
          <a:xfrm>
            <a:off x="480750" y="1764950"/>
            <a:ext cx="8222100" cy="907500"/>
          </a:xfrm>
          <a:prstGeom prst="rect">
            <a:avLst/>
          </a:prstGeom>
        </p:spPr>
        <p:txBody>
          <a:bodyPr anchorCtr="0" anchor="b" bIns="91425" lIns="91425" rIns="91425" tIns="91425"/>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20" name="Shape 20"/>
        <p:cNvGrpSpPr/>
        <p:nvPr/>
      </p:nvGrpSpPr>
      <p:grpSpPr>
        <a:xfrm>
          <a:off x="0" y="0"/>
          <a:ext cx="0" cy="0"/>
          <a:chOff x="0" y="0"/>
          <a:chExt cx="0" cy="0"/>
        </a:xfrm>
      </p:grpSpPr>
      <p:cxnSp>
        <p:nvCxnSpPr>
          <p:cNvPr id="21" name="Shape 21"/>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2" name="Shape 2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3" name="Shape 23"/>
          <p:cNvSpPr txBox="1"/>
          <p:nvPr>
            <p:ph idx="1" type="body"/>
          </p:nvPr>
        </p:nvSpPr>
        <p:spPr>
          <a:xfrm>
            <a:off x="387900" y="1489824"/>
            <a:ext cx="8368200" cy="30789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5" name="Shape 25"/>
        <p:cNvGrpSpPr/>
        <p:nvPr/>
      </p:nvGrpSpPr>
      <p:grpSpPr>
        <a:xfrm>
          <a:off x="0" y="0"/>
          <a:ext cx="0" cy="0"/>
          <a:chOff x="0" y="0"/>
          <a:chExt cx="0" cy="0"/>
        </a:xfrm>
      </p:grpSpPr>
      <p:cxnSp>
        <p:nvCxnSpPr>
          <p:cNvPr id="26" name="Shape 26"/>
          <p:cNvCxnSpPr/>
          <p:nvPr/>
        </p:nvCxnSpPr>
        <p:spPr>
          <a:xfrm>
            <a:off x="492562" y="1260283"/>
            <a:ext cx="424800" cy="0"/>
          </a:xfrm>
          <a:prstGeom prst="straightConnector1">
            <a:avLst/>
          </a:prstGeom>
          <a:noFill/>
          <a:ln cap="flat" cmpd="sng" w="38100">
            <a:solidFill>
              <a:schemeClr val="accent4"/>
            </a:solidFill>
            <a:prstDash val="solid"/>
            <a:round/>
            <a:headEnd len="med" w="med" type="none"/>
            <a:tailEnd len="med" w="med" type="none"/>
          </a:ln>
        </p:spPr>
      </p:cxnSp>
      <p:sp>
        <p:nvSpPr>
          <p:cNvPr id="27" name="Shape 27"/>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8" name="Shape 28"/>
          <p:cNvSpPr txBox="1"/>
          <p:nvPr>
            <p:ph idx="1" type="body"/>
          </p:nvPr>
        </p:nvSpPr>
        <p:spPr>
          <a:xfrm>
            <a:off x="3879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9" name="Shape 29"/>
          <p:cNvSpPr txBox="1"/>
          <p:nvPr>
            <p:ph idx="2" type="body"/>
          </p:nvPr>
        </p:nvSpPr>
        <p:spPr>
          <a:xfrm>
            <a:off x="4756200" y="1489825"/>
            <a:ext cx="3999900" cy="30789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0" name="Shape 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31" name="Shape 31"/>
        <p:cNvGrpSpPr/>
        <p:nvPr/>
      </p:nvGrpSpPr>
      <p:grpSpPr>
        <a:xfrm>
          <a:off x="0" y="0"/>
          <a:ext cx="0" cy="0"/>
          <a:chOff x="0" y="0"/>
          <a:chExt cx="0" cy="0"/>
        </a:xfrm>
      </p:grpSpPr>
      <p:sp>
        <p:nvSpPr>
          <p:cNvPr id="32" name="Shape 32"/>
          <p:cNvSpPr txBox="1"/>
          <p:nvPr>
            <p:ph type="title"/>
          </p:nvPr>
        </p:nvSpPr>
        <p:spPr>
          <a:xfrm>
            <a:off x="387900" y="458025"/>
            <a:ext cx="8368200" cy="686100"/>
          </a:xfrm>
          <a:prstGeom prst="rect">
            <a:avLst/>
          </a:prstGeom>
        </p:spPr>
        <p:txBody>
          <a:bodyPr anchorCtr="0" anchor="b"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33" name="Shape 3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34" name="Shape 34"/>
        <p:cNvGrpSpPr/>
        <p:nvPr/>
      </p:nvGrpSpPr>
      <p:grpSpPr>
        <a:xfrm>
          <a:off x="0" y="0"/>
          <a:ext cx="0" cy="0"/>
          <a:chOff x="0" y="0"/>
          <a:chExt cx="0" cy="0"/>
        </a:xfrm>
      </p:grpSpPr>
      <p:cxnSp>
        <p:nvCxnSpPr>
          <p:cNvPr id="35" name="Shape 35"/>
          <p:cNvCxnSpPr/>
          <p:nvPr/>
        </p:nvCxnSpPr>
        <p:spPr>
          <a:xfrm>
            <a:off x="489218" y="1412276"/>
            <a:ext cx="331500" cy="0"/>
          </a:xfrm>
          <a:prstGeom prst="straightConnector1">
            <a:avLst/>
          </a:prstGeom>
          <a:noFill/>
          <a:ln cap="flat" cmpd="sng" w="38100">
            <a:solidFill>
              <a:schemeClr val="accent4"/>
            </a:solidFill>
            <a:prstDash val="solid"/>
            <a:round/>
            <a:headEnd len="med" w="med" type="none"/>
            <a:tailEnd len="med" w="med" type="none"/>
          </a:ln>
        </p:spPr>
      </p:cxnSp>
      <p:sp>
        <p:nvSpPr>
          <p:cNvPr id="36" name="Shape 36"/>
          <p:cNvSpPr txBox="1"/>
          <p:nvPr>
            <p:ph type="title"/>
          </p:nvPr>
        </p:nvSpPr>
        <p:spPr>
          <a:xfrm>
            <a:off x="3879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7" name="Shape 37"/>
          <p:cNvSpPr txBox="1"/>
          <p:nvPr>
            <p:ph idx="1" type="body"/>
          </p:nvPr>
        </p:nvSpPr>
        <p:spPr>
          <a:xfrm>
            <a:off x="387900" y="1594025"/>
            <a:ext cx="2808000" cy="26811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8" name="Shape 3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9" name="Shape 39"/>
        <p:cNvGrpSpPr/>
        <p:nvPr/>
      </p:nvGrpSpPr>
      <p:grpSpPr>
        <a:xfrm>
          <a:off x="0" y="0"/>
          <a:ext cx="0" cy="0"/>
          <a:chOff x="0" y="0"/>
          <a:chExt cx="0" cy="0"/>
        </a:xfrm>
      </p:grpSpPr>
      <p:sp>
        <p:nvSpPr>
          <p:cNvPr id="40" name="Shape 40"/>
          <p:cNvSpPr txBox="1"/>
          <p:nvPr>
            <p:ph type="title"/>
          </p:nvPr>
        </p:nvSpPr>
        <p:spPr>
          <a:xfrm>
            <a:off x="490250" y="526350"/>
            <a:ext cx="56187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41" name="Shape 4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42" name="Shape 42"/>
        <p:cNvGrpSpPr/>
        <p:nvPr/>
      </p:nvGrpSpPr>
      <p:grpSpPr>
        <a:xfrm>
          <a:off x="0" y="0"/>
          <a:ext cx="0" cy="0"/>
          <a:chOff x="0" y="0"/>
          <a:chExt cx="0" cy="0"/>
        </a:xfrm>
      </p:grpSpPr>
      <p:sp>
        <p:nvSpPr>
          <p:cNvPr id="43" name="Shape 43"/>
          <p:cNvSpPr/>
          <p:nvPr/>
        </p:nvSpPr>
        <p:spPr>
          <a:xfrm>
            <a:off x="4572000" y="-75"/>
            <a:ext cx="4572000" cy="5143500"/>
          </a:xfrm>
          <a:prstGeom prst="rect">
            <a:avLst/>
          </a:prstGeom>
          <a:solidFill>
            <a:schemeClr val="dk2"/>
          </a:solidFill>
          <a:ln>
            <a:noFill/>
          </a:ln>
        </p:spPr>
        <p:txBody>
          <a:bodyPr anchorCtr="0" anchor="ctr" bIns="91425" lIns="91425" rIns="91425" tIns="91425">
            <a:noAutofit/>
          </a:bodyPr>
          <a:lstStyle/>
          <a:p>
            <a:pPr lvl="0">
              <a:spcBef>
                <a:spcPts val="0"/>
              </a:spcBef>
              <a:buNone/>
            </a:pPr>
            <a:r>
              <a:t/>
            </a:r>
            <a:endParaRPr/>
          </a:p>
        </p:txBody>
      </p:sp>
      <p:cxnSp>
        <p:nvCxnSpPr>
          <p:cNvPr id="44" name="Shape 44"/>
          <p:cNvCxnSpPr/>
          <p:nvPr/>
        </p:nvCxnSpPr>
        <p:spPr>
          <a:xfrm>
            <a:off x="5029675" y="4495503"/>
            <a:ext cx="540900" cy="0"/>
          </a:xfrm>
          <a:prstGeom prst="straightConnector1">
            <a:avLst/>
          </a:prstGeom>
          <a:noFill/>
          <a:ln cap="flat" cmpd="sng" w="38100">
            <a:solidFill>
              <a:schemeClr val="accent5"/>
            </a:solidFill>
            <a:prstDash val="solid"/>
            <a:round/>
            <a:headEnd len="med" w="med" type="none"/>
            <a:tailEnd len="med" w="med" type="none"/>
          </a:ln>
        </p:spPr>
      </p:cxnSp>
      <p:sp>
        <p:nvSpPr>
          <p:cNvPr id="45" name="Shape 45"/>
          <p:cNvSpPr txBox="1"/>
          <p:nvPr>
            <p:ph type="title"/>
          </p:nvPr>
        </p:nvSpPr>
        <p:spPr>
          <a:xfrm>
            <a:off x="265500" y="1209075"/>
            <a:ext cx="4045200" cy="1506300"/>
          </a:xfrm>
          <a:prstGeom prst="rect">
            <a:avLst/>
          </a:prstGeom>
        </p:spPr>
        <p:txBody>
          <a:bodyPr anchorCtr="0" anchor="b" bIns="91425" lIns="91425" rIns="91425" tIns="91425"/>
          <a:lstStyle>
            <a:lvl1pPr lvl="0" algn="ctr">
              <a:spcBef>
                <a:spcPts val="0"/>
              </a:spcBef>
              <a:buSzPct val="100000"/>
              <a:defRPr sz="3800"/>
            </a:lvl1pPr>
            <a:lvl2pPr lvl="1" algn="ctr">
              <a:spcBef>
                <a:spcPts val="0"/>
              </a:spcBef>
              <a:buSzPct val="100000"/>
              <a:defRPr sz="3800"/>
            </a:lvl2pPr>
            <a:lvl3pPr lvl="2" algn="ctr">
              <a:spcBef>
                <a:spcPts val="0"/>
              </a:spcBef>
              <a:buSzPct val="100000"/>
              <a:defRPr sz="3800"/>
            </a:lvl3pPr>
            <a:lvl4pPr lvl="3" algn="ctr">
              <a:spcBef>
                <a:spcPts val="0"/>
              </a:spcBef>
              <a:buSzPct val="100000"/>
              <a:defRPr sz="3800"/>
            </a:lvl4pPr>
            <a:lvl5pPr lvl="4" algn="ctr">
              <a:spcBef>
                <a:spcPts val="0"/>
              </a:spcBef>
              <a:buSzPct val="100000"/>
              <a:defRPr sz="3800"/>
            </a:lvl5pPr>
            <a:lvl6pPr lvl="5" algn="ctr">
              <a:spcBef>
                <a:spcPts val="0"/>
              </a:spcBef>
              <a:buSzPct val="100000"/>
              <a:defRPr sz="3800"/>
            </a:lvl6pPr>
            <a:lvl7pPr lvl="6" algn="ctr">
              <a:spcBef>
                <a:spcPts val="0"/>
              </a:spcBef>
              <a:buSzPct val="100000"/>
              <a:defRPr sz="3800"/>
            </a:lvl7pPr>
            <a:lvl8pPr lvl="7" algn="ctr">
              <a:spcBef>
                <a:spcPts val="0"/>
              </a:spcBef>
              <a:buSzPct val="100000"/>
              <a:defRPr sz="3800"/>
            </a:lvl8pPr>
            <a:lvl9pPr lvl="8" algn="ctr">
              <a:spcBef>
                <a:spcPts val="0"/>
              </a:spcBef>
              <a:buSzPct val="100000"/>
              <a:defRPr sz="3800"/>
            </a:lvl9pPr>
          </a:lstStyle>
          <a:p/>
        </p:txBody>
      </p:sp>
      <p:sp>
        <p:nvSpPr>
          <p:cNvPr id="46" name="Shape 46"/>
          <p:cNvSpPr txBox="1"/>
          <p:nvPr>
            <p:ph idx="1" type="subTitle"/>
          </p:nvPr>
        </p:nvSpPr>
        <p:spPr>
          <a:xfrm>
            <a:off x="265500" y="2769000"/>
            <a:ext cx="4045200" cy="1345500"/>
          </a:xfrm>
          <a:prstGeom prst="rect">
            <a:avLst/>
          </a:prstGeom>
        </p:spPr>
        <p:txBody>
          <a:bodyPr anchorCtr="0" anchor="t" bIns="91425" lIns="91425" rIns="91425" tIns="91425"/>
          <a:lstStyle>
            <a:lvl1pPr lvl="0" algn="ctr">
              <a:lnSpc>
                <a:spcPct val="100000"/>
              </a:lnSpc>
              <a:spcBef>
                <a:spcPts val="0"/>
              </a:spcBef>
              <a:spcAft>
                <a:spcPts val="0"/>
              </a:spcAft>
              <a:buClr>
                <a:schemeClr val="accent5"/>
              </a:buClr>
              <a:buSzPct val="100000"/>
              <a:buNone/>
              <a:defRPr sz="2100">
                <a:solidFill>
                  <a:schemeClr val="accent5"/>
                </a:solidFill>
              </a:defRPr>
            </a:lvl1pPr>
            <a:lvl2pPr lvl="1" algn="ctr">
              <a:lnSpc>
                <a:spcPct val="100000"/>
              </a:lnSpc>
              <a:spcBef>
                <a:spcPts val="0"/>
              </a:spcBef>
              <a:spcAft>
                <a:spcPts val="0"/>
              </a:spcAft>
              <a:buClr>
                <a:schemeClr val="accent5"/>
              </a:buClr>
              <a:buSzPct val="100000"/>
              <a:buNone/>
              <a:defRPr sz="2100">
                <a:solidFill>
                  <a:schemeClr val="accent5"/>
                </a:solidFill>
              </a:defRPr>
            </a:lvl2pPr>
            <a:lvl3pPr lvl="2" algn="ctr">
              <a:lnSpc>
                <a:spcPct val="100000"/>
              </a:lnSpc>
              <a:spcBef>
                <a:spcPts val="0"/>
              </a:spcBef>
              <a:spcAft>
                <a:spcPts val="0"/>
              </a:spcAft>
              <a:buClr>
                <a:schemeClr val="accent5"/>
              </a:buClr>
              <a:buSzPct val="100000"/>
              <a:buNone/>
              <a:defRPr sz="2100">
                <a:solidFill>
                  <a:schemeClr val="accent5"/>
                </a:solidFill>
              </a:defRPr>
            </a:lvl3pPr>
            <a:lvl4pPr lvl="3" algn="ctr">
              <a:lnSpc>
                <a:spcPct val="100000"/>
              </a:lnSpc>
              <a:spcBef>
                <a:spcPts val="0"/>
              </a:spcBef>
              <a:spcAft>
                <a:spcPts val="0"/>
              </a:spcAft>
              <a:buClr>
                <a:schemeClr val="accent5"/>
              </a:buClr>
              <a:buSzPct val="100000"/>
              <a:buNone/>
              <a:defRPr sz="2100">
                <a:solidFill>
                  <a:schemeClr val="accent5"/>
                </a:solidFill>
              </a:defRPr>
            </a:lvl4pPr>
            <a:lvl5pPr lvl="4" algn="ctr">
              <a:lnSpc>
                <a:spcPct val="100000"/>
              </a:lnSpc>
              <a:spcBef>
                <a:spcPts val="0"/>
              </a:spcBef>
              <a:spcAft>
                <a:spcPts val="0"/>
              </a:spcAft>
              <a:buClr>
                <a:schemeClr val="accent5"/>
              </a:buClr>
              <a:buSzPct val="100000"/>
              <a:buNone/>
              <a:defRPr sz="2100">
                <a:solidFill>
                  <a:schemeClr val="accent5"/>
                </a:solidFill>
              </a:defRPr>
            </a:lvl5pPr>
            <a:lvl6pPr lvl="5" algn="ctr">
              <a:lnSpc>
                <a:spcPct val="100000"/>
              </a:lnSpc>
              <a:spcBef>
                <a:spcPts val="0"/>
              </a:spcBef>
              <a:spcAft>
                <a:spcPts val="0"/>
              </a:spcAft>
              <a:buClr>
                <a:schemeClr val="accent5"/>
              </a:buClr>
              <a:buSzPct val="100000"/>
              <a:buNone/>
              <a:defRPr sz="2100">
                <a:solidFill>
                  <a:schemeClr val="accent5"/>
                </a:solidFill>
              </a:defRPr>
            </a:lvl6pPr>
            <a:lvl7pPr lvl="6" algn="ctr">
              <a:lnSpc>
                <a:spcPct val="100000"/>
              </a:lnSpc>
              <a:spcBef>
                <a:spcPts val="0"/>
              </a:spcBef>
              <a:spcAft>
                <a:spcPts val="0"/>
              </a:spcAft>
              <a:buClr>
                <a:schemeClr val="accent5"/>
              </a:buClr>
              <a:buSzPct val="100000"/>
              <a:buNone/>
              <a:defRPr sz="2100">
                <a:solidFill>
                  <a:schemeClr val="accent5"/>
                </a:solidFill>
              </a:defRPr>
            </a:lvl7pPr>
            <a:lvl8pPr lvl="7" algn="ctr">
              <a:lnSpc>
                <a:spcPct val="100000"/>
              </a:lnSpc>
              <a:spcBef>
                <a:spcPts val="0"/>
              </a:spcBef>
              <a:spcAft>
                <a:spcPts val="0"/>
              </a:spcAft>
              <a:buClr>
                <a:schemeClr val="accent5"/>
              </a:buClr>
              <a:buSzPct val="100000"/>
              <a:buNone/>
              <a:defRPr sz="2100">
                <a:solidFill>
                  <a:schemeClr val="accent5"/>
                </a:solidFill>
              </a:defRPr>
            </a:lvl8pPr>
            <a:lvl9pPr lvl="8" algn="ctr">
              <a:lnSpc>
                <a:spcPct val="100000"/>
              </a:lnSpc>
              <a:spcBef>
                <a:spcPts val="0"/>
              </a:spcBef>
              <a:spcAft>
                <a:spcPts val="0"/>
              </a:spcAft>
              <a:buClr>
                <a:schemeClr val="accent5"/>
              </a:buClr>
              <a:buSzPct val="100000"/>
              <a:buNone/>
              <a:defRPr sz="2100">
                <a:solidFill>
                  <a:schemeClr val="accent5"/>
                </a:solidFill>
              </a:defRPr>
            </a:lvl9pPr>
          </a:lstStyle>
          <a:p/>
        </p:txBody>
      </p:sp>
      <p:sp>
        <p:nvSpPr>
          <p:cNvPr id="47" name="Shape 47"/>
          <p:cNvSpPr txBox="1"/>
          <p:nvPr>
            <p:ph idx="2" type="body"/>
          </p:nvPr>
        </p:nvSpPr>
        <p:spPr>
          <a:xfrm>
            <a:off x="4939500" y="724200"/>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8" name="Shape 4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9" name="Shape 49"/>
        <p:cNvGrpSpPr/>
        <p:nvPr/>
      </p:nvGrpSpPr>
      <p:grpSpPr>
        <a:xfrm>
          <a:off x="0" y="0"/>
          <a:ext cx="0" cy="0"/>
          <a:chOff x="0" y="0"/>
          <a:chExt cx="0" cy="0"/>
        </a:xfrm>
      </p:grpSpPr>
      <p:sp>
        <p:nvSpPr>
          <p:cNvPr id="50" name="Shape 50"/>
          <p:cNvSpPr txBox="1"/>
          <p:nvPr>
            <p:ph idx="1" type="body"/>
          </p:nvPr>
        </p:nvSpPr>
        <p:spPr>
          <a:xfrm>
            <a:off x="319500" y="4233725"/>
            <a:ext cx="5998800" cy="598800"/>
          </a:xfrm>
          <a:prstGeom prst="rect">
            <a:avLst/>
          </a:prstGeom>
        </p:spPr>
        <p:txBody>
          <a:bodyPr anchorCtr="0" anchor="ctr" bIns="91425" lIns="91425" rIns="91425" tIns="91425"/>
          <a:lstStyle>
            <a:lvl1pPr lvl="0">
              <a:lnSpc>
                <a:spcPct val="100000"/>
              </a:lnSpc>
              <a:spcBef>
                <a:spcPts val="0"/>
              </a:spcBef>
              <a:spcAft>
                <a:spcPts val="0"/>
              </a:spcAft>
              <a:buFont typeface="Roboto Slab"/>
              <a:buNone/>
              <a:defRPr>
                <a:latin typeface="Roboto Slab"/>
                <a:ea typeface="Roboto Slab"/>
                <a:cs typeface="Roboto Slab"/>
                <a:sym typeface="Roboto Slab"/>
              </a:defRPr>
            </a:lvl1pPr>
          </a:lstStyle>
          <a:p/>
        </p:txBody>
      </p:sp>
      <p:sp>
        <p:nvSpPr>
          <p:cNvPr id="51" name="Shape 5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87900" y="458025"/>
            <a:ext cx="8368200" cy="686100"/>
          </a:xfrm>
          <a:prstGeom prst="rect">
            <a:avLst/>
          </a:prstGeom>
          <a:noFill/>
          <a:ln>
            <a:noFill/>
          </a:ln>
        </p:spPr>
        <p:txBody>
          <a:bodyPr anchorCtr="0" anchor="b" bIns="91425" lIns="91425" rIns="91425" tIns="91425"/>
          <a:lstStyle>
            <a:lvl1pPr lvl="0">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1pPr>
            <a:lvl2pPr lvl="1">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2pPr>
            <a:lvl3pPr lvl="2">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3pPr>
            <a:lvl4pPr lvl="3">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4pPr>
            <a:lvl5pPr lvl="4">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5pPr>
            <a:lvl6pPr lvl="5">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6pPr>
            <a:lvl7pPr lvl="6">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7pPr>
            <a:lvl8pPr lvl="7">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8pPr>
            <a:lvl9pPr lvl="8">
              <a:spcBef>
                <a:spcPts val="0"/>
              </a:spcBef>
              <a:buClr>
                <a:schemeClr val="dk1"/>
              </a:buClr>
              <a:buSzPct val="100000"/>
              <a:buFont typeface="Roboto Slab"/>
              <a:buNone/>
              <a:defRPr sz="3000">
                <a:solidFill>
                  <a:schemeClr val="dk1"/>
                </a:solidFill>
                <a:latin typeface="Roboto Slab"/>
                <a:ea typeface="Roboto Slab"/>
                <a:cs typeface="Roboto Slab"/>
                <a:sym typeface="Roboto Slab"/>
              </a:defRPr>
            </a:lvl9pPr>
          </a:lstStyle>
          <a:p/>
        </p:txBody>
      </p:sp>
      <p:sp>
        <p:nvSpPr>
          <p:cNvPr id="7" name="Shape 7"/>
          <p:cNvSpPr txBox="1"/>
          <p:nvPr>
            <p:ph idx="1" type="body"/>
          </p:nvPr>
        </p:nvSpPr>
        <p:spPr>
          <a:xfrm>
            <a:off x="387900" y="1489824"/>
            <a:ext cx="8368200" cy="30789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1"/>
              </a:buClr>
              <a:buSzPct val="100000"/>
              <a:buFont typeface="Roboto"/>
              <a:defRPr sz="1800">
                <a:solidFill>
                  <a:schemeClr val="dk1"/>
                </a:solidFill>
                <a:latin typeface="Roboto"/>
                <a:ea typeface="Roboto"/>
                <a:cs typeface="Roboto"/>
                <a:sym typeface="Roboto"/>
              </a:defRPr>
            </a:lvl1pPr>
            <a:lvl2pPr lvl="1">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2pPr>
            <a:lvl3pPr lvl="2">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3pPr>
            <a:lvl4pPr lvl="3">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4pPr>
            <a:lvl5pPr lvl="4">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5pPr>
            <a:lvl6pPr lvl="5">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6pPr>
            <a:lvl7pPr lvl="6">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7pPr>
            <a:lvl8pPr lvl="7">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8pPr>
            <a:lvl9pPr lvl="8">
              <a:lnSpc>
                <a:spcPct val="115000"/>
              </a:lnSpc>
              <a:spcBef>
                <a:spcPts val="0"/>
              </a:spcBef>
              <a:spcAft>
                <a:spcPts val="1600"/>
              </a:spcAft>
              <a:buClr>
                <a:schemeClr val="dk1"/>
              </a:buClr>
              <a:buFont typeface="Roboto"/>
              <a:defRPr>
                <a:solidFill>
                  <a:schemeClr val="dk1"/>
                </a:solidFill>
                <a:latin typeface="Roboto"/>
                <a:ea typeface="Roboto"/>
                <a:cs typeface="Roboto"/>
                <a:sym typeface="Roboto"/>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1"/>
                </a:solidFill>
                <a:latin typeface="Roboto"/>
                <a:ea typeface="Roboto"/>
                <a:cs typeface="Roboto"/>
                <a:sym typeface="Roboto"/>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6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27.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8.jpg"/><Relationship Id="rId9" Type="http://schemas.openxmlformats.org/officeDocument/2006/relationships/image" Target="../media/image9.jpg"/><Relationship Id="rId5" Type="http://schemas.openxmlformats.org/officeDocument/2006/relationships/image" Target="../media/image13.png"/><Relationship Id="rId6" Type="http://schemas.openxmlformats.org/officeDocument/2006/relationships/image" Target="../media/image6.jpg"/><Relationship Id="rId7" Type="http://schemas.openxmlformats.org/officeDocument/2006/relationships/image" Target="../media/image3.png"/><Relationship Id="rId8" Type="http://schemas.openxmlformats.org/officeDocument/2006/relationships/image" Target="../media/image2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38.png"/><Relationship Id="rId7" Type="http://schemas.openxmlformats.org/officeDocument/2006/relationships/image" Target="../media/image40.png"/><Relationship Id="rId8"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4.png"/><Relationship Id="rId10" Type="http://schemas.openxmlformats.org/officeDocument/2006/relationships/image" Target="../media/image50.png"/><Relationship Id="rId9" Type="http://schemas.openxmlformats.org/officeDocument/2006/relationships/image" Target="../media/image51.png"/><Relationship Id="rId5" Type="http://schemas.openxmlformats.org/officeDocument/2006/relationships/image" Target="../media/image48.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8.png"/><Relationship Id="rId4" Type="http://schemas.openxmlformats.org/officeDocument/2006/relationships/image" Target="../media/image63.png"/><Relationship Id="rId9" Type="http://schemas.openxmlformats.org/officeDocument/2006/relationships/image" Target="../media/image69.png"/><Relationship Id="rId5" Type="http://schemas.openxmlformats.org/officeDocument/2006/relationships/image" Target="../media/image64.png"/><Relationship Id="rId6" Type="http://schemas.openxmlformats.org/officeDocument/2006/relationships/image" Target="../media/image68.png"/><Relationship Id="rId7" Type="http://schemas.openxmlformats.org/officeDocument/2006/relationships/image" Target="../media/image87.png"/><Relationship Id="rId8" Type="http://schemas.openxmlformats.org/officeDocument/2006/relationships/image" Target="../media/image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70.png"/><Relationship Id="rId4" Type="http://schemas.openxmlformats.org/officeDocument/2006/relationships/image" Target="../media/image50.png"/><Relationship Id="rId11" Type="http://schemas.openxmlformats.org/officeDocument/2006/relationships/image" Target="../media/image78.png"/><Relationship Id="rId10" Type="http://schemas.openxmlformats.org/officeDocument/2006/relationships/image" Target="../media/image77.png"/><Relationship Id="rId12" Type="http://schemas.openxmlformats.org/officeDocument/2006/relationships/image" Target="../media/image74.png"/><Relationship Id="rId9" Type="http://schemas.openxmlformats.org/officeDocument/2006/relationships/image" Target="../media/image71.png"/><Relationship Id="rId5" Type="http://schemas.openxmlformats.org/officeDocument/2006/relationships/image" Target="../media/image76.png"/><Relationship Id="rId6" Type="http://schemas.openxmlformats.org/officeDocument/2006/relationships/image" Target="../media/image73.png"/><Relationship Id="rId7" Type="http://schemas.openxmlformats.org/officeDocument/2006/relationships/image" Target="../media/image72.png"/><Relationship Id="rId8" Type="http://schemas.openxmlformats.org/officeDocument/2006/relationships/image" Target="../media/image7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53.png"/><Relationship Id="rId4"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79.png"/><Relationship Id="rId4" Type="http://schemas.openxmlformats.org/officeDocument/2006/relationships/image" Target="../media/image84.png"/><Relationship Id="rId9" Type="http://schemas.openxmlformats.org/officeDocument/2006/relationships/image" Target="../media/image86.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0.png"/><Relationship Id="rId8"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0.png"/><Relationship Id="rId5" Type="http://schemas.openxmlformats.org/officeDocument/2006/relationships/image" Target="../media/image15.jpg"/><Relationship Id="rId6" Type="http://schemas.openxmlformats.org/officeDocument/2006/relationships/image" Target="../media/image11.jpg"/><Relationship Id="rId7" Type="http://schemas.openxmlformats.org/officeDocument/2006/relationships/image" Target="../media/image14.jpg"/><Relationship Id="rId8"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9.png"/><Relationship Id="rId7"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 name="Shape 62"/>
        <p:cNvGrpSpPr/>
        <p:nvPr/>
      </p:nvGrpSpPr>
      <p:grpSpPr>
        <a:xfrm>
          <a:off x="0" y="0"/>
          <a:ext cx="0" cy="0"/>
          <a:chOff x="0" y="0"/>
          <a:chExt cx="0" cy="0"/>
        </a:xfrm>
      </p:grpSpPr>
      <p:sp>
        <p:nvSpPr>
          <p:cNvPr id="63" name="Shape 63"/>
          <p:cNvSpPr txBox="1"/>
          <p:nvPr>
            <p:ph type="ctrTitle"/>
          </p:nvPr>
        </p:nvSpPr>
        <p:spPr>
          <a:xfrm>
            <a:off x="1663150" y="712950"/>
            <a:ext cx="5884800" cy="2363100"/>
          </a:xfrm>
          <a:prstGeom prst="rect">
            <a:avLst/>
          </a:prstGeom>
          <a:solidFill>
            <a:schemeClr val="lt1"/>
          </a:solidFill>
        </p:spPr>
        <p:txBody>
          <a:bodyPr anchorCtr="0" anchor="b" bIns="91425" lIns="91425" rIns="91425" tIns="91425">
            <a:noAutofit/>
          </a:bodyPr>
          <a:lstStyle/>
          <a:p>
            <a:pPr lvl="0">
              <a:spcBef>
                <a:spcPts val="0"/>
              </a:spcBef>
              <a:buNone/>
            </a:pPr>
            <a:r>
              <a:rPr lang="en">
                <a:latin typeface="Ubuntu"/>
                <a:ea typeface="Ubuntu"/>
                <a:cs typeface="Ubuntu"/>
                <a:sym typeface="Ubuntu"/>
              </a:rPr>
              <a:t>Rescue Drone: </a:t>
            </a:r>
          </a:p>
          <a:p>
            <a:pPr lvl="0" rtl="0">
              <a:spcBef>
                <a:spcPts val="0"/>
              </a:spcBef>
              <a:buNone/>
            </a:pPr>
            <a:r>
              <a:rPr lang="en" sz="3000">
                <a:latin typeface="Ubuntu"/>
                <a:ea typeface="Ubuntu"/>
                <a:cs typeface="Ubuntu"/>
                <a:sym typeface="Ubuntu"/>
              </a:rPr>
              <a:t>Increasing Autonomy and Implementing Computer Vision</a:t>
            </a:r>
          </a:p>
        </p:txBody>
      </p:sp>
      <p:sp>
        <p:nvSpPr>
          <p:cNvPr id="64" name="Shape 64"/>
          <p:cNvSpPr txBox="1"/>
          <p:nvPr>
            <p:ph idx="1" type="subTitle"/>
          </p:nvPr>
        </p:nvSpPr>
        <p:spPr>
          <a:xfrm>
            <a:off x="3275650" y="3487175"/>
            <a:ext cx="2659800" cy="578700"/>
          </a:xfrm>
          <a:prstGeom prst="rect">
            <a:avLst/>
          </a:prstGeom>
        </p:spPr>
        <p:txBody>
          <a:bodyPr anchorCtr="0" anchor="t" bIns="91425" lIns="91425" rIns="91425" tIns="91425">
            <a:noAutofit/>
          </a:bodyPr>
          <a:lstStyle/>
          <a:p>
            <a:pPr lvl="0">
              <a:spcBef>
                <a:spcPts val="0"/>
              </a:spcBef>
              <a:buNone/>
            </a:pPr>
            <a:r>
              <a:rPr lang="en">
                <a:latin typeface="Ubuntu"/>
                <a:ea typeface="Ubuntu"/>
                <a:cs typeface="Ubuntu"/>
                <a:sym typeface="Ubuntu"/>
              </a:rPr>
              <a:t>Team 4</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6" name="Shape 216"/>
        <p:cNvGrpSpPr/>
        <p:nvPr/>
      </p:nvGrpSpPr>
      <p:grpSpPr>
        <a:xfrm>
          <a:off x="0" y="0"/>
          <a:ext cx="0" cy="0"/>
          <a:chOff x="0" y="0"/>
          <a:chExt cx="0" cy="0"/>
        </a:xfrm>
      </p:grpSpPr>
      <p:sp>
        <p:nvSpPr>
          <p:cNvPr id="217" name="Shape 217"/>
          <p:cNvSpPr txBox="1"/>
          <p:nvPr>
            <p:ph idx="4294967295" type="title"/>
          </p:nvPr>
        </p:nvSpPr>
        <p:spPr>
          <a:xfrm>
            <a:off x="387900" y="661350"/>
            <a:ext cx="8368200" cy="6861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Connect Tech Orbitty Carrier Board</a:t>
            </a:r>
          </a:p>
        </p:txBody>
      </p:sp>
      <p:sp>
        <p:nvSpPr>
          <p:cNvPr id="218" name="Shape 218"/>
          <p:cNvSpPr txBox="1"/>
          <p:nvPr>
            <p:ph idx="12" type="sldNum"/>
          </p:nvPr>
        </p:nvSpPr>
        <p:spPr>
          <a:xfrm>
            <a:off x="6951553" y="4663225"/>
            <a:ext cx="20697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Cody Campbell	</a:t>
            </a:r>
            <a:fld id="{00000000-1234-1234-1234-123412341234}" type="slidenum">
              <a:rPr lang="en"/>
              <a:t>‹#›</a:t>
            </a:fld>
          </a:p>
        </p:txBody>
      </p:sp>
      <p:pic>
        <p:nvPicPr>
          <p:cNvPr id="219" name="Shape 219"/>
          <p:cNvPicPr preferRelativeResize="0"/>
          <p:nvPr/>
        </p:nvPicPr>
        <p:blipFill>
          <a:blip r:embed="rId3">
            <a:alphaModFix/>
          </a:blip>
          <a:stretch>
            <a:fillRect/>
          </a:stretch>
        </p:blipFill>
        <p:spPr>
          <a:xfrm>
            <a:off x="5116400" y="3229525"/>
            <a:ext cx="2124575" cy="1242875"/>
          </a:xfrm>
          <a:prstGeom prst="rect">
            <a:avLst/>
          </a:prstGeom>
          <a:noFill/>
          <a:ln>
            <a:noFill/>
          </a:ln>
        </p:spPr>
      </p:pic>
      <p:pic>
        <p:nvPicPr>
          <p:cNvPr id="220" name="Shape 220"/>
          <p:cNvPicPr preferRelativeResize="0"/>
          <p:nvPr/>
        </p:nvPicPr>
        <p:blipFill>
          <a:blip r:embed="rId4">
            <a:alphaModFix/>
          </a:blip>
          <a:stretch>
            <a:fillRect/>
          </a:stretch>
        </p:blipFill>
        <p:spPr>
          <a:xfrm>
            <a:off x="441000" y="1420674"/>
            <a:ext cx="3253298" cy="3242549"/>
          </a:xfrm>
          <a:prstGeom prst="rect">
            <a:avLst/>
          </a:prstGeom>
          <a:noFill/>
          <a:ln>
            <a:noFill/>
          </a:ln>
        </p:spPr>
      </p:pic>
      <p:cxnSp>
        <p:nvCxnSpPr>
          <p:cNvPr id="221" name="Shape 221"/>
          <p:cNvCxnSpPr>
            <a:endCxn id="219" idx="1"/>
          </p:cNvCxnSpPr>
          <p:nvPr/>
        </p:nvCxnSpPr>
        <p:spPr>
          <a:xfrm flipH="1" rot="10800000">
            <a:off x="3805100" y="3850963"/>
            <a:ext cx="1311300" cy="900"/>
          </a:xfrm>
          <a:prstGeom prst="straightConnector1">
            <a:avLst/>
          </a:prstGeom>
          <a:noFill/>
          <a:ln cap="flat" cmpd="sng" w="38100">
            <a:solidFill>
              <a:srgbClr val="000000"/>
            </a:solidFill>
            <a:prstDash val="solid"/>
            <a:round/>
            <a:headEnd len="lg" w="lg" type="none"/>
            <a:tailEnd len="lg" w="lg" type="triangle"/>
          </a:ln>
        </p:spPr>
      </p:cxnSp>
      <p:sp>
        <p:nvSpPr>
          <p:cNvPr id="222" name="Shape 222"/>
          <p:cNvSpPr txBox="1"/>
          <p:nvPr>
            <p:ph idx="4294967295" type="body"/>
          </p:nvPr>
        </p:nvSpPr>
        <p:spPr>
          <a:xfrm>
            <a:off x="4238300" y="1625350"/>
            <a:ext cx="4517700" cy="3144600"/>
          </a:xfrm>
          <a:prstGeom prst="rect">
            <a:avLst/>
          </a:prstGeom>
        </p:spPr>
        <p:txBody>
          <a:bodyPr anchorCtr="0" anchor="t" bIns="91425" lIns="91425" rIns="91425" tIns="91425">
            <a:noAutofit/>
          </a:bodyPr>
          <a:lstStyle/>
          <a:p>
            <a:pPr indent="-330200" lvl="0" marL="457200" marR="0" rtl="0" algn="l">
              <a:lnSpc>
                <a:spcPct val="115000"/>
              </a:lnSpc>
              <a:spcBef>
                <a:spcPts val="0"/>
              </a:spcBef>
              <a:spcAft>
                <a:spcPts val="0"/>
              </a:spcAft>
              <a:buClr>
                <a:schemeClr val="dk1"/>
              </a:buClr>
              <a:buSzPct val="100000"/>
              <a:buFont typeface="Ubuntu"/>
              <a:buChar char="●"/>
            </a:pPr>
            <a:r>
              <a:rPr lang="en" sz="1600">
                <a:latin typeface="Ubuntu"/>
                <a:ea typeface="Ubuntu"/>
                <a:cs typeface="Ubuntu"/>
                <a:sym typeface="Ubuntu"/>
              </a:rPr>
              <a:t>Expected power consumption of 9 W</a:t>
            </a:r>
          </a:p>
          <a:p>
            <a:pPr indent="-330200" lvl="0" marL="457200" marR="0" rtl="0" algn="l">
              <a:lnSpc>
                <a:spcPct val="115000"/>
              </a:lnSpc>
              <a:spcBef>
                <a:spcPts val="0"/>
              </a:spcBef>
              <a:spcAft>
                <a:spcPts val="0"/>
              </a:spcAft>
              <a:buSzPct val="100000"/>
              <a:buFont typeface="Ubuntu"/>
              <a:buChar char="●"/>
            </a:pPr>
            <a:r>
              <a:rPr lang="en" sz="1600">
                <a:latin typeface="Ubuntu"/>
                <a:ea typeface="Ubuntu"/>
                <a:cs typeface="Ubuntu"/>
                <a:sym typeface="Ubuntu"/>
              </a:rPr>
              <a:t>USB Port</a:t>
            </a:r>
          </a:p>
          <a:p>
            <a:pPr indent="-330200" lvl="0" marL="457200" marR="0" rtl="0" algn="l">
              <a:lnSpc>
                <a:spcPct val="115000"/>
              </a:lnSpc>
              <a:spcBef>
                <a:spcPts val="0"/>
              </a:spcBef>
              <a:spcAft>
                <a:spcPts val="0"/>
              </a:spcAft>
              <a:buSzPct val="100000"/>
              <a:buFont typeface="Ubuntu"/>
              <a:buChar char="●"/>
            </a:pPr>
            <a:r>
              <a:rPr lang="en" sz="1600">
                <a:latin typeface="Ubuntu"/>
                <a:ea typeface="Ubuntu"/>
                <a:cs typeface="Ubuntu"/>
                <a:sym typeface="Ubuntu"/>
              </a:rPr>
              <a:t>Micro SD Port</a:t>
            </a:r>
          </a:p>
          <a:p>
            <a:pPr indent="-330200" lvl="0" marL="457200" marR="0" rtl="0" algn="l">
              <a:lnSpc>
                <a:spcPct val="115000"/>
              </a:lnSpc>
              <a:spcBef>
                <a:spcPts val="0"/>
              </a:spcBef>
              <a:spcAft>
                <a:spcPts val="0"/>
              </a:spcAft>
              <a:buSzPct val="100000"/>
              <a:buFont typeface="Ubuntu"/>
              <a:buChar char="●"/>
            </a:pPr>
            <a:r>
              <a:rPr lang="en" sz="1600">
                <a:latin typeface="Ubuntu"/>
                <a:ea typeface="Ubuntu"/>
                <a:cs typeface="Ubuntu"/>
                <a:sym typeface="Ubuntu"/>
              </a:rPr>
              <a:t>UART port</a:t>
            </a:r>
          </a:p>
        </p:txBody>
      </p:sp>
      <p:sp>
        <p:nvSpPr>
          <p:cNvPr id="223" name="Shape 223"/>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7" name="Shape 227"/>
        <p:cNvGrpSpPr/>
        <p:nvPr/>
      </p:nvGrpSpPr>
      <p:grpSpPr>
        <a:xfrm>
          <a:off x="0" y="0"/>
          <a:ext cx="0" cy="0"/>
          <a:chOff x="0" y="0"/>
          <a:chExt cx="0" cy="0"/>
        </a:xfrm>
      </p:grpSpPr>
      <p:sp>
        <p:nvSpPr>
          <p:cNvPr id="228" name="Shape 228"/>
          <p:cNvSpPr txBox="1"/>
          <p:nvPr>
            <p:ph idx="4294967295" type="title"/>
          </p:nvPr>
        </p:nvSpPr>
        <p:spPr>
          <a:xfrm>
            <a:off x="387900" y="555600"/>
            <a:ext cx="3193800" cy="7557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Camera</a:t>
            </a:r>
          </a:p>
        </p:txBody>
      </p:sp>
      <p:sp>
        <p:nvSpPr>
          <p:cNvPr id="229" name="Shape 229"/>
          <p:cNvSpPr txBox="1"/>
          <p:nvPr>
            <p:ph idx="4294967295" type="body"/>
          </p:nvPr>
        </p:nvSpPr>
        <p:spPr>
          <a:xfrm>
            <a:off x="387900" y="1377900"/>
            <a:ext cx="4659600" cy="3223500"/>
          </a:xfrm>
          <a:prstGeom prst="rect">
            <a:avLst/>
          </a:prstGeom>
        </p:spPr>
        <p:txBody>
          <a:bodyPr anchorCtr="0" anchor="t" bIns="91425" lIns="91425" rIns="91425" tIns="91425">
            <a:noAutofit/>
          </a:bodyPr>
          <a:lstStyle/>
          <a:p>
            <a:pPr lvl="0" rtl="0">
              <a:spcBef>
                <a:spcPts val="0"/>
              </a:spcBef>
              <a:buNone/>
            </a:pPr>
            <a:r>
              <a:rPr lang="en" u="sng">
                <a:latin typeface="Ubuntu"/>
                <a:ea typeface="Ubuntu"/>
                <a:cs typeface="Ubuntu"/>
                <a:sym typeface="Ubuntu"/>
              </a:rPr>
              <a:t>GoPro Hero 3</a:t>
            </a:r>
          </a:p>
          <a:p>
            <a:pPr indent="-228600" lvl="0" marL="457200" rtl="0">
              <a:spcBef>
                <a:spcPts val="0"/>
              </a:spcBef>
              <a:buFont typeface="Ubuntu"/>
            </a:pPr>
            <a:r>
              <a:rPr lang="en">
                <a:latin typeface="Ubuntu"/>
                <a:ea typeface="Ubuntu"/>
                <a:cs typeface="Ubuntu"/>
                <a:sym typeface="Ubuntu"/>
              </a:rPr>
              <a:t>High quality and small form factor</a:t>
            </a:r>
          </a:p>
          <a:p>
            <a:pPr indent="-342900" lvl="0" marL="457200" marR="0" rtl="0" algn="l">
              <a:lnSpc>
                <a:spcPct val="115000"/>
              </a:lnSpc>
              <a:spcBef>
                <a:spcPts val="0"/>
              </a:spcBef>
              <a:spcAft>
                <a:spcPts val="1600"/>
              </a:spcAft>
              <a:buClr>
                <a:schemeClr val="dk1"/>
              </a:buClr>
              <a:buSzPct val="100000"/>
              <a:buFont typeface="Ubuntu"/>
            </a:pPr>
            <a:r>
              <a:rPr lang="en">
                <a:latin typeface="Ubuntu"/>
                <a:ea typeface="Ubuntu"/>
                <a:cs typeface="Ubuntu"/>
                <a:sym typeface="Ubuntu"/>
              </a:rPr>
              <a:t>Live streaming over WiFi</a:t>
            </a:r>
          </a:p>
          <a:p>
            <a:pPr indent="-228600" lvl="0" marL="457200" marR="0" rtl="0" algn="l">
              <a:lnSpc>
                <a:spcPct val="115000"/>
              </a:lnSpc>
              <a:spcBef>
                <a:spcPts val="0"/>
              </a:spcBef>
              <a:spcAft>
                <a:spcPts val="1600"/>
              </a:spcAft>
              <a:buFont typeface="Ubuntu"/>
            </a:pPr>
            <a:r>
              <a:rPr lang="en">
                <a:latin typeface="Ubuntu"/>
                <a:ea typeface="Ubuntu"/>
                <a:cs typeface="Ubuntu"/>
                <a:sym typeface="Ubuntu"/>
              </a:rPr>
              <a:t>Live streaming with analog video</a:t>
            </a:r>
          </a:p>
          <a:p>
            <a:pPr lvl="0" marR="0" rtl="0" algn="l">
              <a:lnSpc>
                <a:spcPct val="115000"/>
              </a:lnSpc>
              <a:spcBef>
                <a:spcPts val="0"/>
              </a:spcBef>
              <a:spcAft>
                <a:spcPts val="1600"/>
              </a:spcAft>
              <a:buNone/>
            </a:pPr>
            <a:r>
              <a:rPr lang="en" u="sng">
                <a:latin typeface="Ubuntu"/>
                <a:ea typeface="Ubuntu"/>
                <a:cs typeface="Ubuntu"/>
                <a:sym typeface="Ubuntu"/>
              </a:rPr>
              <a:t>Logitech C920</a:t>
            </a:r>
          </a:p>
          <a:p>
            <a:pPr indent="-228600" lvl="0" marL="457200" rtl="0">
              <a:lnSpc>
                <a:spcPct val="90000"/>
              </a:lnSpc>
              <a:spcBef>
                <a:spcPts val="1000"/>
              </a:spcBef>
              <a:spcAft>
                <a:spcPts val="0"/>
              </a:spcAft>
              <a:buFont typeface="Ubuntu"/>
            </a:pPr>
            <a:r>
              <a:rPr lang="en">
                <a:latin typeface="Ubuntu"/>
                <a:ea typeface="Ubuntu"/>
                <a:cs typeface="Ubuntu"/>
                <a:sym typeface="Ubuntu"/>
              </a:rPr>
              <a:t>Streams over USB</a:t>
            </a:r>
          </a:p>
          <a:p>
            <a:pPr indent="-228600" lvl="0" marL="457200" rtl="0">
              <a:lnSpc>
                <a:spcPct val="90000"/>
              </a:lnSpc>
              <a:spcBef>
                <a:spcPts val="1000"/>
              </a:spcBef>
              <a:spcAft>
                <a:spcPts val="0"/>
              </a:spcAft>
              <a:buFont typeface="Ubuntu"/>
            </a:pPr>
            <a:r>
              <a:rPr lang="en">
                <a:latin typeface="Ubuntu"/>
                <a:ea typeface="Ubuntu"/>
                <a:cs typeface="Ubuntu"/>
                <a:sym typeface="Ubuntu"/>
              </a:rPr>
              <a:t>Great color reproduction</a:t>
            </a:r>
          </a:p>
          <a:p>
            <a:pPr indent="-228600" lvl="0" marL="457200" rtl="0">
              <a:lnSpc>
                <a:spcPct val="90000"/>
              </a:lnSpc>
              <a:spcBef>
                <a:spcPts val="1000"/>
              </a:spcBef>
              <a:spcAft>
                <a:spcPts val="0"/>
              </a:spcAft>
              <a:buFont typeface="Ubuntu"/>
            </a:pPr>
            <a:r>
              <a:rPr lang="en">
                <a:latin typeface="Ubuntu"/>
                <a:ea typeface="Ubuntu"/>
                <a:cs typeface="Ubuntu"/>
                <a:sym typeface="Ubuntu"/>
              </a:rPr>
              <a:t>High contrast </a:t>
            </a:r>
          </a:p>
          <a:p>
            <a:pPr indent="-228600" lvl="0" marL="457200" rtl="0">
              <a:lnSpc>
                <a:spcPct val="90000"/>
              </a:lnSpc>
              <a:spcBef>
                <a:spcPts val="1000"/>
              </a:spcBef>
              <a:spcAft>
                <a:spcPts val="0"/>
              </a:spcAft>
              <a:buFont typeface="Ubuntu"/>
            </a:pPr>
            <a:r>
              <a:rPr lang="en">
                <a:latin typeface="Ubuntu"/>
                <a:ea typeface="Ubuntu"/>
                <a:cs typeface="Ubuntu"/>
                <a:sym typeface="Ubuntu"/>
              </a:rPr>
              <a:t>Can be replaced by any USB camera</a:t>
            </a:r>
          </a:p>
          <a:p>
            <a:pPr indent="0" lvl="0" marL="457200" rtl="0">
              <a:spcBef>
                <a:spcPts val="0"/>
              </a:spcBef>
              <a:buNone/>
            </a:pPr>
            <a:r>
              <a:t/>
            </a:r>
            <a:endParaRPr/>
          </a:p>
          <a:p>
            <a:pPr indent="0" lvl="0" marL="457200" rtl="0">
              <a:spcBef>
                <a:spcPts val="0"/>
              </a:spcBef>
              <a:buNone/>
            </a:pPr>
            <a:r>
              <a:t/>
            </a:r>
            <a:endParaRPr sz="1800"/>
          </a:p>
        </p:txBody>
      </p:sp>
      <p:sp>
        <p:nvSpPr>
          <p:cNvPr id="230" name="Shape 2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
        <p:nvSpPr>
          <p:cNvPr id="231" name="Shape 231"/>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Cody Campbell    </a:t>
            </a:r>
            <a:fld id="{00000000-1234-1234-1234-123412341234}" type="slidenum">
              <a:rPr lang="en"/>
              <a:t>‹#›</a:t>
            </a:fld>
          </a:p>
        </p:txBody>
      </p:sp>
      <p:sp>
        <p:nvSpPr>
          <p:cNvPr id="232" name="Shape 23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pic>
        <p:nvPicPr>
          <p:cNvPr id="233" name="Shape 233"/>
          <p:cNvPicPr preferRelativeResize="0"/>
          <p:nvPr/>
        </p:nvPicPr>
        <p:blipFill>
          <a:blip r:embed="rId3">
            <a:alphaModFix/>
          </a:blip>
          <a:stretch>
            <a:fillRect/>
          </a:stretch>
        </p:blipFill>
        <p:spPr>
          <a:xfrm>
            <a:off x="5047436" y="1096237"/>
            <a:ext cx="4034812" cy="34654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7" name="Shape 237"/>
        <p:cNvGrpSpPr/>
        <p:nvPr/>
      </p:nvGrpSpPr>
      <p:grpSpPr>
        <a:xfrm>
          <a:off x="0" y="0"/>
          <a:ext cx="0" cy="0"/>
          <a:chOff x="0" y="0"/>
          <a:chExt cx="0" cy="0"/>
        </a:xfrm>
      </p:grpSpPr>
      <p:sp>
        <p:nvSpPr>
          <p:cNvPr id="238" name="Shape 238"/>
          <p:cNvSpPr txBox="1"/>
          <p:nvPr>
            <p:ph idx="4294967295" type="title"/>
          </p:nvPr>
        </p:nvSpPr>
        <p:spPr>
          <a:xfrm>
            <a:off x="387900" y="555600"/>
            <a:ext cx="3979200" cy="7557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Object Detection</a:t>
            </a:r>
          </a:p>
        </p:txBody>
      </p:sp>
      <p:sp>
        <p:nvSpPr>
          <p:cNvPr id="239" name="Shape 239"/>
          <p:cNvSpPr txBox="1"/>
          <p:nvPr>
            <p:ph idx="4294967295" type="body"/>
          </p:nvPr>
        </p:nvSpPr>
        <p:spPr>
          <a:xfrm>
            <a:off x="387900" y="1311300"/>
            <a:ext cx="5259900" cy="3092700"/>
          </a:xfrm>
          <a:prstGeom prst="rect">
            <a:avLst/>
          </a:prstGeom>
        </p:spPr>
        <p:txBody>
          <a:bodyPr anchorCtr="0" anchor="t" bIns="91425" lIns="91425" rIns="91425" tIns="91425">
            <a:noAutofit/>
          </a:bodyPr>
          <a:lstStyle/>
          <a:p>
            <a:pPr lvl="0" rtl="0">
              <a:spcBef>
                <a:spcPts val="0"/>
              </a:spcBef>
              <a:buNone/>
            </a:pPr>
            <a:r>
              <a:rPr lang="en">
                <a:solidFill>
                  <a:schemeClr val="accent5"/>
                </a:solidFill>
                <a:latin typeface="Ubuntu"/>
                <a:ea typeface="Ubuntu"/>
                <a:cs typeface="Ubuntu"/>
                <a:sym typeface="Ubuntu"/>
              </a:rPr>
              <a:t>Goal: Detect an object of interest</a:t>
            </a:r>
          </a:p>
          <a:p>
            <a:pPr indent="-228600" lvl="0" marL="457200" rtl="0">
              <a:spcBef>
                <a:spcPts val="0"/>
              </a:spcBef>
              <a:buFont typeface="Ubuntu"/>
            </a:pPr>
            <a:r>
              <a:rPr lang="en">
                <a:latin typeface="Ubuntu"/>
                <a:ea typeface="Ubuntu"/>
                <a:cs typeface="Ubuntu"/>
                <a:sym typeface="Ubuntu"/>
              </a:rPr>
              <a:t>Estimated altitude: 200 ft</a:t>
            </a:r>
          </a:p>
          <a:p>
            <a:pPr indent="-342900" lvl="1" marL="914400" rtl="0">
              <a:spcBef>
                <a:spcPts val="0"/>
              </a:spcBef>
              <a:buSzPct val="100000"/>
              <a:buFont typeface="Ubuntu"/>
            </a:pPr>
            <a:r>
              <a:rPr lang="en" sz="1800">
                <a:latin typeface="Ubuntu"/>
                <a:ea typeface="Ubuntu"/>
                <a:cs typeface="Ubuntu"/>
                <a:sym typeface="Ubuntu"/>
              </a:rPr>
              <a:t>Limited visibility</a:t>
            </a:r>
          </a:p>
          <a:p>
            <a:pPr indent="-342900" lvl="1" marL="914400" rtl="0">
              <a:spcBef>
                <a:spcPts val="0"/>
              </a:spcBef>
              <a:buSzPct val="100000"/>
              <a:buFont typeface="Ubuntu"/>
            </a:pPr>
            <a:r>
              <a:rPr lang="en" sz="1800">
                <a:latin typeface="Ubuntu"/>
                <a:ea typeface="Ubuntu"/>
                <a:cs typeface="Ubuntu"/>
                <a:sym typeface="Ubuntu"/>
              </a:rPr>
              <a:t>Complex and detailed backgrounds</a:t>
            </a:r>
            <a:br>
              <a:rPr lang="en" sz="1800">
                <a:latin typeface="Ubuntu"/>
                <a:ea typeface="Ubuntu"/>
                <a:cs typeface="Ubuntu"/>
                <a:sym typeface="Ubuntu"/>
              </a:rPr>
            </a:br>
          </a:p>
          <a:p>
            <a:pPr indent="-228600" lvl="0" marL="457200" rtl="0">
              <a:spcBef>
                <a:spcPts val="0"/>
              </a:spcBef>
              <a:buFont typeface="Ubuntu"/>
            </a:pPr>
            <a:r>
              <a:rPr lang="en">
                <a:latin typeface="Ubuntu"/>
                <a:ea typeface="Ubuntu"/>
                <a:cs typeface="Ubuntu"/>
                <a:sym typeface="Ubuntu"/>
              </a:rPr>
              <a:t>Let algorithms handle image processing</a:t>
            </a:r>
          </a:p>
          <a:p>
            <a:pPr indent="-342900" lvl="1" marL="914400" rtl="0">
              <a:spcBef>
                <a:spcPts val="0"/>
              </a:spcBef>
              <a:buSzPct val="100000"/>
              <a:buFont typeface="Ubuntu"/>
            </a:pPr>
            <a:r>
              <a:rPr lang="en" sz="1800">
                <a:latin typeface="Ubuntu"/>
                <a:ea typeface="Ubuntu"/>
                <a:cs typeface="Ubuntu"/>
                <a:sym typeface="Ubuntu"/>
              </a:rPr>
              <a:t>Pedestrian Tracking</a:t>
            </a:r>
          </a:p>
          <a:p>
            <a:pPr indent="-342900" lvl="1" marL="914400" rtl="0">
              <a:spcBef>
                <a:spcPts val="0"/>
              </a:spcBef>
              <a:buSzPct val="100000"/>
              <a:buFont typeface="Ubuntu"/>
            </a:pPr>
            <a:r>
              <a:rPr lang="en" sz="1800">
                <a:latin typeface="Ubuntu"/>
                <a:ea typeface="Ubuntu"/>
                <a:cs typeface="Ubuntu"/>
                <a:sym typeface="Ubuntu"/>
              </a:rPr>
              <a:t>Color Filtering</a:t>
            </a:r>
          </a:p>
        </p:txBody>
      </p:sp>
      <p:pic>
        <p:nvPicPr>
          <p:cNvPr id="240" name="Shape 240"/>
          <p:cNvPicPr preferRelativeResize="0"/>
          <p:nvPr/>
        </p:nvPicPr>
        <p:blipFill rotWithShape="1">
          <a:blip r:embed="rId3">
            <a:alphaModFix/>
          </a:blip>
          <a:srcRect b="5551" l="23159" r="2180" t="15139"/>
          <a:stretch/>
        </p:blipFill>
        <p:spPr>
          <a:xfrm>
            <a:off x="5292650" y="1501887"/>
            <a:ext cx="3403526" cy="2711524"/>
          </a:xfrm>
          <a:prstGeom prst="rect">
            <a:avLst/>
          </a:prstGeom>
          <a:noFill/>
          <a:ln>
            <a:noFill/>
          </a:ln>
        </p:spPr>
      </p:pic>
      <p:sp>
        <p:nvSpPr>
          <p:cNvPr id="241" name="Shape 241"/>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Cody Campbell</a:t>
            </a:r>
            <a:r>
              <a:rPr lang="en"/>
              <a:t>    </a:t>
            </a:r>
            <a:fld id="{00000000-1234-1234-1234-123412341234}" type="slidenum">
              <a:rPr lang="en"/>
              <a:t>‹#›</a:t>
            </a:fld>
          </a:p>
        </p:txBody>
      </p:sp>
      <p:sp>
        <p:nvSpPr>
          <p:cNvPr id="242" name="Shape 24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6" name="Shape 246"/>
        <p:cNvGrpSpPr/>
        <p:nvPr/>
      </p:nvGrpSpPr>
      <p:grpSpPr>
        <a:xfrm>
          <a:off x="0" y="0"/>
          <a:ext cx="0" cy="0"/>
          <a:chOff x="0" y="0"/>
          <a:chExt cx="0" cy="0"/>
        </a:xfrm>
      </p:grpSpPr>
      <p:sp>
        <p:nvSpPr>
          <p:cNvPr id="247" name="Shape 247"/>
          <p:cNvSpPr txBox="1"/>
          <p:nvPr>
            <p:ph idx="4294967295" type="title"/>
          </p:nvPr>
        </p:nvSpPr>
        <p:spPr>
          <a:xfrm>
            <a:off x="387900" y="555600"/>
            <a:ext cx="3979200" cy="7557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Pedestrian Tracking</a:t>
            </a:r>
          </a:p>
        </p:txBody>
      </p:sp>
      <p:sp>
        <p:nvSpPr>
          <p:cNvPr id="248" name="Shape 248"/>
          <p:cNvSpPr txBox="1"/>
          <p:nvPr>
            <p:ph idx="4294967295" type="body"/>
          </p:nvPr>
        </p:nvSpPr>
        <p:spPr>
          <a:xfrm>
            <a:off x="387900" y="1580575"/>
            <a:ext cx="4845300" cy="3635100"/>
          </a:xfrm>
          <a:prstGeom prst="rect">
            <a:avLst/>
          </a:prstGeom>
        </p:spPr>
        <p:txBody>
          <a:bodyPr anchorCtr="0" anchor="t" bIns="91425" lIns="91425" rIns="91425" tIns="91425">
            <a:noAutofit/>
          </a:bodyPr>
          <a:lstStyle/>
          <a:p>
            <a:pPr indent="-336550" lvl="0" marL="457200" marR="0" rtl="0" algn="l">
              <a:lnSpc>
                <a:spcPct val="115000"/>
              </a:lnSpc>
              <a:spcBef>
                <a:spcPts val="0"/>
              </a:spcBef>
              <a:spcAft>
                <a:spcPts val="1600"/>
              </a:spcAft>
              <a:buClr>
                <a:schemeClr val="dk1"/>
              </a:buClr>
              <a:buSzPct val="94444"/>
              <a:buFont typeface="Ubuntu"/>
            </a:pPr>
            <a:r>
              <a:rPr lang="en"/>
              <a:t>The tracking looks for anything that resembles a head, two arms, two legs, and a torso.</a:t>
            </a:r>
          </a:p>
          <a:p>
            <a:pPr indent="-342900" lvl="1" marL="914400" marR="0" rtl="0" algn="l">
              <a:lnSpc>
                <a:spcPct val="115000"/>
              </a:lnSpc>
              <a:spcBef>
                <a:spcPts val="0"/>
              </a:spcBef>
              <a:spcAft>
                <a:spcPts val="1600"/>
              </a:spcAft>
              <a:buSzPct val="100000"/>
            </a:pPr>
            <a:r>
              <a:rPr lang="en" sz="1800"/>
              <a:t>HOG - feature descriptor</a:t>
            </a:r>
          </a:p>
          <a:p>
            <a:pPr indent="-342900" lvl="1" marL="914400" marR="0" rtl="0" algn="l">
              <a:lnSpc>
                <a:spcPct val="115000"/>
              </a:lnSpc>
              <a:spcBef>
                <a:spcPts val="0"/>
              </a:spcBef>
              <a:spcAft>
                <a:spcPts val="1600"/>
              </a:spcAft>
              <a:buSzPct val="100000"/>
            </a:pPr>
            <a:r>
              <a:rPr lang="en" sz="1800"/>
              <a:t>SVM - binary classifier</a:t>
            </a:r>
          </a:p>
          <a:p>
            <a:pPr lvl="0" marR="0" rtl="0" algn="l">
              <a:lnSpc>
                <a:spcPct val="115000"/>
              </a:lnSpc>
              <a:spcBef>
                <a:spcPts val="0"/>
              </a:spcBef>
              <a:spcAft>
                <a:spcPts val="1600"/>
              </a:spcAft>
              <a:buNone/>
            </a:pPr>
            <a:r>
              <a:t/>
            </a:r>
            <a:endParaRPr sz="1700">
              <a:latin typeface="Ubuntu"/>
              <a:ea typeface="Ubuntu"/>
              <a:cs typeface="Ubuntu"/>
              <a:sym typeface="Ubuntu"/>
            </a:endParaRPr>
          </a:p>
          <a:p>
            <a:pPr lvl="0" marR="0" rtl="0" algn="l">
              <a:lnSpc>
                <a:spcPct val="115000"/>
              </a:lnSpc>
              <a:spcBef>
                <a:spcPts val="0"/>
              </a:spcBef>
              <a:spcAft>
                <a:spcPts val="1600"/>
              </a:spcAft>
              <a:buNone/>
            </a:pPr>
            <a:r>
              <a:t/>
            </a:r>
            <a:endParaRPr sz="1700">
              <a:latin typeface="Ubuntu"/>
              <a:ea typeface="Ubuntu"/>
              <a:cs typeface="Ubuntu"/>
              <a:sym typeface="Ubuntu"/>
            </a:endParaRPr>
          </a:p>
          <a:p>
            <a:pPr indent="0" lvl="0" marL="0" rtl="0">
              <a:spcBef>
                <a:spcPts val="0"/>
              </a:spcBef>
              <a:buNone/>
            </a:pPr>
            <a:r>
              <a:t/>
            </a:r>
            <a:endParaRPr sz="1700">
              <a:latin typeface="Ubuntu"/>
              <a:ea typeface="Ubuntu"/>
              <a:cs typeface="Ubuntu"/>
              <a:sym typeface="Ubuntu"/>
            </a:endParaRPr>
          </a:p>
          <a:p>
            <a:pPr indent="0" lvl="0" marL="0" rtl="0">
              <a:spcBef>
                <a:spcPts val="0"/>
              </a:spcBef>
              <a:buNone/>
            </a:pPr>
            <a:r>
              <a:t/>
            </a:r>
            <a:endParaRPr sz="1700">
              <a:latin typeface="Ubuntu"/>
              <a:ea typeface="Ubuntu"/>
              <a:cs typeface="Ubuntu"/>
              <a:sym typeface="Ubuntu"/>
            </a:endParaRPr>
          </a:p>
          <a:p>
            <a:pPr indent="0" lvl="0" marL="0" rtl="0">
              <a:spcBef>
                <a:spcPts val="0"/>
              </a:spcBef>
              <a:buNone/>
            </a:pPr>
            <a:r>
              <a:t/>
            </a:r>
            <a:endParaRPr sz="1700">
              <a:latin typeface="Ubuntu"/>
              <a:ea typeface="Ubuntu"/>
              <a:cs typeface="Ubuntu"/>
              <a:sym typeface="Ubuntu"/>
            </a:endParaRPr>
          </a:p>
          <a:p>
            <a:pPr indent="0" lvl="0" marL="0" rtl="0">
              <a:spcBef>
                <a:spcPts val="0"/>
              </a:spcBef>
              <a:buNone/>
            </a:pPr>
            <a:r>
              <a:t/>
            </a:r>
            <a:endParaRPr sz="1700">
              <a:latin typeface="Ubuntu"/>
              <a:ea typeface="Ubuntu"/>
              <a:cs typeface="Ubuntu"/>
              <a:sym typeface="Ubuntu"/>
            </a:endParaRPr>
          </a:p>
        </p:txBody>
      </p:sp>
      <p:pic>
        <p:nvPicPr>
          <p:cNvPr id="249" name="Shape 249"/>
          <p:cNvPicPr preferRelativeResize="0"/>
          <p:nvPr/>
        </p:nvPicPr>
        <p:blipFill rotWithShape="1">
          <a:blip r:embed="rId3">
            <a:alphaModFix/>
          </a:blip>
          <a:srcRect b="0" l="0" r="0" t="0"/>
          <a:stretch/>
        </p:blipFill>
        <p:spPr>
          <a:xfrm>
            <a:off x="5420475" y="783875"/>
            <a:ext cx="3446025" cy="2453949"/>
          </a:xfrm>
          <a:prstGeom prst="rect">
            <a:avLst/>
          </a:prstGeom>
          <a:noFill/>
          <a:ln>
            <a:noFill/>
          </a:ln>
        </p:spPr>
      </p:pic>
      <p:sp>
        <p:nvSpPr>
          <p:cNvPr id="250" name="Shape 250"/>
          <p:cNvSpPr txBox="1"/>
          <p:nvPr>
            <p:ph idx="12" type="sldNum"/>
          </p:nvPr>
        </p:nvSpPr>
        <p:spPr>
          <a:xfrm>
            <a:off x="7362276" y="4663225"/>
            <a:ext cx="1659000" cy="393600"/>
          </a:xfrm>
          <a:prstGeom prst="rect">
            <a:avLst/>
          </a:prstGeom>
        </p:spPr>
        <p:txBody>
          <a:bodyPr anchorCtr="0" anchor="ctr" bIns="91425" lIns="91425" rIns="91425" tIns="91425">
            <a:noAutofit/>
          </a:bodyPr>
          <a:lstStyle/>
          <a:p>
            <a:pPr lvl="0" rtl="0">
              <a:spcBef>
                <a:spcPts val="0"/>
              </a:spcBef>
              <a:buNone/>
            </a:pPr>
            <a:r>
              <a:rPr lang="en"/>
              <a:t>Alexandra Borgesen</a:t>
            </a:r>
            <a:r>
              <a:rPr lang="en"/>
              <a:t>   </a:t>
            </a:r>
            <a:fld id="{00000000-1234-1234-1234-123412341234}" type="slidenum">
              <a:rPr lang="en"/>
              <a:t>‹#›</a:t>
            </a:fld>
          </a:p>
        </p:txBody>
      </p:sp>
      <p:sp>
        <p:nvSpPr>
          <p:cNvPr id="251" name="Shape 251"/>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pic>
        <p:nvPicPr>
          <p:cNvPr id="252" name="Shape 252"/>
          <p:cNvPicPr preferRelativeResize="0"/>
          <p:nvPr/>
        </p:nvPicPr>
        <p:blipFill>
          <a:blip r:embed="rId4">
            <a:alphaModFix/>
          </a:blip>
          <a:stretch>
            <a:fillRect/>
          </a:stretch>
        </p:blipFill>
        <p:spPr>
          <a:xfrm>
            <a:off x="3991675" y="2330824"/>
            <a:ext cx="1339150" cy="2678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x="0" y="0"/>
          <a:ext cx="0" cy="0"/>
          <a:chOff x="0" y="0"/>
          <a:chExt cx="0" cy="0"/>
        </a:xfrm>
      </p:grpSpPr>
      <p:sp>
        <p:nvSpPr>
          <p:cNvPr id="257" name="Shape 257"/>
          <p:cNvSpPr txBox="1"/>
          <p:nvPr>
            <p:ph idx="12" type="sldNum"/>
          </p:nvPr>
        </p:nvSpPr>
        <p:spPr>
          <a:xfrm>
            <a:off x="7258997" y="4663225"/>
            <a:ext cx="1762200" cy="393600"/>
          </a:xfrm>
          <a:prstGeom prst="rect">
            <a:avLst/>
          </a:prstGeom>
        </p:spPr>
        <p:txBody>
          <a:bodyPr anchorCtr="0" anchor="ctr" bIns="91425" lIns="91425" rIns="91425" tIns="91425">
            <a:noAutofit/>
          </a:bodyPr>
          <a:lstStyle/>
          <a:p>
            <a:pPr lvl="0" rtl="0">
              <a:spcBef>
                <a:spcPts val="0"/>
              </a:spcBef>
              <a:buNone/>
            </a:pPr>
            <a:r>
              <a:rPr lang="en"/>
              <a:t>Alexandra Borgesen</a:t>
            </a:r>
            <a:r>
              <a:rPr lang="en"/>
              <a:t>   </a:t>
            </a:r>
            <a:fld id="{00000000-1234-1234-1234-123412341234}" type="slidenum">
              <a:rPr lang="en"/>
              <a:t>‹#›</a:t>
            </a:fld>
          </a:p>
        </p:txBody>
      </p:sp>
      <p:pic>
        <p:nvPicPr>
          <p:cNvPr id="258" name="Shape 258"/>
          <p:cNvPicPr preferRelativeResize="0"/>
          <p:nvPr/>
        </p:nvPicPr>
        <p:blipFill>
          <a:blip r:embed="rId3">
            <a:alphaModFix/>
          </a:blip>
          <a:stretch>
            <a:fillRect/>
          </a:stretch>
        </p:blipFill>
        <p:spPr>
          <a:xfrm>
            <a:off x="658624" y="1075775"/>
            <a:ext cx="3854788" cy="2852749"/>
          </a:xfrm>
          <a:prstGeom prst="rect">
            <a:avLst/>
          </a:prstGeom>
          <a:noFill/>
          <a:ln>
            <a:noFill/>
          </a:ln>
        </p:spPr>
      </p:pic>
      <p:pic>
        <p:nvPicPr>
          <p:cNvPr id="259" name="Shape 259"/>
          <p:cNvPicPr preferRelativeResize="0"/>
          <p:nvPr/>
        </p:nvPicPr>
        <p:blipFill>
          <a:blip r:embed="rId4">
            <a:alphaModFix/>
          </a:blip>
          <a:stretch>
            <a:fillRect/>
          </a:stretch>
        </p:blipFill>
        <p:spPr>
          <a:xfrm>
            <a:off x="4651800" y="1075775"/>
            <a:ext cx="3820650" cy="2852749"/>
          </a:xfrm>
          <a:prstGeom prst="rect">
            <a:avLst/>
          </a:prstGeom>
          <a:noFill/>
          <a:ln>
            <a:noFill/>
          </a:ln>
        </p:spPr>
      </p:pic>
      <p:cxnSp>
        <p:nvCxnSpPr>
          <p:cNvPr id="260" name="Shape 260"/>
          <p:cNvCxnSpPr/>
          <p:nvPr/>
        </p:nvCxnSpPr>
        <p:spPr>
          <a:xfrm flipH="1" rot="10800000">
            <a:off x="5378800" y="2745575"/>
            <a:ext cx="862800" cy="492900"/>
          </a:xfrm>
          <a:prstGeom prst="straightConnector1">
            <a:avLst/>
          </a:prstGeom>
          <a:noFill/>
          <a:ln cap="flat" cmpd="sng" w="38100">
            <a:solidFill>
              <a:srgbClr val="00FF00"/>
            </a:solidFill>
            <a:prstDash val="solid"/>
            <a:round/>
            <a:headEnd len="lg" w="lg" type="none"/>
            <a:tailEnd len="lg" w="lg" type="triangle"/>
          </a:ln>
        </p:spPr>
      </p:cxnSp>
      <p:cxnSp>
        <p:nvCxnSpPr>
          <p:cNvPr id="261" name="Shape 261"/>
          <p:cNvCxnSpPr/>
          <p:nvPr/>
        </p:nvCxnSpPr>
        <p:spPr>
          <a:xfrm flipH="1" rot="10800000">
            <a:off x="1452300" y="2808350"/>
            <a:ext cx="862800" cy="492900"/>
          </a:xfrm>
          <a:prstGeom prst="straightConnector1">
            <a:avLst/>
          </a:prstGeom>
          <a:noFill/>
          <a:ln cap="flat" cmpd="sng" w="38100">
            <a:solidFill>
              <a:srgbClr val="00FF00"/>
            </a:solidFill>
            <a:prstDash val="solid"/>
            <a:round/>
            <a:headEnd len="lg" w="lg" type="none"/>
            <a:tailEnd len="lg" w="lg" type="triangle"/>
          </a:ln>
        </p:spPr>
      </p:cxnSp>
      <p:sp>
        <p:nvSpPr>
          <p:cNvPr id="262" name="Shape 26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6" name="Shape 266"/>
        <p:cNvGrpSpPr/>
        <p:nvPr/>
      </p:nvGrpSpPr>
      <p:grpSpPr>
        <a:xfrm>
          <a:off x="0" y="0"/>
          <a:ext cx="0" cy="0"/>
          <a:chOff x="0" y="0"/>
          <a:chExt cx="0" cy="0"/>
        </a:xfrm>
      </p:grpSpPr>
      <p:sp>
        <p:nvSpPr>
          <p:cNvPr id="267" name="Shape 267"/>
          <p:cNvSpPr txBox="1"/>
          <p:nvPr/>
        </p:nvSpPr>
        <p:spPr>
          <a:xfrm>
            <a:off x="862850" y="974900"/>
            <a:ext cx="6454500" cy="7530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268" name="Shape 268"/>
          <p:cNvSpPr txBox="1"/>
          <p:nvPr>
            <p:ph idx="4294967295" type="title"/>
          </p:nvPr>
        </p:nvSpPr>
        <p:spPr>
          <a:xfrm>
            <a:off x="387900" y="555600"/>
            <a:ext cx="2808000" cy="7557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Color Filtering</a:t>
            </a:r>
          </a:p>
        </p:txBody>
      </p:sp>
      <p:sp>
        <p:nvSpPr>
          <p:cNvPr id="269" name="Shape 269"/>
          <p:cNvSpPr txBox="1"/>
          <p:nvPr>
            <p:ph idx="4294967295" type="body"/>
          </p:nvPr>
        </p:nvSpPr>
        <p:spPr>
          <a:xfrm>
            <a:off x="387900" y="1311300"/>
            <a:ext cx="5125500" cy="3069300"/>
          </a:xfrm>
          <a:prstGeom prst="rect">
            <a:avLst/>
          </a:prstGeom>
        </p:spPr>
        <p:txBody>
          <a:bodyPr anchorCtr="0" anchor="t" bIns="91425" lIns="91425" rIns="91425" tIns="91425">
            <a:noAutofit/>
          </a:bodyPr>
          <a:lstStyle/>
          <a:p>
            <a:pPr indent="-336550" lvl="0" marL="457200" rtl="0">
              <a:spcBef>
                <a:spcPts val="0"/>
              </a:spcBef>
              <a:buSzPct val="100000"/>
              <a:buFont typeface="Ubuntu"/>
            </a:pPr>
            <a:r>
              <a:rPr lang="en" sz="1700">
                <a:latin typeface="Ubuntu"/>
                <a:ea typeface="Ubuntu"/>
                <a:cs typeface="Ubuntu"/>
                <a:sym typeface="Ubuntu"/>
              </a:rPr>
              <a:t>Converting colors to HSV</a:t>
            </a:r>
          </a:p>
          <a:p>
            <a:pPr indent="-336550" lvl="1" marL="914400" rtl="0">
              <a:spcBef>
                <a:spcPts val="0"/>
              </a:spcBef>
              <a:buSzPct val="100000"/>
              <a:buFont typeface="Ubuntu"/>
            </a:pPr>
            <a:r>
              <a:rPr lang="en" sz="1700">
                <a:latin typeface="Ubuntu"/>
                <a:ea typeface="Ubuntu"/>
                <a:cs typeface="Ubuntu"/>
                <a:sym typeface="Ubuntu"/>
              </a:rPr>
              <a:t>Hue: </a:t>
            </a:r>
            <a:r>
              <a:rPr lang="en" sz="1700">
                <a:solidFill>
                  <a:srgbClr val="E06666"/>
                </a:solidFill>
                <a:latin typeface="Ubuntu"/>
                <a:ea typeface="Ubuntu"/>
                <a:cs typeface="Ubuntu"/>
                <a:sym typeface="Ubuntu"/>
              </a:rPr>
              <a:t>Color</a:t>
            </a:r>
          </a:p>
          <a:p>
            <a:pPr indent="-336550" lvl="1" marL="914400" rtl="0">
              <a:spcBef>
                <a:spcPts val="0"/>
              </a:spcBef>
              <a:buSzPct val="100000"/>
              <a:buFont typeface="Ubuntu"/>
            </a:pPr>
            <a:r>
              <a:rPr lang="en" sz="1700">
                <a:latin typeface="Ubuntu"/>
                <a:ea typeface="Ubuntu"/>
                <a:cs typeface="Ubuntu"/>
                <a:sym typeface="Ubuntu"/>
              </a:rPr>
              <a:t>Saturation: </a:t>
            </a:r>
            <a:r>
              <a:rPr lang="en" sz="1700">
                <a:solidFill>
                  <a:srgbClr val="FF0000"/>
                </a:solidFill>
                <a:latin typeface="Ubuntu"/>
                <a:ea typeface="Ubuntu"/>
                <a:cs typeface="Ubuntu"/>
                <a:sym typeface="Ubuntu"/>
              </a:rPr>
              <a:t>Intensity</a:t>
            </a:r>
          </a:p>
          <a:p>
            <a:pPr indent="-336550" lvl="1" marL="914400" rtl="0">
              <a:spcBef>
                <a:spcPts val="0"/>
              </a:spcBef>
              <a:buSzPct val="100000"/>
              <a:buFont typeface="Ubuntu"/>
            </a:pPr>
            <a:r>
              <a:rPr lang="en" sz="1700">
                <a:latin typeface="Ubuntu"/>
                <a:ea typeface="Ubuntu"/>
                <a:cs typeface="Ubuntu"/>
                <a:sym typeface="Ubuntu"/>
              </a:rPr>
              <a:t>Value: </a:t>
            </a:r>
            <a:r>
              <a:rPr lang="en" sz="1700">
                <a:solidFill>
                  <a:srgbClr val="F4CCCC"/>
                </a:solidFill>
                <a:latin typeface="Ubuntu"/>
                <a:ea typeface="Ubuntu"/>
                <a:cs typeface="Ubuntu"/>
                <a:sym typeface="Ubuntu"/>
              </a:rPr>
              <a:t>Brightness</a:t>
            </a:r>
          </a:p>
        </p:txBody>
      </p:sp>
      <p:sp>
        <p:nvSpPr>
          <p:cNvPr id="270" name="Shape 270"/>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pic>
        <p:nvPicPr>
          <p:cNvPr id="271" name="Shape 271"/>
          <p:cNvPicPr preferRelativeResize="0"/>
          <p:nvPr/>
        </p:nvPicPr>
        <p:blipFill>
          <a:blip r:embed="rId3">
            <a:alphaModFix/>
          </a:blip>
          <a:stretch>
            <a:fillRect/>
          </a:stretch>
        </p:blipFill>
        <p:spPr>
          <a:xfrm>
            <a:off x="4655399" y="555600"/>
            <a:ext cx="4488600" cy="3366450"/>
          </a:xfrm>
          <a:prstGeom prst="rect">
            <a:avLst/>
          </a:prstGeom>
          <a:noFill/>
          <a:ln>
            <a:noFill/>
          </a:ln>
        </p:spPr>
      </p:pic>
      <p:sp>
        <p:nvSpPr>
          <p:cNvPr id="272" name="Shape 272"/>
          <p:cNvSpPr txBox="1"/>
          <p:nvPr/>
        </p:nvSpPr>
        <p:spPr>
          <a:xfrm>
            <a:off x="656800" y="2868700"/>
            <a:ext cx="5022900" cy="1945800"/>
          </a:xfrm>
          <a:prstGeom prst="rect">
            <a:avLst/>
          </a:prstGeom>
          <a:noFill/>
          <a:ln>
            <a:noFill/>
          </a:ln>
        </p:spPr>
        <p:txBody>
          <a:bodyPr anchorCtr="0" anchor="ctr" bIns="91425" lIns="91425" rIns="91425" tIns="91425">
            <a:noAutofit/>
          </a:bodyPr>
          <a:lstStyle/>
          <a:p>
            <a:pPr indent="457200" lvl="0" rtl="0">
              <a:spcBef>
                <a:spcPts val="0"/>
              </a:spcBef>
              <a:buNone/>
            </a:pP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 Select HSV range for color “red”</a:t>
            </a:r>
          </a:p>
          <a:p>
            <a:pPr indent="0" lvl="0" marL="0" rtl="0">
              <a:spcBef>
                <a:spcPts val="0"/>
              </a:spcBef>
              <a:buNone/>
            </a:pPr>
            <a:r>
              <a:rPr lang="en" sz="1200">
                <a:solidFill>
                  <a:srgbClr val="FFFFFF"/>
                </a:solidFill>
                <a:latin typeface="Courier New"/>
                <a:ea typeface="Courier New"/>
                <a:cs typeface="Courier New"/>
                <a:sym typeface="Courier New"/>
              </a:rPr>
              <a:t>lower_red = np.array([30,150,50])</a:t>
            </a: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upper_red = np.array([255,255,180])</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0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Converts frames to HSV, </a:t>
            </a:r>
          </a:p>
          <a:p>
            <a:pPr indent="0" lvl="0" marL="0" rtl="0">
              <a:spcBef>
                <a:spcPts val="0"/>
              </a:spcBef>
              <a:buNone/>
            </a:pPr>
            <a:r>
              <a:rPr lang="en" sz="12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a:t>
            </a:r>
            <a:r>
              <a:rPr lang="en" sz="1200">
                <a:solidFill>
                  <a:srgbClr val="FFFFFF"/>
                </a:solidFill>
                <a:latin typeface="Courier New"/>
                <a:ea typeface="Courier New"/>
                <a:cs typeface="Courier New"/>
                <a:sym typeface="Courier New"/>
              </a:rPr>
              <a:t> if the frame’s HSV is within the given range </a:t>
            </a:r>
          </a:p>
          <a:p>
            <a:pPr indent="0" lvl="0" marL="0" rtl="0">
              <a:spcBef>
                <a:spcPts val="0"/>
              </a:spcBef>
              <a:buNone/>
            </a:pPr>
            <a:r>
              <a:rPr lang="en" sz="1200">
                <a:solidFill>
                  <a:srgbClr val="FFFFFF"/>
                </a:solidFill>
                <a:latin typeface="Courier New"/>
                <a:ea typeface="Courier New"/>
                <a:cs typeface="Courier New"/>
                <a:sym typeface="Courier New"/>
              </a:rPr>
              <a:t># </a:t>
            </a:r>
            <a:r>
              <a:rPr lang="en" sz="1200">
                <a:solidFill>
                  <a:srgbClr val="FFFFFF"/>
                </a:solidFill>
                <a:latin typeface="Courier New"/>
                <a:ea typeface="Courier New"/>
                <a:cs typeface="Courier New"/>
                <a:sym typeface="Courier New"/>
              </a:rPr>
              <a:t>...</a:t>
            </a:r>
            <a:r>
              <a:rPr lang="en" sz="1200">
                <a:solidFill>
                  <a:srgbClr val="FFFFFF"/>
                </a:solidFill>
                <a:latin typeface="Courier New"/>
                <a:ea typeface="Courier New"/>
                <a:cs typeface="Courier New"/>
                <a:sym typeface="Courier New"/>
              </a:rPr>
              <a:t> the mask will return “true” for that frame</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mask = cv2.inRange(hsv, lower_red, upper_red)</a:t>
            </a:r>
            <a:br>
              <a:rPr lang="en" sz="1200">
                <a:solidFill>
                  <a:srgbClr val="FFFFFF"/>
                </a:solidFill>
                <a:latin typeface="Courier New"/>
                <a:ea typeface="Courier New"/>
                <a:cs typeface="Courier New"/>
                <a:sym typeface="Courier New"/>
              </a:rPr>
            </a:br>
            <a:br>
              <a:rPr lang="en" sz="1200">
                <a:solidFill>
                  <a:srgbClr val="FFFFFF"/>
                </a:solidFill>
                <a:latin typeface="Courier New"/>
                <a:ea typeface="Courier New"/>
                <a:cs typeface="Courier New"/>
                <a:sym typeface="Courier New"/>
              </a:rPr>
            </a:br>
            <a:r>
              <a:rPr lang="en" sz="1200">
                <a:solidFill>
                  <a:srgbClr val="FFFFFF"/>
                </a:solidFill>
                <a:latin typeface="Courier New"/>
                <a:ea typeface="Courier New"/>
                <a:cs typeface="Courier New"/>
                <a:sym typeface="Courier New"/>
              </a:rPr>
              <a:t># Restores image frames only where mask is true</a:t>
            </a:r>
          </a:p>
          <a:p>
            <a:pPr lvl="0" rtl="0">
              <a:spcBef>
                <a:spcPts val="0"/>
              </a:spcBef>
              <a:buNone/>
            </a:pPr>
            <a:r>
              <a:rPr lang="en" sz="1200">
                <a:solidFill>
                  <a:srgbClr val="FFFFFF"/>
                </a:solidFill>
                <a:latin typeface="Courier New"/>
                <a:ea typeface="Courier New"/>
                <a:cs typeface="Courier New"/>
                <a:sym typeface="Courier New"/>
              </a:rPr>
              <a:t>res = cv2.bitwise_and(frame,frame, mask = mask)</a:t>
            </a:r>
          </a:p>
          <a:p>
            <a:pPr lvl="0" rtl="0">
              <a:spcBef>
                <a:spcPts val="0"/>
              </a:spcBef>
              <a:buNone/>
            </a:pPr>
            <a:r>
              <a:t/>
            </a:r>
            <a:endParaRPr sz="1200">
              <a:solidFill>
                <a:srgbClr val="FFFFFF"/>
              </a:solidFill>
              <a:latin typeface="Courier New"/>
              <a:ea typeface="Courier New"/>
              <a:cs typeface="Courier New"/>
              <a:sym typeface="Courier New"/>
            </a:endParaRPr>
          </a:p>
        </p:txBody>
      </p:sp>
      <p:sp>
        <p:nvSpPr>
          <p:cNvPr id="273" name="Shape 273"/>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7" name="Shape 277"/>
        <p:cNvGrpSpPr/>
        <p:nvPr/>
      </p:nvGrpSpPr>
      <p:grpSpPr>
        <a:xfrm>
          <a:off x="0" y="0"/>
          <a:ext cx="0" cy="0"/>
          <a:chOff x="0" y="0"/>
          <a:chExt cx="0" cy="0"/>
        </a:xfrm>
      </p:grpSpPr>
      <p:sp>
        <p:nvSpPr>
          <p:cNvPr id="278" name="Shape 27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id="279" name="Shape 279"/>
          <p:cNvPicPr preferRelativeResize="0"/>
          <p:nvPr/>
        </p:nvPicPr>
        <p:blipFill>
          <a:blip r:embed="rId3">
            <a:alphaModFix/>
          </a:blip>
          <a:stretch>
            <a:fillRect/>
          </a:stretch>
        </p:blipFill>
        <p:spPr>
          <a:xfrm>
            <a:off x="4583449" y="983379"/>
            <a:ext cx="3948849" cy="2940620"/>
          </a:xfrm>
          <a:prstGeom prst="rect">
            <a:avLst/>
          </a:prstGeom>
          <a:noFill/>
          <a:ln>
            <a:noFill/>
          </a:ln>
        </p:spPr>
      </p:pic>
      <p:pic>
        <p:nvPicPr>
          <p:cNvPr id="280" name="Shape 280"/>
          <p:cNvPicPr preferRelativeResize="0"/>
          <p:nvPr/>
        </p:nvPicPr>
        <p:blipFill>
          <a:blip r:embed="rId4">
            <a:alphaModFix/>
          </a:blip>
          <a:stretch>
            <a:fillRect/>
          </a:stretch>
        </p:blipFill>
        <p:spPr>
          <a:xfrm>
            <a:off x="488629" y="983374"/>
            <a:ext cx="3893146" cy="2940625"/>
          </a:xfrm>
          <a:prstGeom prst="rect">
            <a:avLst/>
          </a:prstGeom>
          <a:noFill/>
          <a:ln>
            <a:noFill/>
          </a:ln>
        </p:spPr>
      </p:pic>
      <p:sp>
        <p:nvSpPr>
          <p:cNvPr id="281" name="Shape 281"/>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sp>
        <p:nvSpPr>
          <p:cNvPr id="282" name="Shape 28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6" name="Shape 286"/>
        <p:cNvGrpSpPr/>
        <p:nvPr/>
      </p:nvGrpSpPr>
      <p:grpSpPr>
        <a:xfrm>
          <a:off x="0" y="0"/>
          <a:ext cx="0" cy="0"/>
          <a:chOff x="0" y="0"/>
          <a:chExt cx="0" cy="0"/>
        </a:xfrm>
      </p:grpSpPr>
      <p:sp>
        <p:nvSpPr>
          <p:cNvPr id="287" name="Shape 28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id="288" name="Shape 288"/>
          <p:cNvPicPr preferRelativeResize="0"/>
          <p:nvPr/>
        </p:nvPicPr>
        <p:blipFill rotWithShape="1">
          <a:blip r:embed="rId3">
            <a:alphaModFix/>
          </a:blip>
          <a:srcRect b="0" l="2248" r="0" t="1506"/>
          <a:stretch/>
        </p:blipFill>
        <p:spPr>
          <a:xfrm>
            <a:off x="4583450" y="983375"/>
            <a:ext cx="3893150" cy="2940775"/>
          </a:xfrm>
          <a:prstGeom prst="rect">
            <a:avLst/>
          </a:prstGeom>
          <a:noFill/>
          <a:ln>
            <a:noFill/>
          </a:ln>
        </p:spPr>
      </p:pic>
      <p:sp>
        <p:nvSpPr>
          <p:cNvPr id="289" name="Shape 289"/>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pic>
        <p:nvPicPr>
          <p:cNvPr id="290" name="Shape 290"/>
          <p:cNvPicPr preferRelativeResize="0"/>
          <p:nvPr/>
        </p:nvPicPr>
        <p:blipFill>
          <a:blip r:embed="rId4">
            <a:alphaModFix/>
          </a:blip>
          <a:stretch>
            <a:fillRect/>
          </a:stretch>
        </p:blipFill>
        <p:spPr>
          <a:xfrm>
            <a:off x="567000" y="983288"/>
            <a:ext cx="3893150" cy="2940793"/>
          </a:xfrm>
          <a:prstGeom prst="rect">
            <a:avLst/>
          </a:prstGeom>
          <a:noFill/>
          <a:ln>
            <a:noFill/>
          </a:ln>
        </p:spPr>
      </p:pic>
      <p:sp>
        <p:nvSpPr>
          <p:cNvPr id="291" name="Shape 291"/>
          <p:cNvSpPr/>
          <p:nvPr/>
        </p:nvSpPr>
        <p:spPr>
          <a:xfrm>
            <a:off x="2129125" y="2218775"/>
            <a:ext cx="403500" cy="3936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2" name="Shape 292"/>
          <p:cNvSpPr/>
          <p:nvPr/>
        </p:nvSpPr>
        <p:spPr>
          <a:xfrm>
            <a:off x="6102750" y="2256875"/>
            <a:ext cx="403500" cy="3936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93" name="Shape 293"/>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7" name="Shape 297"/>
        <p:cNvGrpSpPr/>
        <p:nvPr/>
      </p:nvGrpSpPr>
      <p:grpSpPr>
        <a:xfrm>
          <a:off x="0" y="0"/>
          <a:ext cx="0" cy="0"/>
          <a:chOff x="0" y="0"/>
          <a:chExt cx="0" cy="0"/>
        </a:xfrm>
      </p:grpSpPr>
      <p:sp>
        <p:nvSpPr>
          <p:cNvPr id="298" name="Shape 29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pic>
        <p:nvPicPr>
          <p:cNvPr id="299" name="Shape 299"/>
          <p:cNvPicPr preferRelativeResize="0"/>
          <p:nvPr/>
        </p:nvPicPr>
        <p:blipFill>
          <a:blip r:embed="rId3">
            <a:alphaModFix/>
          </a:blip>
          <a:stretch>
            <a:fillRect/>
          </a:stretch>
        </p:blipFill>
        <p:spPr>
          <a:xfrm>
            <a:off x="553500" y="983375"/>
            <a:ext cx="3893150" cy="2940624"/>
          </a:xfrm>
          <a:prstGeom prst="rect">
            <a:avLst/>
          </a:prstGeom>
          <a:noFill/>
          <a:ln>
            <a:noFill/>
          </a:ln>
        </p:spPr>
      </p:pic>
      <p:pic>
        <p:nvPicPr>
          <p:cNvPr id="300" name="Shape 300"/>
          <p:cNvPicPr preferRelativeResize="0"/>
          <p:nvPr/>
        </p:nvPicPr>
        <p:blipFill>
          <a:blip r:embed="rId4">
            <a:alphaModFix/>
          </a:blip>
          <a:stretch>
            <a:fillRect/>
          </a:stretch>
        </p:blipFill>
        <p:spPr>
          <a:xfrm>
            <a:off x="4583450" y="983374"/>
            <a:ext cx="3948849" cy="2940624"/>
          </a:xfrm>
          <a:prstGeom prst="rect">
            <a:avLst/>
          </a:prstGeom>
          <a:noFill/>
          <a:ln>
            <a:noFill/>
          </a:ln>
        </p:spPr>
      </p:pic>
      <p:sp>
        <p:nvSpPr>
          <p:cNvPr id="301" name="Shape 301"/>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sp>
        <p:nvSpPr>
          <p:cNvPr id="302" name="Shape 30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6" name="Shape 306"/>
        <p:cNvGrpSpPr/>
        <p:nvPr/>
      </p:nvGrpSpPr>
      <p:grpSpPr>
        <a:xfrm>
          <a:off x="0" y="0"/>
          <a:ext cx="0" cy="0"/>
          <a:chOff x="0" y="0"/>
          <a:chExt cx="0" cy="0"/>
        </a:xfrm>
      </p:grpSpPr>
      <p:sp>
        <p:nvSpPr>
          <p:cNvPr id="307" name="Shape 307"/>
          <p:cNvSpPr txBox="1"/>
          <p:nvPr/>
        </p:nvSpPr>
        <p:spPr>
          <a:xfrm>
            <a:off x="862850" y="974900"/>
            <a:ext cx="6454500" cy="753000"/>
          </a:xfrm>
          <a:prstGeom prst="rect">
            <a:avLst/>
          </a:prstGeom>
          <a:noFill/>
          <a:ln>
            <a:noFill/>
          </a:ln>
        </p:spPr>
        <p:txBody>
          <a:bodyPr anchorCtr="0" anchor="t" bIns="91425" lIns="91425" rIns="91425" tIns="91425">
            <a:noAutofit/>
          </a:bodyPr>
          <a:lstStyle/>
          <a:p>
            <a:pPr lvl="0">
              <a:spcBef>
                <a:spcPts val="0"/>
              </a:spcBef>
              <a:buNone/>
            </a:pPr>
            <a:r>
              <a:t/>
            </a:r>
            <a:endParaRPr/>
          </a:p>
        </p:txBody>
      </p:sp>
      <p:sp>
        <p:nvSpPr>
          <p:cNvPr id="308" name="Shape 308"/>
          <p:cNvSpPr txBox="1"/>
          <p:nvPr>
            <p:ph idx="4294967295" type="title"/>
          </p:nvPr>
        </p:nvSpPr>
        <p:spPr>
          <a:xfrm>
            <a:off x="387900" y="555600"/>
            <a:ext cx="2808000" cy="7557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Observations</a:t>
            </a:r>
          </a:p>
        </p:txBody>
      </p:sp>
      <p:sp>
        <p:nvSpPr>
          <p:cNvPr id="309" name="Shape 309"/>
          <p:cNvSpPr txBox="1"/>
          <p:nvPr>
            <p:ph idx="4294967295" type="body"/>
          </p:nvPr>
        </p:nvSpPr>
        <p:spPr>
          <a:xfrm>
            <a:off x="387900" y="1311300"/>
            <a:ext cx="6671700" cy="3271800"/>
          </a:xfrm>
          <a:prstGeom prst="rect">
            <a:avLst/>
          </a:prstGeom>
        </p:spPr>
        <p:txBody>
          <a:bodyPr anchorCtr="0" anchor="t" bIns="91425" lIns="91425" rIns="91425" tIns="91425">
            <a:noAutofit/>
          </a:bodyPr>
          <a:lstStyle/>
          <a:p>
            <a:pPr indent="-342900" lvl="0" marL="457200" rtl="0">
              <a:spcBef>
                <a:spcPts val="0"/>
              </a:spcBef>
              <a:buSzPct val="100000"/>
              <a:buFont typeface="Ubuntu"/>
            </a:pPr>
            <a:r>
              <a:rPr lang="en" sz="1800">
                <a:latin typeface="Ubuntu"/>
                <a:ea typeface="Ubuntu"/>
                <a:cs typeface="Ubuntu"/>
                <a:sym typeface="Ubuntu"/>
              </a:rPr>
              <a:t>Pedestrian tracking </a:t>
            </a:r>
          </a:p>
          <a:p>
            <a:pPr indent="-342900" lvl="1" marL="914400" rtl="0">
              <a:spcBef>
                <a:spcPts val="0"/>
              </a:spcBef>
              <a:buSzPct val="100000"/>
              <a:buFont typeface="Ubuntu"/>
            </a:pPr>
            <a:r>
              <a:rPr lang="en" sz="1800">
                <a:latin typeface="Ubuntu"/>
                <a:ea typeface="Ubuntu"/>
                <a:cs typeface="Ubuntu"/>
                <a:sym typeface="Ubuntu"/>
              </a:rPr>
              <a:t>Tested range: 40 ft</a:t>
            </a:r>
          </a:p>
          <a:p>
            <a:pPr indent="-342900" lvl="1" marL="914400" rtl="0">
              <a:spcBef>
                <a:spcPts val="0"/>
              </a:spcBef>
              <a:buSzPct val="100000"/>
              <a:buFont typeface="Ubuntu"/>
            </a:pPr>
            <a:r>
              <a:rPr lang="en" sz="1800">
                <a:latin typeface="Ubuntu"/>
                <a:ea typeface="Ubuntu"/>
                <a:cs typeface="Ubuntu"/>
                <a:sym typeface="Ubuntu"/>
              </a:rPr>
              <a:t>Live stream has a 2 second delay</a:t>
            </a:r>
          </a:p>
          <a:p>
            <a:pPr indent="-342900" lvl="1" marL="914400" rtl="0">
              <a:spcBef>
                <a:spcPts val="0"/>
              </a:spcBef>
              <a:buSzPct val="100000"/>
              <a:buFont typeface="Ubuntu"/>
            </a:pPr>
            <a:r>
              <a:rPr lang="en" sz="1800">
                <a:latin typeface="Ubuntu"/>
                <a:ea typeface="Ubuntu"/>
                <a:cs typeface="Ubuntu"/>
                <a:sym typeface="Ubuntu"/>
              </a:rPr>
              <a:t>Struggles with certain poses </a:t>
            </a:r>
            <a:br>
              <a:rPr lang="en" sz="1800">
                <a:latin typeface="Ubuntu"/>
                <a:ea typeface="Ubuntu"/>
                <a:cs typeface="Ubuntu"/>
                <a:sym typeface="Ubuntu"/>
              </a:rPr>
            </a:br>
          </a:p>
          <a:p>
            <a:pPr indent="-342900" lvl="0" marL="457200" rtl="0">
              <a:spcBef>
                <a:spcPts val="0"/>
              </a:spcBef>
              <a:buSzPct val="100000"/>
              <a:buFont typeface="Ubuntu"/>
            </a:pPr>
            <a:r>
              <a:rPr lang="en" sz="1800">
                <a:latin typeface="Ubuntu"/>
                <a:ea typeface="Ubuntu"/>
                <a:cs typeface="Ubuntu"/>
                <a:sym typeface="Ubuntu"/>
              </a:rPr>
              <a:t>Color filtering </a:t>
            </a:r>
          </a:p>
          <a:p>
            <a:pPr indent="-342900" lvl="1" marL="914400" rtl="0">
              <a:spcBef>
                <a:spcPts val="0"/>
              </a:spcBef>
              <a:buSzPct val="100000"/>
              <a:buFont typeface="Ubuntu"/>
            </a:pPr>
            <a:r>
              <a:rPr lang="en" sz="1800">
                <a:latin typeface="Ubuntu"/>
                <a:ea typeface="Ubuntu"/>
                <a:cs typeface="Ubuntu"/>
                <a:sym typeface="Ubuntu"/>
              </a:rPr>
              <a:t>Tested range: 200 ft</a:t>
            </a:r>
          </a:p>
          <a:p>
            <a:pPr indent="-342900" lvl="1" marL="914400" rtl="0">
              <a:spcBef>
                <a:spcPts val="0"/>
              </a:spcBef>
              <a:buSzPct val="100000"/>
              <a:buFont typeface="Ubuntu"/>
            </a:pPr>
            <a:r>
              <a:rPr lang="en" sz="1800">
                <a:latin typeface="Ubuntu"/>
                <a:ea typeface="Ubuntu"/>
                <a:cs typeface="Ubuntu"/>
                <a:sym typeface="Ubuntu"/>
              </a:rPr>
              <a:t>Live stream “instantaneous”</a:t>
            </a:r>
          </a:p>
          <a:p>
            <a:pPr indent="-342900" lvl="1" marL="914400" rtl="0">
              <a:spcBef>
                <a:spcPts val="0"/>
              </a:spcBef>
              <a:buSzPct val="100000"/>
              <a:buFont typeface="Ubuntu"/>
            </a:pPr>
            <a:r>
              <a:rPr lang="en" sz="1800">
                <a:latin typeface="Ubuntu"/>
                <a:ea typeface="Ubuntu"/>
                <a:cs typeface="Ubuntu"/>
                <a:sym typeface="Ubuntu"/>
              </a:rPr>
              <a:t>Risk overfiltering</a:t>
            </a:r>
          </a:p>
        </p:txBody>
      </p:sp>
      <p:sp>
        <p:nvSpPr>
          <p:cNvPr id="310" name="Shape 310"/>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Alexandra Borgesen    </a:t>
            </a:r>
            <a:fld id="{00000000-1234-1234-1234-123412341234}" type="slidenum">
              <a:rPr lang="en"/>
              <a:t>‹#›</a:t>
            </a:fld>
          </a:p>
        </p:txBody>
      </p:sp>
      <p:pic>
        <p:nvPicPr>
          <p:cNvPr id="311" name="Shape 311"/>
          <p:cNvPicPr preferRelativeResize="0"/>
          <p:nvPr/>
        </p:nvPicPr>
        <p:blipFill rotWithShape="1">
          <a:blip r:embed="rId3">
            <a:alphaModFix/>
          </a:blip>
          <a:srcRect b="5058" l="0" r="41951" t="4296"/>
          <a:stretch/>
        </p:blipFill>
        <p:spPr>
          <a:xfrm>
            <a:off x="5476800" y="974900"/>
            <a:ext cx="3006323" cy="2661600"/>
          </a:xfrm>
          <a:prstGeom prst="rect">
            <a:avLst/>
          </a:prstGeom>
          <a:noFill/>
          <a:ln>
            <a:noFill/>
          </a:ln>
        </p:spPr>
      </p:pic>
      <p:sp>
        <p:nvSpPr>
          <p:cNvPr id="312" name="Shape 31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 name="Shape 68"/>
        <p:cNvGrpSpPr/>
        <p:nvPr/>
      </p:nvGrpSpPr>
      <p:grpSpPr>
        <a:xfrm>
          <a:off x="0" y="0"/>
          <a:ext cx="0" cy="0"/>
          <a:chOff x="0" y="0"/>
          <a:chExt cx="0" cy="0"/>
        </a:xfrm>
      </p:grpSpPr>
      <p:sp>
        <p:nvSpPr>
          <p:cNvPr id="69" name="Shape 69"/>
          <p:cNvSpPr/>
          <p:nvPr/>
        </p:nvSpPr>
        <p:spPr>
          <a:xfrm>
            <a:off x="6970863" y="345562"/>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AAEAAQAAAAAAAAh2AAAAJDlhYTI0N2QyLWE1OWQtNGEwYy05YzAwLWFiMDRmMGJmM2YxYQ.jpg" id="70" name="Shape 70"/>
          <p:cNvPicPr preferRelativeResize="0"/>
          <p:nvPr/>
        </p:nvPicPr>
        <p:blipFill rotWithShape="1">
          <a:blip r:embed="rId3">
            <a:alphaModFix/>
          </a:blip>
          <a:srcRect b="396" l="0" r="0" t="396"/>
          <a:stretch/>
        </p:blipFill>
        <p:spPr>
          <a:xfrm>
            <a:off x="7042275" y="422837"/>
            <a:ext cx="1476300" cy="1464600"/>
          </a:xfrm>
          <a:prstGeom prst="ellipse">
            <a:avLst/>
          </a:prstGeom>
          <a:noFill/>
          <a:ln cap="flat" cmpd="sng" w="9525">
            <a:solidFill>
              <a:srgbClr val="D8D8D8"/>
            </a:solidFill>
            <a:prstDash val="solid"/>
            <a:round/>
            <a:headEnd len="med" w="med" type="none"/>
            <a:tailEnd len="med" w="med" type="none"/>
          </a:ln>
        </p:spPr>
      </p:pic>
      <p:sp>
        <p:nvSpPr>
          <p:cNvPr id="71" name="Shape 71"/>
          <p:cNvSpPr/>
          <p:nvPr/>
        </p:nvSpPr>
        <p:spPr>
          <a:xfrm>
            <a:off x="2711587" y="345562"/>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IMG_1664.jpg" id="72" name="Shape 72"/>
          <p:cNvPicPr preferRelativeResize="0"/>
          <p:nvPr/>
        </p:nvPicPr>
        <p:blipFill rotWithShape="1">
          <a:blip r:embed="rId4">
            <a:alphaModFix/>
          </a:blip>
          <a:srcRect b="12797" l="0" r="0" t="12797"/>
          <a:stretch/>
        </p:blipFill>
        <p:spPr>
          <a:xfrm>
            <a:off x="2783000" y="422837"/>
            <a:ext cx="1476300" cy="1464600"/>
          </a:xfrm>
          <a:prstGeom prst="ellipse">
            <a:avLst/>
          </a:prstGeom>
          <a:noFill/>
          <a:ln cap="flat" cmpd="sng" w="9525">
            <a:solidFill>
              <a:srgbClr val="D8D8D8"/>
            </a:solidFill>
            <a:prstDash val="solid"/>
            <a:round/>
            <a:headEnd len="med" w="med" type="none"/>
            <a:tailEnd len="med" w="med" type="none"/>
          </a:ln>
        </p:spPr>
      </p:pic>
      <p:sp>
        <p:nvSpPr>
          <p:cNvPr id="73" name="Shape 73"/>
          <p:cNvSpPr/>
          <p:nvPr/>
        </p:nvSpPr>
        <p:spPr>
          <a:xfrm>
            <a:off x="4788525" y="345587"/>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Screen Shot 2016-10-11 at 2.45.37 PM.png" id="74" name="Shape 74"/>
          <p:cNvPicPr preferRelativeResize="0"/>
          <p:nvPr/>
        </p:nvPicPr>
        <p:blipFill rotWithShape="1">
          <a:blip r:embed="rId5">
            <a:alphaModFix/>
          </a:blip>
          <a:srcRect b="14116" l="0" r="0" t="14116"/>
          <a:stretch/>
        </p:blipFill>
        <p:spPr>
          <a:xfrm>
            <a:off x="4859936" y="407375"/>
            <a:ext cx="1476300" cy="1495500"/>
          </a:xfrm>
          <a:prstGeom prst="ellipse">
            <a:avLst/>
          </a:prstGeom>
          <a:noFill/>
          <a:ln cap="flat" cmpd="sng" w="9525">
            <a:solidFill>
              <a:srgbClr val="D8D8D8"/>
            </a:solidFill>
            <a:prstDash val="solid"/>
            <a:round/>
            <a:headEnd len="med" w="med" type="none"/>
            <a:tailEnd len="med" w="med" type="none"/>
          </a:ln>
        </p:spPr>
      </p:pic>
      <p:sp>
        <p:nvSpPr>
          <p:cNvPr id="75" name="Shape 75"/>
          <p:cNvSpPr/>
          <p:nvPr/>
        </p:nvSpPr>
        <p:spPr>
          <a:xfrm>
            <a:off x="563263" y="345587"/>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IMG_1667.JPG" id="76" name="Shape 76"/>
          <p:cNvPicPr preferRelativeResize="0"/>
          <p:nvPr/>
        </p:nvPicPr>
        <p:blipFill rotWithShape="1">
          <a:blip r:embed="rId6">
            <a:alphaModFix/>
          </a:blip>
          <a:srcRect b="0" l="641" r="641" t="0"/>
          <a:stretch/>
        </p:blipFill>
        <p:spPr>
          <a:xfrm>
            <a:off x="634674" y="407375"/>
            <a:ext cx="1476299" cy="1495500"/>
          </a:xfrm>
          <a:prstGeom prst="ellipse">
            <a:avLst/>
          </a:prstGeom>
          <a:noFill/>
          <a:ln cap="flat" cmpd="sng" w="9525">
            <a:solidFill>
              <a:srgbClr val="D8D8D8"/>
            </a:solidFill>
            <a:prstDash val="solid"/>
            <a:round/>
            <a:headEnd len="med" w="med" type="none"/>
            <a:tailEnd len="med" w="med" type="none"/>
          </a:ln>
        </p:spPr>
      </p:pic>
      <p:sp>
        <p:nvSpPr>
          <p:cNvPr id="77" name="Shape 7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latin typeface="Roboto Slab"/>
                <a:ea typeface="Roboto Slab"/>
                <a:cs typeface="Roboto Slab"/>
                <a:sym typeface="Roboto Slab"/>
              </a:rPr>
              <a:t>‹#›</a:t>
            </a:fld>
          </a:p>
        </p:txBody>
      </p:sp>
      <p:sp>
        <p:nvSpPr>
          <p:cNvPr id="78" name="Shape 78"/>
          <p:cNvSpPr txBox="1"/>
          <p:nvPr/>
        </p:nvSpPr>
        <p:spPr>
          <a:xfrm>
            <a:off x="6634000" y="2071300"/>
            <a:ext cx="22929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Alexandra Borgesen</a:t>
            </a:r>
          </a:p>
          <a:p>
            <a:pPr lvl="0" rtl="0" algn="ctr">
              <a:spcBef>
                <a:spcPts val="0"/>
              </a:spcBef>
              <a:buClr>
                <a:srgbClr val="000000"/>
              </a:buClr>
              <a:buSzPct val="25000"/>
              <a:buFont typeface="Arial"/>
              <a:buNone/>
            </a:pPr>
            <a:r>
              <a:rPr lang="en" sz="1200">
                <a:solidFill>
                  <a:srgbClr val="B7B7B7"/>
                </a:solidFill>
                <a:latin typeface="Ubuntu"/>
                <a:ea typeface="Ubuntu"/>
                <a:cs typeface="Ubuntu"/>
                <a:sym typeface="Ubuntu"/>
              </a:rPr>
              <a:t>Computer Engineer</a:t>
            </a:r>
          </a:p>
          <a:p>
            <a:pPr lvl="0" rtl="0" algn="ctr">
              <a:spcBef>
                <a:spcPts val="0"/>
              </a:spcBef>
              <a:buClr>
                <a:srgbClr val="000000"/>
              </a:buClr>
              <a:buFont typeface="Arial"/>
              <a:buNone/>
            </a:pPr>
            <a:r>
              <a:t/>
            </a:r>
            <a:endParaRPr sz="1200">
              <a:solidFill>
                <a:srgbClr val="B7B7B7"/>
              </a:solidFill>
              <a:latin typeface="Ubuntu"/>
              <a:ea typeface="Ubuntu"/>
              <a:cs typeface="Ubuntu"/>
              <a:sym typeface="Ubuntu"/>
            </a:endParaRPr>
          </a:p>
          <a:p>
            <a:pPr lvl="0" rtl="0" algn="ctr">
              <a:spcBef>
                <a:spcPts val="0"/>
              </a:spcBef>
              <a:buClr>
                <a:srgbClr val="000000"/>
              </a:buClr>
              <a:buSzPct val="25000"/>
              <a:buFont typeface="Arial"/>
              <a:buNone/>
            </a:pPr>
            <a:r>
              <a:rPr lang="en" sz="1200">
                <a:solidFill>
                  <a:schemeClr val="accent5"/>
                </a:solidFill>
                <a:latin typeface="Ubuntu"/>
                <a:ea typeface="Ubuntu"/>
                <a:cs typeface="Ubuntu"/>
                <a:sym typeface="Ubuntu"/>
              </a:rPr>
              <a:t>Image Processing</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indent="0" lvl="0" marL="0" marR="0" rtl="0" algn="ctr">
              <a:spcBef>
                <a:spcPts val="0"/>
              </a:spcBef>
              <a:buNone/>
            </a:pPr>
            <a:r>
              <a:t/>
            </a:r>
            <a:endParaRPr>
              <a:solidFill>
                <a:srgbClr val="B7B7B7"/>
              </a:solidFill>
              <a:latin typeface="Ubuntu"/>
              <a:ea typeface="Ubuntu"/>
              <a:cs typeface="Ubuntu"/>
              <a:sym typeface="Ubuntu"/>
            </a:endParaRPr>
          </a:p>
        </p:txBody>
      </p:sp>
      <p:sp>
        <p:nvSpPr>
          <p:cNvPr id="79" name="Shape 79"/>
          <p:cNvSpPr txBox="1"/>
          <p:nvPr/>
        </p:nvSpPr>
        <p:spPr>
          <a:xfrm>
            <a:off x="2480750" y="2071309"/>
            <a:ext cx="20913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Cody Campbell</a:t>
            </a:r>
          </a:p>
          <a:p>
            <a:pPr indent="0" lvl="0" marL="0" marR="0" rtl="0" algn="ctr">
              <a:spcBef>
                <a:spcPts val="0"/>
              </a:spcBef>
              <a:buSzPct val="25000"/>
              <a:buNone/>
            </a:pPr>
            <a:r>
              <a:rPr lang="en" sz="1200">
                <a:solidFill>
                  <a:srgbClr val="B7B7B7"/>
                </a:solidFill>
                <a:latin typeface="Ubuntu"/>
                <a:ea typeface="Ubuntu"/>
                <a:cs typeface="Ubuntu"/>
                <a:sym typeface="Ubuntu"/>
              </a:rPr>
              <a:t>Hardware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Onboard Electronics</a:t>
            </a:r>
          </a:p>
        </p:txBody>
      </p:sp>
      <p:sp>
        <p:nvSpPr>
          <p:cNvPr id="80" name="Shape 80"/>
          <p:cNvSpPr txBox="1"/>
          <p:nvPr/>
        </p:nvSpPr>
        <p:spPr>
          <a:xfrm>
            <a:off x="4572050" y="2089906"/>
            <a:ext cx="2091300" cy="8865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Shawn Cho</a:t>
            </a:r>
          </a:p>
          <a:p>
            <a:pPr indent="0" lvl="0" marL="0" marR="0" rtl="0" algn="ctr">
              <a:spcBef>
                <a:spcPts val="0"/>
              </a:spcBef>
              <a:buSzPct val="25000"/>
              <a:buNone/>
            </a:pPr>
            <a:r>
              <a:rPr lang="en" sz="1200">
                <a:solidFill>
                  <a:srgbClr val="B7B7B7"/>
                </a:solidFill>
                <a:latin typeface="Ubuntu"/>
                <a:ea typeface="Ubuntu"/>
                <a:cs typeface="Ubuntu"/>
                <a:sym typeface="Ubuntu"/>
              </a:rPr>
              <a:t>Software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WiFi/USNG</a:t>
            </a:r>
          </a:p>
        </p:txBody>
      </p:sp>
      <p:sp>
        <p:nvSpPr>
          <p:cNvPr id="81" name="Shape 81"/>
          <p:cNvSpPr txBox="1"/>
          <p:nvPr/>
        </p:nvSpPr>
        <p:spPr>
          <a:xfrm>
            <a:off x="327175" y="2081310"/>
            <a:ext cx="2091300" cy="9237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Halil Yonter</a:t>
            </a:r>
          </a:p>
          <a:p>
            <a:pPr indent="0" lvl="0" marL="0" marR="0" rtl="0" algn="ctr">
              <a:spcBef>
                <a:spcPts val="0"/>
              </a:spcBef>
              <a:buSzPct val="25000"/>
              <a:buNone/>
            </a:pPr>
            <a:r>
              <a:rPr lang="en" sz="1200">
                <a:solidFill>
                  <a:srgbClr val="B7B7B7"/>
                </a:solidFill>
                <a:latin typeface="Ubuntu"/>
                <a:ea typeface="Ubuntu"/>
                <a:cs typeface="Ubuntu"/>
                <a:sym typeface="Ubuntu"/>
              </a:rPr>
              <a:t>Team Leader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Flight Control</a:t>
            </a:r>
          </a:p>
        </p:txBody>
      </p:sp>
      <p:sp>
        <p:nvSpPr>
          <p:cNvPr id="82" name="Shape 82"/>
          <p:cNvSpPr/>
          <p:nvPr/>
        </p:nvSpPr>
        <p:spPr>
          <a:xfrm>
            <a:off x="634700" y="3193050"/>
            <a:ext cx="1476300" cy="1476300"/>
          </a:xfrm>
          <a:prstGeom prst="ellipse">
            <a:avLst/>
          </a:prstGeom>
          <a:solidFill>
            <a:srgbClr val="D8D8D8"/>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3" name="Shape 83"/>
          <p:cNvSpPr/>
          <p:nvPr/>
        </p:nvSpPr>
        <p:spPr>
          <a:xfrm>
            <a:off x="563263" y="3121612"/>
            <a:ext cx="1619099"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4" name="Shape 84"/>
          <p:cNvSpPr/>
          <p:nvPr/>
        </p:nvSpPr>
        <p:spPr>
          <a:xfrm>
            <a:off x="634725" y="3193075"/>
            <a:ext cx="1476300" cy="1476300"/>
          </a:xfrm>
          <a:prstGeom prst="ellipse">
            <a:avLst/>
          </a:prstGeom>
          <a:blipFill rotWithShape="1">
            <a:blip r:embed="rId7">
              <a:alphaModFix/>
            </a:blip>
            <a:stretch>
              <a:fillRect b="0" l="0" r="0" t="0"/>
            </a:stretch>
          </a:blip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5" name="Shape 85"/>
          <p:cNvSpPr/>
          <p:nvPr/>
        </p:nvSpPr>
        <p:spPr>
          <a:xfrm>
            <a:off x="7042301" y="3250275"/>
            <a:ext cx="1476300" cy="1476300"/>
          </a:xfrm>
          <a:prstGeom prst="ellipse">
            <a:avLst/>
          </a:prstGeom>
          <a:solidFill>
            <a:srgbClr val="D8D8D8"/>
          </a:solidFill>
          <a:ln>
            <a:noFill/>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sp>
        <p:nvSpPr>
          <p:cNvPr id="86" name="Shape 86"/>
          <p:cNvSpPr/>
          <p:nvPr/>
        </p:nvSpPr>
        <p:spPr>
          <a:xfrm>
            <a:off x="6970863" y="3178837"/>
            <a:ext cx="1619100" cy="1619100"/>
          </a:xfrm>
          <a:prstGeom prst="ellipse">
            <a:avLst/>
          </a:prstGeom>
          <a:solidFill>
            <a:srgbClr val="FFFFFF"/>
          </a:solidFill>
          <a:ln cap="flat" cmpd="sng" w="19050">
            <a:solidFill>
              <a:srgbClr val="D8D8D8"/>
            </a:solidFill>
            <a:prstDash val="solid"/>
            <a:round/>
            <a:headEnd len="med" w="med" type="none"/>
            <a:tailEnd len="med" w="med" type="none"/>
          </a:ln>
        </p:spPr>
        <p:txBody>
          <a:bodyPr anchorCtr="0" anchor="ctr" bIns="45700" lIns="91425" rIns="91425" tIns="45700">
            <a:noAutofit/>
          </a:bodyPr>
          <a:lstStyle/>
          <a:p>
            <a:pPr indent="0" lvl="0" marL="0" marR="0" rtl="0" algn="ctr">
              <a:spcBef>
                <a:spcPts val="0"/>
              </a:spcBef>
              <a:buNone/>
            </a:pPr>
            <a:r>
              <a:t/>
            </a:r>
            <a:endParaRPr b="0" i="0" sz="1800" u="none" cap="none" strike="noStrike">
              <a:solidFill>
                <a:srgbClr val="FFFFFF"/>
              </a:solidFill>
              <a:latin typeface="Calibri"/>
              <a:ea typeface="Calibri"/>
              <a:cs typeface="Calibri"/>
              <a:sym typeface="Calibri"/>
            </a:endParaRPr>
          </a:p>
        </p:txBody>
      </p:sp>
      <p:pic>
        <p:nvPicPr>
          <p:cNvPr descr="screenshot__46_.png" id="87" name="Shape 87"/>
          <p:cNvPicPr preferRelativeResize="0"/>
          <p:nvPr/>
        </p:nvPicPr>
        <p:blipFill rotWithShape="1">
          <a:blip r:embed="rId8">
            <a:alphaModFix/>
          </a:blip>
          <a:srcRect b="0" l="13332" r="13332" t="0"/>
          <a:stretch/>
        </p:blipFill>
        <p:spPr>
          <a:xfrm>
            <a:off x="634725" y="3193100"/>
            <a:ext cx="1476300" cy="1476300"/>
          </a:xfrm>
          <a:prstGeom prst="ellipse">
            <a:avLst/>
          </a:prstGeom>
          <a:noFill/>
          <a:ln cap="flat" cmpd="sng" w="9525">
            <a:solidFill>
              <a:srgbClr val="D8D8D8"/>
            </a:solidFill>
            <a:prstDash val="solid"/>
            <a:round/>
            <a:headEnd len="med" w="med" type="none"/>
            <a:tailEnd len="med" w="med" type="none"/>
          </a:ln>
        </p:spPr>
      </p:pic>
      <p:pic>
        <p:nvPicPr>
          <p:cNvPr descr="sarah_hood_headshot.jpg" id="88" name="Shape 88"/>
          <p:cNvPicPr preferRelativeResize="0"/>
          <p:nvPr/>
        </p:nvPicPr>
        <p:blipFill rotWithShape="1">
          <a:blip r:embed="rId9">
            <a:alphaModFix/>
          </a:blip>
          <a:srcRect b="9619" l="0" r="0" t="9611"/>
          <a:stretch/>
        </p:blipFill>
        <p:spPr>
          <a:xfrm>
            <a:off x="7042300" y="3250325"/>
            <a:ext cx="1476300" cy="1464600"/>
          </a:xfrm>
          <a:prstGeom prst="ellipse">
            <a:avLst/>
          </a:prstGeom>
          <a:noFill/>
          <a:ln cap="flat" cmpd="sng" w="9525">
            <a:solidFill>
              <a:srgbClr val="D8D8D8"/>
            </a:solidFill>
            <a:prstDash val="solid"/>
            <a:round/>
            <a:headEnd len="med" w="med" type="none"/>
            <a:tailEnd len="med" w="med" type="none"/>
          </a:ln>
        </p:spPr>
      </p:pic>
      <p:sp>
        <p:nvSpPr>
          <p:cNvPr id="89" name="Shape 89"/>
          <p:cNvSpPr txBox="1"/>
          <p:nvPr/>
        </p:nvSpPr>
        <p:spPr>
          <a:xfrm>
            <a:off x="2171287" y="3449737"/>
            <a:ext cx="2710199"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Peter Burchell</a:t>
            </a:r>
          </a:p>
          <a:p>
            <a:pPr indent="0" lvl="0" marL="0" marR="0" rtl="0" algn="ctr">
              <a:spcBef>
                <a:spcPts val="0"/>
              </a:spcBef>
              <a:buSzPct val="25000"/>
              <a:buNone/>
            </a:pPr>
            <a:r>
              <a:rPr lang="en" sz="1200">
                <a:solidFill>
                  <a:srgbClr val="B7B7B7"/>
                </a:solidFill>
                <a:latin typeface="Ubuntu"/>
                <a:ea typeface="Ubuntu"/>
                <a:cs typeface="Ubuntu"/>
                <a:sym typeface="Ubuntu"/>
              </a:rPr>
              <a:t>Mechanical</a:t>
            </a:r>
            <a:r>
              <a:rPr lang="en" sz="1200">
                <a:solidFill>
                  <a:srgbClr val="B7B7B7"/>
                </a:solidFill>
                <a:latin typeface="Ubuntu"/>
                <a:ea typeface="Ubuntu"/>
                <a:cs typeface="Ubuntu"/>
                <a:sym typeface="Ubuntu"/>
              </a:rPr>
              <a:t> Engineer </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Demonstration</a:t>
            </a:r>
          </a:p>
        </p:txBody>
      </p:sp>
      <p:sp>
        <p:nvSpPr>
          <p:cNvPr id="90" name="Shape 90"/>
          <p:cNvSpPr txBox="1"/>
          <p:nvPr/>
        </p:nvSpPr>
        <p:spPr>
          <a:xfrm>
            <a:off x="4229912" y="3449737"/>
            <a:ext cx="2775600" cy="1077300"/>
          </a:xfrm>
          <a:prstGeom prst="rect">
            <a:avLst/>
          </a:prstGeom>
          <a:noFill/>
          <a:ln>
            <a:noFill/>
          </a:ln>
        </p:spPr>
        <p:txBody>
          <a:bodyPr anchorCtr="0" anchor="t" bIns="45700" lIns="91425" rIns="91425" tIns="45700">
            <a:noAutofit/>
          </a:bodyPr>
          <a:lstStyle/>
          <a:p>
            <a:pPr indent="0" lvl="0" marL="0" marR="0" rtl="0" algn="ctr">
              <a:spcBef>
                <a:spcPts val="0"/>
              </a:spcBef>
              <a:buSzPct val="25000"/>
              <a:buNone/>
            </a:pPr>
            <a:r>
              <a:rPr lang="en" sz="1800">
                <a:solidFill>
                  <a:srgbClr val="FFFFFF"/>
                </a:solidFill>
                <a:latin typeface="Ubuntu"/>
                <a:ea typeface="Ubuntu"/>
                <a:cs typeface="Ubuntu"/>
                <a:sym typeface="Ubuntu"/>
              </a:rPr>
              <a:t>Sarah Hood</a:t>
            </a:r>
          </a:p>
          <a:p>
            <a:pPr indent="0" lvl="0" marL="0" marR="0" rtl="0" algn="ctr">
              <a:spcBef>
                <a:spcPts val="0"/>
              </a:spcBef>
              <a:buSzPct val="25000"/>
              <a:buNone/>
            </a:pPr>
            <a:r>
              <a:rPr lang="en" sz="1200">
                <a:solidFill>
                  <a:srgbClr val="B7B7B7"/>
                </a:solidFill>
                <a:latin typeface="Ubuntu"/>
                <a:ea typeface="Ubuntu"/>
                <a:cs typeface="Ubuntu"/>
                <a:sym typeface="Ubuntu"/>
              </a:rPr>
              <a:t>Dynamic Systems Engineer</a:t>
            </a:r>
          </a:p>
          <a:p>
            <a:pPr indent="0" lvl="0" marL="0" marR="0" rtl="0" algn="ctr">
              <a:spcBef>
                <a:spcPts val="0"/>
              </a:spcBef>
              <a:buNone/>
            </a:pPr>
            <a:r>
              <a:t/>
            </a:r>
            <a:endParaRPr b="0" i="0" sz="1200" u="none" cap="none" strike="noStrike">
              <a:solidFill>
                <a:srgbClr val="B7B7B7"/>
              </a:solidFill>
              <a:latin typeface="Ubuntu"/>
              <a:ea typeface="Ubuntu"/>
              <a:cs typeface="Ubuntu"/>
              <a:sym typeface="Ubuntu"/>
            </a:endParaRPr>
          </a:p>
          <a:p>
            <a:pPr lvl="0" rtl="0" algn="ctr">
              <a:spcBef>
                <a:spcPts val="0"/>
              </a:spcBef>
              <a:buSzPct val="25000"/>
              <a:buNone/>
            </a:pPr>
            <a:r>
              <a:rPr lang="en" sz="1200">
                <a:solidFill>
                  <a:schemeClr val="accent5"/>
                </a:solidFill>
                <a:latin typeface="Ubuntu"/>
                <a:ea typeface="Ubuntu"/>
                <a:cs typeface="Ubuntu"/>
                <a:sym typeface="Ubuntu"/>
              </a:rPr>
              <a:t>Airframe &amp; Performance</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6" name="Shape 316"/>
        <p:cNvGrpSpPr/>
        <p:nvPr/>
      </p:nvGrpSpPr>
      <p:grpSpPr>
        <a:xfrm>
          <a:off x="0" y="0"/>
          <a:ext cx="0" cy="0"/>
          <a:chOff x="0" y="0"/>
          <a:chExt cx="0" cy="0"/>
        </a:xfrm>
      </p:grpSpPr>
      <p:sp>
        <p:nvSpPr>
          <p:cNvPr id="317" name="Shape 317"/>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318" name="Shape 318"/>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Communication and Location</a:t>
            </a:r>
          </a:p>
        </p:txBody>
      </p:sp>
      <p:cxnSp>
        <p:nvCxnSpPr>
          <p:cNvPr id="319" name="Shape 319"/>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320" name="Shape 320"/>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Shawn Cho</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4" name="Shape 324"/>
        <p:cNvGrpSpPr/>
        <p:nvPr/>
      </p:nvGrpSpPr>
      <p:grpSpPr>
        <a:xfrm>
          <a:off x="0" y="0"/>
          <a:ext cx="0" cy="0"/>
          <a:chOff x="0" y="0"/>
          <a:chExt cx="0" cy="0"/>
        </a:xfrm>
      </p:grpSpPr>
      <p:sp>
        <p:nvSpPr>
          <p:cNvPr id="325" name="Shape 325"/>
          <p:cNvSpPr/>
          <p:nvPr/>
        </p:nvSpPr>
        <p:spPr>
          <a:xfrm>
            <a:off x="745200" y="1471300"/>
            <a:ext cx="7653600" cy="33282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26" name="Shape 326"/>
          <p:cNvSpPr txBox="1"/>
          <p:nvPr>
            <p:ph idx="12" type="sldNum"/>
          </p:nvPr>
        </p:nvSpPr>
        <p:spPr>
          <a:xfrm>
            <a:off x="7272407" y="4663225"/>
            <a:ext cx="174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27" name="Shape 327"/>
          <p:cNvSpPr txBox="1"/>
          <p:nvPr/>
        </p:nvSpPr>
        <p:spPr>
          <a:xfrm>
            <a:off x="456000" y="858375"/>
            <a:ext cx="39900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Implementation</a:t>
            </a:r>
          </a:p>
        </p:txBody>
      </p:sp>
      <p:pic>
        <p:nvPicPr>
          <p:cNvPr id="328" name="Shape 328"/>
          <p:cNvPicPr preferRelativeResize="0"/>
          <p:nvPr/>
        </p:nvPicPr>
        <p:blipFill>
          <a:blip r:embed="rId3">
            <a:alphaModFix/>
          </a:blip>
          <a:stretch>
            <a:fillRect/>
          </a:stretch>
        </p:blipFill>
        <p:spPr>
          <a:xfrm>
            <a:off x="2888900" y="2334312"/>
            <a:ext cx="1034650" cy="1079774"/>
          </a:xfrm>
          <a:prstGeom prst="rect">
            <a:avLst/>
          </a:prstGeom>
          <a:noFill/>
          <a:ln>
            <a:noFill/>
          </a:ln>
        </p:spPr>
      </p:pic>
      <p:pic>
        <p:nvPicPr>
          <p:cNvPr id="329" name="Shape 329"/>
          <p:cNvPicPr preferRelativeResize="0"/>
          <p:nvPr/>
        </p:nvPicPr>
        <p:blipFill>
          <a:blip r:embed="rId4">
            <a:alphaModFix/>
          </a:blip>
          <a:stretch>
            <a:fillRect/>
          </a:stretch>
        </p:blipFill>
        <p:spPr>
          <a:xfrm>
            <a:off x="897749" y="1612575"/>
            <a:ext cx="884774" cy="874150"/>
          </a:xfrm>
          <a:prstGeom prst="rect">
            <a:avLst/>
          </a:prstGeom>
          <a:noFill/>
          <a:ln>
            <a:noFill/>
          </a:ln>
        </p:spPr>
      </p:pic>
      <p:pic>
        <p:nvPicPr>
          <p:cNvPr id="330" name="Shape 330"/>
          <p:cNvPicPr preferRelativeResize="0"/>
          <p:nvPr/>
        </p:nvPicPr>
        <p:blipFill>
          <a:blip r:embed="rId5">
            <a:alphaModFix/>
          </a:blip>
          <a:stretch>
            <a:fillRect/>
          </a:stretch>
        </p:blipFill>
        <p:spPr>
          <a:xfrm>
            <a:off x="745187" y="3015975"/>
            <a:ext cx="1189899" cy="1189899"/>
          </a:xfrm>
          <a:prstGeom prst="rect">
            <a:avLst/>
          </a:prstGeom>
          <a:noFill/>
          <a:ln>
            <a:noFill/>
          </a:ln>
        </p:spPr>
      </p:pic>
      <p:sp>
        <p:nvSpPr>
          <p:cNvPr id="331" name="Shape 331"/>
          <p:cNvSpPr txBox="1"/>
          <p:nvPr/>
        </p:nvSpPr>
        <p:spPr>
          <a:xfrm>
            <a:off x="811950" y="2401375"/>
            <a:ext cx="1034700" cy="393600"/>
          </a:xfrm>
          <a:prstGeom prst="rect">
            <a:avLst/>
          </a:prstGeom>
          <a:noFill/>
          <a:ln>
            <a:noFill/>
          </a:ln>
        </p:spPr>
        <p:txBody>
          <a:bodyPr anchorCtr="0" anchor="t" bIns="91425" lIns="91425" rIns="91425" tIns="91425">
            <a:noAutofit/>
          </a:bodyPr>
          <a:lstStyle/>
          <a:p>
            <a:pPr lvl="0" algn="ctr">
              <a:spcBef>
                <a:spcPts val="0"/>
              </a:spcBef>
              <a:buNone/>
            </a:pPr>
            <a:r>
              <a:rPr lang="en"/>
              <a:t>ISP</a:t>
            </a:r>
          </a:p>
        </p:txBody>
      </p:sp>
      <p:sp>
        <p:nvSpPr>
          <p:cNvPr id="332" name="Shape 332"/>
          <p:cNvSpPr txBox="1"/>
          <p:nvPr/>
        </p:nvSpPr>
        <p:spPr>
          <a:xfrm>
            <a:off x="959475" y="4292475"/>
            <a:ext cx="784500" cy="362100"/>
          </a:xfrm>
          <a:prstGeom prst="rect">
            <a:avLst/>
          </a:prstGeom>
          <a:noFill/>
          <a:ln>
            <a:noFill/>
          </a:ln>
        </p:spPr>
        <p:txBody>
          <a:bodyPr anchorCtr="0" anchor="t" bIns="91425" lIns="91425" rIns="91425" tIns="91425">
            <a:noAutofit/>
          </a:bodyPr>
          <a:lstStyle/>
          <a:p>
            <a:pPr lvl="0">
              <a:spcBef>
                <a:spcPts val="0"/>
              </a:spcBef>
              <a:buNone/>
            </a:pPr>
            <a:r>
              <a:rPr lang="en"/>
              <a:t>4G LTE</a:t>
            </a:r>
          </a:p>
        </p:txBody>
      </p:sp>
      <p:cxnSp>
        <p:nvCxnSpPr>
          <p:cNvPr id="333" name="Shape 333"/>
          <p:cNvCxnSpPr/>
          <p:nvPr/>
        </p:nvCxnSpPr>
        <p:spPr>
          <a:xfrm flipH="1">
            <a:off x="2474175" y="1929975"/>
            <a:ext cx="22500" cy="2286300"/>
          </a:xfrm>
          <a:prstGeom prst="straightConnector1">
            <a:avLst/>
          </a:prstGeom>
          <a:noFill/>
          <a:ln cap="flat" cmpd="sng" w="38100">
            <a:solidFill>
              <a:schemeClr val="dk2"/>
            </a:solidFill>
            <a:prstDash val="solid"/>
            <a:round/>
            <a:headEnd len="lg" w="lg" type="none"/>
            <a:tailEnd len="lg" w="lg" type="none"/>
          </a:ln>
        </p:spPr>
      </p:cxnSp>
      <p:pic>
        <p:nvPicPr>
          <p:cNvPr id="334" name="Shape 334"/>
          <p:cNvPicPr preferRelativeResize="0"/>
          <p:nvPr/>
        </p:nvPicPr>
        <p:blipFill>
          <a:blip r:embed="rId6">
            <a:alphaModFix/>
          </a:blip>
          <a:stretch>
            <a:fillRect/>
          </a:stretch>
        </p:blipFill>
        <p:spPr>
          <a:xfrm>
            <a:off x="4961574" y="2580725"/>
            <a:ext cx="833350" cy="833350"/>
          </a:xfrm>
          <a:prstGeom prst="rect">
            <a:avLst/>
          </a:prstGeom>
          <a:noFill/>
          <a:ln>
            <a:noFill/>
          </a:ln>
        </p:spPr>
      </p:pic>
      <p:sp>
        <p:nvSpPr>
          <p:cNvPr id="335" name="Shape 33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cxnSp>
        <p:nvCxnSpPr>
          <p:cNvPr id="336" name="Shape 336"/>
          <p:cNvCxnSpPr/>
          <p:nvPr/>
        </p:nvCxnSpPr>
        <p:spPr>
          <a:xfrm>
            <a:off x="1938575" y="1929975"/>
            <a:ext cx="537900" cy="0"/>
          </a:xfrm>
          <a:prstGeom prst="straightConnector1">
            <a:avLst/>
          </a:prstGeom>
          <a:noFill/>
          <a:ln cap="flat" cmpd="sng" w="9525">
            <a:solidFill>
              <a:schemeClr val="dk2"/>
            </a:solidFill>
            <a:prstDash val="solid"/>
            <a:round/>
            <a:headEnd len="lg" w="lg" type="none"/>
            <a:tailEnd len="lg" w="lg" type="triangle"/>
          </a:ln>
        </p:spPr>
      </p:cxnSp>
      <p:cxnSp>
        <p:nvCxnSpPr>
          <p:cNvPr id="337" name="Shape 337"/>
          <p:cNvCxnSpPr/>
          <p:nvPr/>
        </p:nvCxnSpPr>
        <p:spPr>
          <a:xfrm>
            <a:off x="1949825" y="4199975"/>
            <a:ext cx="515400" cy="0"/>
          </a:xfrm>
          <a:prstGeom prst="straightConnector1">
            <a:avLst/>
          </a:prstGeom>
          <a:noFill/>
          <a:ln cap="flat" cmpd="sng" w="9525">
            <a:solidFill>
              <a:schemeClr val="dk2"/>
            </a:solidFill>
            <a:prstDash val="solid"/>
            <a:round/>
            <a:headEnd len="lg" w="lg" type="none"/>
            <a:tailEnd len="lg" w="lg" type="triangle"/>
          </a:ln>
        </p:spPr>
      </p:cxnSp>
      <p:cxnSp>
        <p:nvCxnSpPr>
          <p:cNvPr id="338" name="Shape 338"/>
          <p:cNvCxnSpPr/>
          <p:nvPr/>
        </p:nvCxnSpPr>
        <p:spPr>
          <a:xfrm>
            <a:off x="2510125" y="3169025"/>
            <a:ext cx="280200" cy="0"/>
          </a:xfrm>
          <a:prstGeom prst="straightConnector1">
            <a:avLst/>
          </a:prstGeom>
          <a:noFill/>
          <a:ln cap="flat" cmpd="sng" w="9525">
            <a:solidFill>
              <a:schemeClr val="dk2"/>
            </a:solidFill>
            <a:prstDash val="solid"/>
            <a:round/>
            <a:headEnd len="lg" w="lg" type="none"/>
            <a:tailEnd len="lg" w="lg" type="triangle"/>
          </a:ln>
        </p:spPr>
      </p:cxnSp>
      <p:cxnSp>
        <p:nvCxnSpPr>
          <p:cNvPr id="339" name="Shape 339"/>
          <p:cNvCxnSpPr/>
          <p:nvPr/>
        </p:nvCxnSpPr>
        <p:spPr>
          <a:xfrm>
            <a:off x="4011700" y="3135400"/>
            <a:ext cx="773100" cy="0"/>
          </a:xfrm>
          <a:prstGeom prst="straightConnector1">
            <a:avLst/>
          </a:prstGeom>
          <a:noFill/>
          <a:ln cap="flat" cmpd="sng" w="9525">
            <a:solidFill>
              <a:schemeClr val="dk2"/>
            </a:solidFill>
            <a:prstDash val="solid"/>
            <a:round/>
            <a:headEnd len="lg" w="lg" type="none"/>
            <a:tailEnd len="lg" w="lg" type="triangle"/>
          </a:ln>
        </p:spPr>
      </p:cxnSp>
      <p:cxnSp>
        <p:nvCxnSpPr>
          <p:cNvPr id="340" name="Shape 340"/>
          <p:cNvCxnSpPr/>
          <p:nvPr/>
        </p:nvCxnSpPr>
        <p:spPr>
          <a:xfrm flipH="1" rot="10800000">
            <a:off x="5984825" y="2325125"/>
            <a:ext cx="727200" cy="543000"/>
          </a:xfrm>
          <a:prstGeom prst="straightConnector1">
            <a:avLst/>
          </a:prstGeom>
          <a:noFill/>
          <a:ln cap="flat" cmpd="sng" w="9525">
            <a:solidFill>
              <a:schemeClr val="dk2"/>
            </a:solidFill>
            <a:prstDash val="solid"/>
            <a:round/>
            <a:headEnd len="lg" w="lg" type="stealth"/>
            <a:tailEnd len="lg" w="lg" type="triangle"/>
          </a:ln>
        </p:spPr>
      </p:cxnSp>
      <p:cxnSp>
        <p:nvCxnSpPr>
          <p:cNvPr id="341" name="Shape 341"/>
          <p:cNvCxnSpPr/>
          <p:nvPr/>
        </p:nvCxnSpPr>
        <p:spPr>
          <a:xfrm rot="10800000">
            <a:off x="4034250" y="3135400"/>
            <a:ext cx="235200" cy="0"/>
          </a:xfrm>
          <a:prstGeom prst="straightConnector1">
            <a:avLst/>
          </a:prstGeom>
          <a:noFill/>
          <a:ln cap="flat" cmpd="sng" w="9525">
            <a:solidFill>
              <a:schemeClr val="dk2"/>
            </a:solidFill>
            <a:prstDash val="solid"/>
            <a:round/>
            <a:headEnd len="lg" w="lg" type="none"/>
            <a:tailEnd len="lg" w="lg" type="triangle"/>
          </a:ln>
        </p:spPr>
      </p:cxnSp>
      <p:pic>
        <p:nvPicPr>
          <p:cNvPr descr="H6.png" id="342" name="Shape 342"/>
          <p:cNvPicPr preferRelativeResize="0"/>
          <p:nvPr/>
        </p:nvPicPr>
        <p:blipFill rotWithShape="1">
          <a:blip r:embed="rId7">
            <a:alphaModFix/>
          </a:blip>
          <a:srcRect b="16569" l="0" r="0" t="0"/>
          <a:stretch/>
        </p:blipFill>
        <p:spPr>
          <a:xfrm>
            <a:off x="6832950" y="1572323"/>
            <a:ext cx="1409798" cy="1481477"/>
          </a:xfrm>
          <a:prstGeom prst="rect">
            <a:avLst/>
          </a:prstGeom>
          <a:noFill/>
          <a:ln>
            <a:noFill/>
          </a:ln>
        </p:spPr>
      </p:pic>
      <p:pic>
        <p:nvPicPr>
          <p:cNvPr id="343" name="Shape 343"/>
          <p:cNvPicPr preferRelativeResize="0"/>
          <p:nvPr/>
        </p:nvPicPr>
        <p:blipFill>
          <a:blip r:embed="rId8">
            <a:alphaModFix/>
          </a:blip>
          <a:stretch>
            <a:fillRect/>
          </a:stretch>
        </p:blipFill>
        <p:spPr>
          <a:xfrm>
            <a:off x="6933625" y="3357166"/>
            <a:ext cx="1034700" cy="1076021"/>
          </a:xfrm>
          <a:prstGeom prst="rect">
            <a:avLst/>
          </a:prstGeom>
          <a:noFill/>
          <a:ln>
            <a:noFill/>
          </a:ln>
        </p:spPr>
      </p:pic>
      <p:cxnSp>
        <p:nvCxnSpPr>
          <p:cNvPr id="344" name="Shape 344"/>
          <p:cNvCxnSpPr/>
          <p:nvPr/>
        </p:nvCxnSpPr>
        <p:spPr>
          <a:xfrm>
            <a:off x="5965975" y="3126525"/>
            <a:ext cx="745800" cy="573600"/>
          </a:xfrm>
          <a:prstGeom prst="straightConnector1">
            <a:avLst/>
          </a:prstGeom>
          <a:noFill/>
          <a:ln cap="flat" cmpd="sng" w="9525">
            <a:solidFill>
              <a:schemeClr val="dk2"/>
            </a:solidFill>
            <a:prstDash val="solid"/>
            <a:round/>
            <a:headEnd len="lg" w="lg" type="stealth"/>
            <a:tailEnd len="lg" w="lg"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8" name="Shape 348"/>
        <p:cNvGrpSpPr/>
        <p:nvPr/>
      </p:nvGrpSpPr>
      <p:grpSpPr>
        <a:xfrm>
          <a:off x="0" y="0"/>
          <a:ext cx="0" cy="0"/>
          <a:chOff x="0" y="0"/>
          <a:chExt cx="0" cy="0"/>
        </a:xfrm>
      </p:grpSpPr>
      <p:sp>
        <p:nvSpPr>
          <p:cNvPr id="349" name="Shape 349"/>
          <p:cNvSpPr/>
          <p:nvPr/>
        </p:nvSpPr>
        <p:spPr>
          <a:xfrm>
            <a:off x="514800" y="1677150"/>
            <a:ext cx="3577500" cy="25662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50" name="Shape 350"/>
          <p:cNvSpPr txBox="1"/>
          <p:nvPr>
            <p:ph idx="12" type="sldNum"/>
          </p:nvPr>
        </p:nvSpPr>
        <p:spPr>
          <a:xfrm>
            <a:off x="7611087" y="4663225"/>
            <a:ext cx="14100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51" name="Shape 351"/>
          <p:cNvSpPr txBox="1"/>
          <p:nvPr/>
        </p:nvSpPr>
        <p:spPr>
          <a:xfrm>
            <a:off x="456000" y="858375"/>
            <a:ext cx="5077500" cy="449400"/>
          </a:xfrm>
          <a:prstGeom prst="rect">
            <a:avLst/>
          </a:prstGeom>
          <a:noFill/>
          <a:ln>
            <a:noFill/>
          </a:ln>
        </p:spPr>
        <p:txBody>
          <a:bodyPr anchorCtr="0" anchor="t" bIns="91425" lIns="91425" rIns="91425" tIns="91425">
            <a:noAutofit/>
          </a:bodyPr>
          <a:lstStyle/>
          <a:p>
            <a:pPr lvl="0">
              <a:spcBef>
                <a:spcPts val="0"/>
              </a:spcBef>
              <a:buNone/>
            </a:pPr>
            <a:r>
              <a:rPr lang="en" sz="3000">
                <a:solidFill>
                  <a:schemeClr val="dk1"/>
                </a:solidFill>
                <a:latin typeface="Ubuntu"/>
                <a:ea typeface="Ubuntu"/>
                <a:cs typeface="Ubuntu"/>
                <a:sym typeface="Ubuntu"/>
              </a:rPr>
              <a:t>MOFI-4500 4G/LTE Router</a:t>
            </a:r>
            <a:r>
              <a:rPr lang="en" sz="1800">
                <a:solidFill>
                  <a:schemeClr val="dk1"/>
                </a:solidFill>
                <a:latin typeface="Ubuntu"/>
                <a:ea typeface="Ubuntu"/>
                <a:cs typeface="Ubuntu"/>
                <a:sym typeface="Ubuntu"/>
              </a:rPr>
              <a:t> </a:t>
            </a:r>
          </a:p>
          <a:p>
            <a:pPr lvl="0" rtl="0">
              <a:spcBef>
                <a:spcPts val="0"/>
              </a:spcBef>
              <a:buNone/>
            </a:pPr>
            <a:r>
              <a:t/>
            </a:r>
            <a:endParaRPr sz="3000">
              <a:solidFill>
                <a:schemeClr val="dk1"/>
              </a:solidFill>
              <a:latin typeface="Ubuntu"/>
              <a:ea typeface="Ubuntu"/>
              <a:cs typeface="Ubuntu"/>
              <a:sym typeface="Ubuntu"/>
            </a:endParaRPr>
          </a:p>
        </p:txBody>
      </p:sp>
      <p:sp>
        <p:nvSpPr>
          <p:cNvPr id="352" name="Shape 352"/>
          <p:cNvSpPr txBox="1"/>
          <p:nvPr/>
        </p:nvSpPr>
        <p:spPr>
          <a:xfrm>
            <a:off x="4033400" y="1442850"/>
            <a:ext cx="4770900" cy="2958600"/>
          </a:xfrm>
          <a:prstGeom prst="rect">
            <a:avLst/>
          </a:prstGeom>
          <a:noFill/>
          <a:ln>
            <a:noFill/>
          </a:ln>
        </p:spPr>
        <p:txBody>
          <a:bodyPr anchorCtr="0" anchor="t" bIns="91425" lIns="91425" rIns="91425" tIns="91425">
            <a:noAutofit/>
          </a:bodyPr>
          <a:lstStyle/>
          <a:p>
            <a:pPr lvl="0" rt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WiFi and Cellular Dual Router</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2 x 5 dBi External Antennas for WiFi</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2 x 5 dBi External Antennas for Cellular</a:t>
            </a:r>
            <a:br>
              <a:rPr lang="en" sz="2000">
                <a:solidFill>
                  <a:srgbClr val="FFFFFF"/>
                </a:solidFill>
                <a:latin typeface="Ubuntu"/>
                <a:ea typeface="Ubuntu"/>
                <a:cs typeface="Ubuntu"/>
                <a:sym typeface="Ubuntu"/>
              </a:rPr>
            </a:br>
          </a:p>
          <a:p>
            <a:pPr indent="-355600" lvl="0" marL="45720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Power: 21 +/- 1 dBm</a:t>
            </a:r>
          </a:p>
        </p:txBody>
      </p:sp>
      <p:pic>
        <p:nvPicPr>
          <p:cNvPr id="353" name="Shape 353"/>
          <p:cNvPicPr preferRelativeResize="0"/>
          <p:nvPr/>
        </p:nvPicPr>
        <p:blipFill>
          <a:blip r:embed="rId3">
            <a:alphaModFix/>
          </a:blip>
          <a:stretch>
            <a:fillRect/>
          </a:stretch>
        </p:blipFill>
        <p:spPr>
          <a:xfrm>
            <a:off x="573700" y="1773012"/>
            <a:ext cx="3459700" cy="2202524"/>
          </a:xfrm>
          <a:prstGeom prst="rect">
            <a:avLst/>
          </a:prstGeom>
          <a:noFill/>
          <a:ln>
            <a:noFill/>
          </a:ln>
        </p:spPr>
      </p:pic>
      <p:sp>
        <p:nvSpPr>
          <p:cNvPr id="354" name="Shape 35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8" name="Shape 358"/>
        <p:cNvGrpSpPr/>
        <p:nvPr/>
      </p:nvGrpSpPr>
      <p:grpSpPr>
        <a:xfrm>
          <a:off x="0" y="0"/>
          <a:ext cx="0" cy="0"/>
          <a:chOff x="0" y="0"/>
          <a:chExt cx="0" cy="0"/>
        </a:xfrm>
      </p:grpSpPr>
      <p:sp>
        <p:nvSpPr>
          <p:cNvPr id="359" name="Shape 359"/>
          <p:cNvSpPr/>
          <p:nvPr/>
        </p:nvSpPr>
        <p:spPr>
          <a:xfrm>
            <a:off x="672350" y="1591225"/>
            <a:ext cx="2700600" cy="24672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60" name="Shape 360"/>
          <p:cNvSpPr txBox="1"/>
          <p:nvPr>
            <p:ph idx="12" type="sldNum"/>
          </p:nvPr>
        </p:nvSpPr>
        <p:spPr>
          <a:xfrm>
            <a:off x="7611087" y="4663225"/>
            <a:ext cx="14100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61" name="Shape 361"/>
          <p:cNvSpPr txBox="1"/>
          <p:nvPr/>
        </p:nvSpPr>
        <p:spPr>
          <a:xfrm>
            <a:off x="456000" y="858375"/>
            <a:ext cx="4541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Broadcom BCM4354</a:t>
            </a:r>
          </a:p>
        </p:txBody>
      </p:sp>
      <p:sp>
        <p:nvSpPr>
          <p:cNvPr id="362" name="Shape 362"/>
          <p:cNvSpPr txBox="1"/>
          <p:nvPr/>
        </p:nvSpPr>
        <p:spPr>
          <a:xfrm>
            <a:off x="4235825" y="1454225"/>
            <a:ext cx="3959400" cy="2704500"/>
          </a:xfrm>
          <a:prstGeom prst="rect">
            <a:avLst/>
          </a:prstGeom>
          <a:noFill/>
          <a:ln>
            <a:noFill/>
          </a:ln>
        </p:spPr>
        <p:txBody>
          <a:bodyPr anchorCtr="0" anchor="t" bIns="91425" lIns="91425" rIns="91425" tIns="91425">
            <a:noAutofit/>
          </a:bodyPr>
          <a:lstStyle/>
          <a:p>
            <a:pPr lvl="0">
              <a:spcBef>
                <a:spcPts val="0"/>
              </a:spcBef>
              <a:buNone/>
            </a:pP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WiFi Chipset used in TX1</a:t>
            </a:r>
            <a:br>
              <a:rPr lang="en" sz="2000">
                <a:solidFill>
                  <a:srgbClr val="FFFFFF"/>
                </a:solidFill>
                <a:latin typeface="Ubuntu"/>
                <a:ea typeface="Ubuntu"/>
                <a:cs typeface="Ubuntu"/>
                <a:sym typeface="Ubuntu"/>
              </a:rPr>
            </a:b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sensitivity of -85 dB</a:t>
            </a:r>
            <a:br>
              <a:rPr lang="en" sz="2000">
                <a:solidFill>
                  <a:srgbClr val="FFFFFF"/>
                </a:solidFill>
                <a:latin typeface="Ubuntu"/>
                <a:ea typeface="Ubuntu"/>
                <a:cs typeface="Ubuntu"/>
                <a:sym typeface="Ubuntu"/>
              </a:rPr>
            </a:br>
          </a:p>
          <a:p>
            <a:pPr indent="-355600" lvl="0" marL="457200">
              <a:spcBef>
                <a:spcPts val="0"/>
              </a:spcBef>
              <a:buClr>
                <a:srgbClr val="FFFFFF"/>
              </a:buClr>
              <a:buSzPct val="100000"/>
              <a:buFont typeface="Ubuntu"/>
              <a:buChar char="●"/>
            </a:pPr>
            <a:r>
              <a:rPr lang="en" sz="2000">
                <a:solidFill>
                  <a:srgbClr val="FFFFFF"/>
                </a:solidFill>
                <a:latin typeface="Ubuntu"/>
                <a:ea typeface="Ubuntu"/>
                <a:cs typeface="Ubuntu"/>
                <a:sym typeface="Ubuntu"/>
              </a:rPr>
              <a:t>Antenna Gain of 6 dB</a:t>
            </a:r>
          </a:p>
        </p:txBody>
      </p:sp>
      <p:pic>
        <p:nvPicPr>
          <p:cNvPr id="363" name="Shape 363"/>
          <p:cNvPicPr preferRelativeResize="0"/>
          <p:nvPr/>
        </p:nvPicPr>
        <p:blipFill>
          <a:blip r:embed="rId3">
            <a:alphaModFix/>
          </a:blip>
          <a:stretch>
            <a:fillRect/>
          </a:stretch>
        </p:blipFill>
        <p:spPr>
          <a:xfrm>
            <a:off x="633125" y="1677150"/>
            <a:ext cx="2857500" cy="2381250"/>
          </a:xfrm>
          <a:prstGeom prst="rect">
            <a:avLst/>
          </a:prstGeom>
          <a:noFill/>
          <a:ln>
            <a:noFill/>
          </a:ln>
        </p:spPr>
      </p:pic>
      <p:sp>
        <p:nvSpPr>
          <p:cNvPr id="364" name="Shape 36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68" name="Shape 368"/>
        <p:cNvGrpSpPr/>
        <p:nvPr/>
      </p:nvGrpSpPr>
      <p:grpSpPr>
        <a:xfrm>
          <a:off x="0" y="0"/>
          <a:ext cx="0" cy="0"/>
          <a:chOff x="0" y="0"/>
          <a:chExt cx="0" cy="0"/>
        </a:xfrm>
      </p:grpSpPr>
      <p:sp>
        <p:nvSpPr>
          <p:cNvPr id="369" name="Shape 369"/>
          <p:cNvSpPr/>
          <p:nvPr/>
        </p:nvSpPr>
        <p:spPr>
          <a:xfrm>
            <a:off x="1030825" y="1470925"/>
            <a:ext cx="6964800" cy="35859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370" name="Shape 370"/>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71" name="Shape 371"/>
          <p:cNvSpPr txBox="1"/>
          <p:nvPr/>
        </p:nvSpPr>
        <p:spPr>
          <a:xfrm>
            <a:off x="456000" y="8615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descr="CodeCogsEqn.png" id="372" name="Shape 372"/>
          <p:cNvPicPr preferRelativeResize="0"/>
          <p:nvPr/>
        </p:nvPicPr>
        <p:blipFill>
          <a:blip r:embed="rId3">
            <a:alphaModFix/>
          </a:blip>
          <a:stretch>
            <a:fillRect/>
          </a:stretch>
        </p:blipFill>
        <p:spPr>
          <a:xfrm>
            <a:off x="1435250" y="1994725"/>
            <a:ext cx="3533775" cy="285750"/>
          </a:xfrm>
          <a:prstGeom prst="rect">
            <a:avLst/>
          </a:prstGeom>
          <a:noFill/>
          <a:ln>
            <a:noFill/>
          </a:ln>
        </p:spPr>
      </p:pic>
      <p:pic>
        <p:nvPicPr>
          <p:cNvPr descr="CodeCogsEqn (1).png" id="373" name="Shape 373"/>
          <p:cNvPicPr preferRelativeResize="0"/>
          <p:nvPr/>
        </p:nvPicPr>
        <p:blipFill>
          <a:blip r:embed="rId4">
            <a:alphaModFix/>
          </a:blip>
          <a:stretch>
            <a:fillRect/>
          </a:stretch>
        </p:blipFill>
        <p:spPr>
          <a:xfrm>
            <a:off x="1435250" y="2479475"/>
            <a:ext cx="4848225" cy="285750"/>
          </a:xfrm>
          <a:prstGeom prst="rect">
            <a:avLst/>
          </a:prstGeom>
          <a:noFill/>
          <a:ln>
            <a:noFill/>
          </a:ln>
        </p:spPr>
      </p:pic>
      <p:pic>
        <p:nvPicPr>
          <p:cNvPr id="374" name="Shape 374"/>
          <p:cNvPicPr preferRelativeResize="0"/>
          <p:nvPr/>
        </p:nvPicPr>
        <p:blipFill>
          <a:blip r:embed="rId5">
            <a:alphaModFix/>
          </a:blip>
          <a:stretch>
            <a:fillRect/>
          </a:stretch>
        </p:blipFill>
        <p:spPr>
          <a:xfrm>
            <a:off x="1435250" y="2964225"/>
            <a:ext cx="4667250" cy="285750"/>
          </a:xfrm>
          <a:prstGeom prst="rect">
            <a:avLst/>
          </a:prstGeom>
          <a:noFill/>
          <a:ln>
            <a:noFill/>
          </a:ln>
        </p:spPr>
      </p:pic>
      <p:pic>
        <p:nvPicPr>
          <p:cNvPr id="375" name="Shape 375"/>
          <p:cNvPicPr preferRelativeResize="0"/>
          <p:nvPr/>
        </p:nvPicPr>
        <p:blipFill>
          <a:blip r:embed="rId6">
            <a:alphaModFix/>
          </a:blip>
          <a:stretch>
            <a:fillRect/>
          </a:stretch>
        </p:blipFill>
        <p:spPr>
          <a:xfrm>
            <a:off x="1435250" y="3402375"/>
            <a:ext cx="6505575" cy="285750"/>
          </a:xfrm>
          <a:prstGeom prst="rect">
            <a:avLst/>
          </a:prstGeom>
          <a:noFill/>
          <a:ln>
            <a:noFill/>
          </a:ln>
        </p:spPr>
      </p:pic>
      <p:pic>
        <p:nvPicPr>
          <p:cNvPr id="376" name="Shape 376"/>
          <p:cNvPicPr preferRelativeResize="0"/>
          <p:nvPr/>
        </p:nvPicPr>
        <p:blipFill>
          <a:blip r:embed="rId7">
            <a:alphaModFix/>
          </a:blip>
          <a:stretch>
            <a:fillRect/>
          </a:stretch>
        </p:blipFill>
        <p:spPr>
          <a:xfrm>
            <a:off x="1435250" y="3840525"/>
            <a:ext cx="3200400" cy="285750"/>
          </a:xfrm>
          <a:prstGeom prst="rect">
            <a:avLst/>
          </a:prstGeom>
          <a:noFill/>
          <a:ln>
            <a:noFill/>
          </a:ln>
        </p:spPr>
      </p:pic>
      <p:pic>
        <p:nvPicPr>
          <p:cNvPr id="377" name="Shape 377"/>
          <p:cNvPicPr preferRelativeResize="0"/>
          <p:nvPr/>
        </p:nvPicPr>
        <p:blipFill>
          <a:blip r:embed="rId8">
            <a:alphaModFix/>
          </a:blip>
          <a:stretch>
            <a:fillRect/>
          </a:stretch>
        </p:blipFill>
        <p:spPr>
          <a:xfrm>
            <a:off x="1435250" y="4278675"/>
            <a:ext cx="4229100" cy="285750"/>
          </a:xfrm>
          <a:prstGeom prst="rect">
            <a:avLst/>
          </a:prstGeom>
          <a:noFill/>
          <a:ln>
            <a:noFill/>
          </a:ln>
        </p:spPr>
      </p:pic>
      <p:pic>
        <p:nvPicPr>
          <p:cNvPr id="378" name="Shape 378"/>
          <p:cNvPicPr preferRelativeResize="0"/>
          <p:nvPr/>
        </p:nvPicPr>
        <p:blipFill>
          <a:blip r:embed="rId9">
            <a:alphaModFix/>
          </a:blip>
          <a:stretch>
            <a:fillRect/>
          </a:stretch>
        </p:blipFill>
        <p:spPr>
          <a:xfrm>
            <a:off x="1425725" y="4716825"/>
            <a:ext cx="3219450" cy="285750"/>
          </a:xfrm>
          <a:prstGeom prst="rect">
            <a:avLst/>
          </a:prstGeom>
          <a:noFill/>
          <a:ln>
            <a:noFill/>
          </a:ln>
        </p:spPr>
      </p:pic>
      <p:sp>
        <p:nvSpPr>
          <p:cNvPr id="379" name="Shape 379"/>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id="380" name="Shape 380"/>
          <p:cNvPicPr preferRelativeResize="0"/>
          <p:nvPr/>
        </p:nvPicPr>
        <p:blipFill>
          <a:blip r:embed="rId10">
            <a:alphaModFix/>
          </a:blip>
          <a:stretch>
            <a:fillRect/>
          </a:stretch>
        </p:blipFill>
        <p:spPr>
          <a:xfrm>
            <a:off x="1354600" y="1583950"/>
            <a:ext cx="6515100" cy="238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4" name="Shape 384"/>
        <p:cNvGrpSpPr/>
        <p:nvPr/>
      </p:nvGrpSpPr>
      <p:grpSpPr>
        <a:xfrm>
          <a:off x="0" y="0"/>
          <a:ext cx="0" cy="0"/>
          <a:chOff x="0" y="0"/>
          <a:chExt cx="0" cy="0"/>
        </a:xfrm>
      </p:grpSpPr>
      <p:sp>
        <p:nvSpPr>
          <p:cNvPr id="385" name="Shape 385"/>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386" name="Shape 386"/>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sp>
        <p:nvSpPr>
          <p:cNvPr id="387" name="Shape 387"/>
          <p:cNvSpPr txBox="1"/>
          <p:nvPr/>
        </p:nvSpPr>
        <p:spPr>
          <a:xfrm>
            <a:off x="487325" y="1522500"/>
            <a:ext cx="5463000" cy="2749500"/>
          </a:xfrm>
          <a:prstGeom prst="rect">
            <a:avLst/>
          </a:prstGeom>
          <a:noFill/>
          <a:ln>
            <a:noFill/>
          </a:ln>
        </p:spPr>
        <p:txBody>
          <a:bodyPr anchorCtr="0" anchor="t" bIns="91425" lIns="91425" rIns="91425" tIns="91425">
            <a:noAutofit/>
          </a:bodyPr>
          <a:lstStyle/>
          <a:p>
            <a:pPr lvl="0">
              <a:spcBef>
                <a:spcPts val="0"/>
              </a:spcBef>
              <a:buNone/>
            </a:pPr>
            <a:r>
              <a:rPr lang="en" sz="2000">
                <a:solidFill>
                  <a:srgbClr val="FFFFFF"/>
                </a:solidFill>
                <a:latin typeface="Ubuntu"/>
                <a:ea typeface="Ubuntu"/>
                <a:cs typeface="Ubuntu"/>
                <a:sym typeface="Ubuntu"/>
              </a:rPr>
              <a:t>Factors to consider in Empirical Calculation</a:t>
            </a:r>
          </a:p>
          <a:p>
            <a:pPr lvl="0">
              <a:spcBef>
                <a:spcPts val="0"/>
              </a:spcBef>
              <a:buNone/>
            </a:pPr>
            <a:r>
              <a:t/>
            </a:r>
            <a:endParaRPr sz="1000">
              <a:solidFill>
                <a:srgbClr val="FFFFFF"/>
              </a:solidFill>
              <a:latin typeface="Ubuntu"/>
              <a:ea typeface="Ubuntu"/>
              <a:cs typeface="Ubuntu"/>
              <a:sym typeface="Ubuntu"/>
            </a:endParaRPr>
          </a:p>
          <a:p>
            <a:pPr lv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Power</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Path Loss</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Fade Margin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Sensitivity</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Transmit Antenna Gain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Receiver Antenna Gain</a:t>
            </a: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d</a:t>
            </a:r>
            <a:r>
              <a:rPr lang="en" sz="2000">
                <a:solidFill>
                  <a:srgbClr val="FFFFFF"/>
                </a:solidFill>
                <a:latin typeface="Ubuntu"/>
                <a:ea typeface="Ubuntu"/>
                <a:cs typeface="Ubuntu"/>
                <a:sym typeface="Ubuntu"/>
              </a:rPr>
              <a:t> ≈ .800 km</a:t>
            </a:r>
          </a:p>
          <a:p>
            <a:pPr lvl="0">
              <a:spcBef>
                <a:spcPts val="0"/>
              </a:spcBef>
              <a:buNone/>
            </a:pPr>
            <a:r>
              <a:t/>
            </a:r>
            <a:endParaRPr sz="2000">
              <a:solidFill>
                <a:srgbClr val="FFFFFF"/>
              </a:solidFill>
              <a:latin typeface="Ubuntu"/>
              <a:ea typeface="Ubuntu"/>
              <a:cs typeface="Ubuntu"/>
              <a:sym typeface="Ubuntu"/>
            </a:endParaRPr>
          </a:p>
          <a:p>
            <a:pPr lvl="0" rtl="0">
              <a:spcBef>
                <a:spcPts val="0"/>
              </a:spcBef>
              <a:buNone/>
            </a:pPr>
            <a:r>
              <a:t/>
            </a:r>
            <a:endParaRPr sz="2000">
              <a:solidFill>
                <a:srgbClr val="FFFFFF"/>
              </a:solidFill>
              <a:latin typeface="Ubuntu"/>
              <a:ea typeface="Ubuntu"/>
              <a:cs typeface="Ubuntu"/>
              <a:sym typeface="Ubuntu"/>
            </a:endParaRPr>
          </a:p>
          <a:p>
            <a:pPr lvl="0" rtl="0">
              <a:spcBef>
                <a:spcPts val="0"/>
              </a:spcBef>
              <a:buNone/>
            </a:pPr>
            <a:r>
              <a:t/>
            </a:r>
            <a:endParaRPr sz="2000">
              <a:solidFill>
                <a:srgbClr val="FFFFFF"/>
              </a:solidFill>
              <a:latin typeface="Ubuntu"/>
              <a:ea typeface="Ubuntu"/>
              <a:cs typeface="Ubuntu"/>
              <a:sym typeface="Ubuntu"/>
            </a:endParaRPr>
          </a:p>
        </p:txBody>
      </p:sp>
      <p:sp>
        <p:nvSpPr>
          <p:cNvPr id="388" name="Shape 388"/>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grpSp>
        <p:nvGrpSpPr>
          <p:cNvPr id="389" name="Shape 389"/>
          <p:cNvGrpSpPr/>
          <p:nvPr/>
        </p:nvGrpSpPr>
        <p:grpSpPr>
          <a:xfrm>
            <a:off x="3804675" y="2108425"/>
            <a:ext cx="5015700" cy="2554800"/>
            <a:chOff x="4005450" y="1996600"/>
            <a:chExt cx="5015700" cy="2554800"/>
          </a:xfrm>
        </p:grpSpPr>
        <p:sp>
          <p:nvSpPr>
            <p:cNvPr id="390" name="Shape 390"/>
            <p:cNvSpPr/>
            <p:nvPr/>
          </p:nvSpPr>
          <p:spPr>
            <a:xfrm>
              <a:off x="4005450" y="1996600"/>
              <a:ext cx="5015700" cy="25548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id="391" name="Shape 391"/>
            <p:cNvPicPr preferRelativeResize="0"/>
            <p:nvPr/>
          </p:nvPicPr>
          <p:blipFill>
            <a:blip r:embed="rId3">
              <a:alphaModFix/>
            </a:blip>
            <a:stretch>
              <a:fillRect/>
            </a:stretch>
          </p:blipFill>
          <p:spPr>
            <a:xfrm>
              <a:off x="4182589" y="3369075"/>
              <a:ext cx="2212516" cy="285750"/>
            </a:xfrm>
            <a:prstGeom prst="rect">
              <a:avLst/>
            </a:prstGeom>
            <a:noFill/>
            <a:ln>
              <a:noFill/>
            </a:ln>
          </p:spPr>
        </p:pic>
        <p:pic>
          <p:nvPicPr>
            <p:cNvPr id="392" name="Shape 392"/>
            <p:cNvPicPr preferRelativeResize="0"/>
            <p:nvPr/>
          </p:nvPicPr>
          <p:blipFill>
            <a:blip r:embed="rId4">
              <a:alphaModFix/>
            </a:blip>
            <a:stretch>
              <a:fillRect/>
            </a:stretch>
          </p:blipFill>
          <p:spPr>
            <a:xfrm>
              <a:off x="4182589" y="2205775"/>
              <a:ext cx="4195271" cy="285750"/>
            </a:xfrm>
            <a:prstGeom prst="rect">
              <a:avLst/>
            </a:prstGeom>
            <a:noFill/>
            <a:ln>
              <a:noFill/>
            </a:ln>
          </p:spPr>
        </p:pic>
        <p:pic>
          <p:nvPicPr>
            <p:cNvPr id="393" name="Shape 393"/>
            <p:cNvPicPr preferRelativeResize="0"/>
            <p:nvPr/>
          </p:nvPicPr>
          <p:blipFill>
            <a:blip r:embed="rId5">
              <a:alphaModFix/>
            </a:blip>
            <a:stretch>
              <a:fillRect/>
            </a:stretch>
          </p:blipFill>
          <p:spPr>
            <a:xfrm>
              <a:off x="4182589" y="2860900"/>
              <a:ext cx="1846600" cy="285750"/>
            </a:xfrm>
            <a:prstGeom prst="rect">
              <a:avLst/>
            </a:prstGeom>
            <a:noFill/>
            <a:ln>
              <a:noFill/>
            </a:ln>
          </p:spPr>
        </p:pic>
        <p:pic>
          <p:nvPicPr>
            <p:cNvPr id="394" name="Shape 394"/>
            <p:cNvPicPr preferRelativeResize="0"/>
            <p:nvPr/>
          </p:nvPicPr>
          <p:blipFill>
            <a:blip r:embed="rId6">
              <a:alphaModFix/>
            </a:blip>
            <a:stretch>
              <a:fillRect/>
            </a:stretch>
          </p:blipFill>
          <p:spPr>
            <a:xfrm>
              <a:off x="4182589" y="3877250"/>
              <a:ext cx="4493109" cy="285750"/>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98" name="Shape 398"/>
        <p:cNvGrpSpPr/>
        <p:nvPr/>
      </p:nvGrpSpPr>
      <p:grpSpPr>
        <a:xfrm>
          <a:off x="0" y="0"/>
          <a:ext cx="0" cy="0"/>
          <a:chOff x="0" y="0"/>
          <a:chExt cx="0" cy="0"/>
        </a:xfrm>
      </p:grpSpPr>
      <p:sp>
        <p:nvSpPr>
          <p:cNvPr id="399" name="Shape 399"/>
          <p:cNvSpPr txBox="1"/>
          <p:nvPr>
            <p:ph idx="12" type="sldNum"/>
          </p:nvPr>
        </p:nvSpPr>
        <p:spPr>
          <a:xfrm>
            <a:off x="7388259" y="4663225"/>
            <a:ext cx="16329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400" name="Shape 400"/>
          <p:cNvSpPr txBox="1"/>
          <p:nvPr/>
        </p:nvSpPr>
        <p:spPr>
          <a:xfrm>
            <a:off x="456000" y="858375"/>
            <a:ext cx="49827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USNG Conversion</a:t>
            </a:r>
          </a:p>
          <a:p>
            <a:pPr lvl="0" rtl="0">
              <a:spcBef>
                <a:spcPts val="0"/>
              </a:spcBef>
              <a:buNone/>
            </a:pPr>
            <a:r>
              <a:t/>
            </a:r>
            <a:endParaRPr sz="3000">
              <a:solidFill>
                <a:schemeClr val="dk1"/>
              </a:solidFill>
              <a:latin typeface="Ubuntu"/>
              <a:ea typeface="Ubuntu"/>
              <a:cs typeface="Ubuntu"/>
              <a:sym typeface="Ubuntu"/>
            </a:endParaRPr>
          </a:p>
        </p:txBody>
      </p:sp>
      <p:sp>
        <p:nvSpPr>
          <p:cNvPr id="401" name="Shape 401"/>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
        <p:nvSpPr>
          <p:cNvPr id="402" name="Shape 402"/>
          <p:cNvSpPr txBox="1"/>
          <p:nvPr/>
        </p:nvSpPr>
        <p:spPr>
          <a:xfrm>
            <a:off x="4306950" y="1695650"/>
            <a:ext cx="4590600" cy="2579700"/>
          </a:xfrm>
          <a:prstGeom prst="rect">
            <a:avLst/>
          </a:prstGeom>
          <a:noFill/>
          <a:ln>
            <a:noFill/>
          </a:ln>
        </p:spPr>
        <p:txBody>
          <a:bodyPr anchorCtr="0" anchor="t" bIns="91425" lIns="91425" rIns="91425" tIns="91425">
            <a:noAutofit/>
          </a:bodyPr>
          <a:lstStyle/>
          <a:p>
            <a:pPr indent="-342900" lvl="0" marL="457200" rtl="0">
              <a:spcBef>
                <a:spcPts val="0"/>
              </a:spcBef>
              <a:buClr>
                <a:srgbClr val="FFFFFF"/>
              </a:buClr>
              <a:buSzPct val="100000"/>
              <a:buChar char="●"/>
            </a:pPr>
            <a:r>
              <a:rPr lang="en" sz="1800">
                <a:solidFill>
                  <a:srgbClr val="FFFFFF"/>
                </a:solidFill>
              </a:rPr>
              <a:t>I</a:t>
            </a:r>
            <a:r>
              <a:rPr lang="en" sz="1800">
                <a:solidFill>
                  <a:srgbClr val="FFFFFF"/>
                </a:solidFill>
              </a:rPr>
              <a:t>mplemented in multiple programming languages by MIT GeographicsLib</a:t>
            </a:r>
          </a:p>
          <a:p>
            <a:pPr lvl="0" rtl="0">
              <a:spcBef>
                <a:spcPts val="0"/>
              </a:spcBef>
              <a:buNone/>
            </a:pPr>
            <a:r>
              <a:t/>
            </a:r>
            <a:endParaRPr sz="1800">
              <a:solidFill>
                <a:srgbClr val="FFFFFF"/>
              </a:solidFill>
            </a:endParaRPr>
          </a:p>
          <a:p>
            <a:pPr indent="-342900" lvl="0" marL="457200" rtl="0">
              <a:spcBef>
                <a:spcPts val="0"/>
              </a:spcBef>
              <a:buClr>
                <a:srgbClr val="FFFFFF"/>
              </a:buClr>
              <a:buSzPct val="100000"/>
              <a:buChar char="●"/>
            </a:pPr>
            <a:r>
              <a:rPr lang="en" sz="1800">
                <a:solidFill>
                  <a:srgbClr val="FFFFFF"/>
                </a:solidFill>
              </a:rPr>
              <a:t>C++ implementation</a:t>
            </a:r>
          </a:p>
          <a:p>
            <a:pPr lvl="0" rtl="0">
              <a:spcBef>
                <a:spcPts val="0"/>
              </a:spcBef>
              <a:buNone/>
            </a:pPr>
            <a:r>
              <a:t/>
            </a:r>
            <a:endParaRPr sz="1800">
              <a:solidFill>
                <a:srgbClr val="FFFFFF"/>
              </a:solidFill>
            </a:endParaRPr>
          </a:p>
          <a:p>
            <a:pPr indent="-342900" lvl="0" marL="457200" rtl="0">
              <a:spcBef>
                <a:spcPts val="0"/>
              </a:spcBef>
              <a:buClr>
                <a:srgbClr val="FFFFFF"/>
              </a:buClr>
              <a:buSzPct val="100000"/>
              <a:buChar char="●"/>
            </a:pPr>
            <a:r>
              <a:rPr lang="en" sz="1800">
                <a:solidFill>
                  <a:srgbClr val="FFFFFF"/>
                </a:solidFill>
              </a:rPr>
              <a:t>Successfully converts latitude and longitude to USNG from hardware coordinates</a:t>
            </a:r>
          </a:p>
        </p:txBody>
      </p:sp>
      <p:pic>
        <p:nvPicPr>
          <p:cNvPr id="403" name="Shape 403"/>
          <p:cNvPicPr preferRelativeResize="0"/>
          <p:nvPr/>
        </p:nvPicPr>
        <p:blipFill>
          <a:blip r:embed="rId3">
            <a:alphaModFix/>
          </a:blip>
          <a:stretch>
            <a:fillRect/>
          </a:stretch>
        </p:blipFill>
        <p:spPr>
          <a:xfrm>
            <a:off x="456000" y="1753350"/>
            <a:ext cx="3819600" cy="2657400"/>
          </a:xfrm>
          <a:prstGeom prst="roundRect">
            <a:avLst>
              <a:gd fmla="val 9822" name="adj"/>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7" name="Shape 407"/>
        <p:cNvGrpSpPr/>
        <p:nvPr/>
      </p:nvGrpSpPr>
      <p:grpSpPr>
        <a:xfrm>
          <a:off x="0" y="0"/>
          <a:ext cx="0" cy="0"/>
          <a:chOff x="0" y="0"/>
          <a:chExt cx="0" cy="0"/>
        </a:xfrm>
      </p:grpSpPr>
      <p:sp>
        <p:nvSpPr>
          <p:cNvPr id="408" name="Shape 408"/>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09" name="Shape 409"/>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Airframe and Performance</a:t>
            </a:r>
          </a:p>
        </p:txBody>
      </p:sp>
      <p:cxnSp>
        <p:nvCxnSpPr>
          <p:cNvPr id="410" name="Shape 410"/>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411" name="Shape 411"/>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ctr">
              <a:spcBef>
                <a:spcPts val="0"/>
              </a:spcBef>
              <a:buNone/>
            </a:pPr>
            <a:r>
              <a:t/>
            </a:r>
            <a:endParaRPr>
              <a:latin typeface="Ubuntu"/>
              <a:ea typeface="Ubuntu"/>
              <a:cs typeface="Ubuntu"/>
              <a:sym typeface="Ubuntu"/>
            </a:endParaRPr>
          </a:p>
        </p:txBody>
      </p:sp>
      <p:sp>
        <p:nvSpPr>
          <p:cNvPr id="412" name="Shape 412"/>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Sarah Hood</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6" name="Shape 416"/>
        <p:cNvGrpSpPr/>
        <p:nvPr/>
      </p:nvGrpSpPr>
      <p:grpSpPr>
        <a:xfrm>
          <a:off x="0" y="0"/>
          <a:ext cx="0" cy="0"/>
          <a:chOff x="0" y="0"/>
          <a:chExt cx="0" cy="0"/>
        </a:xfrm>
      </p:grpSpPr>
      <p:sp>
        <p:nvSpPr>
          <p:cNvPr id="417" name="Shape 417"/>
          <p:cNvSpPr/>
          <p:nvPr/>
        </p:nvSpPr>
        <p:spPr>
          <a:xfrm>
            <a:off x="34292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18" name="Shape 418"/>
          <p:cNvSpPr txBox="1"/>
          <p:nvPr>
            <p:ph idx="4294967295" type="title"/>
          </p:nvPr>
        </p:nvSpPr>
        <p:spPr>
          <a:xfrm>
            <a:off x="387775" y="686100"/>
            <a:ext cx="2362800" cy="686100"/>
          </a:xfrm>
          <a:prstGeom prst="rect">
            <a:avLst/>
          </a:prstGeom>
        </p:spPr>
        <p:txBody>
          <a:bodyPr anchorCtr="0" anchor="b" bIns="91425" lIns="91425" rIns="91425" tIns="91425">
            <a:noAutofit/>
          </a:bodyPr>
          <a:lstStyle/>
          <a:p>
            <a:pPr lvl="0" algn="ctr">
              <a:spcBef>
                <a:spcPts val="0"/>
              </a:spcBef>
              <a:buNone/>
            </a:pPr>
            <a:r>
              <a:rPr lang="en">
                <a:latin typeface="Ubuntu"/>
                <a:ea typeface="Ubuntu"/>
                <a:cs typeface="Ubuntu"/>
                <a:sym typeface="Ubuntu"/>
              </a:rPr>
              <a:t>Quad            </a:t>
            </a:r>
          </a:p>
        </p:txBody>
      </p:sp>
      <p:sp>
        <p:nvSpPr>
          <p:cNvPr id="419" name="Shape 419"/>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
        <p:nvSpPr>
          <p:cNvPr id="420" name="Shape 420"/>
          <p:cNvSpPr txBox="1"/>
          <p:nvPr>
            <p:ph idx="4294967295" type="title"/>
          </p:nvPr>
        </p:nvSpPr>
        <p:spPr>
          <a:xfrm>
            <a:off x="3390600" y="686100"/>
            <a:ext cx="23628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Tri</a:t>
            </a:r>
            <a:r>
              <a:rPr lang="en">
                <a:latin typeface="Ubuntu"/>
                <a:ea typeface="Ubuntu"/>
                <a:cs typeface="Ubuntu"/>
                <a:sym typeface="Ubuntu"/>
              </a:rPr>
              <a:t>            </a:t>
            </a:r>
          </a:p>
        </p:txBody>
      </p:sp>
      <p:sp>
        <p:nvSpPr>
          <p:cNvPr id="421" name="Shape 421"/>
          <p:cNvSpPr txBox="1"/>
          <p:nvPr>
            <p:ph idx="4294967295" type="title"/>
          </p:nvPr>
        </p:nvSpPr>
        <p:spPr>
          <a:xfrm>
            <a:off x="6393425" y="686100"/>
            <a:ext cx="23628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Hexa</a:t>
            </a:r>
            <a:r>
              <a:rPr lang="en">
                <a:latin typeface="Ubuntu"/>
                <a:ea typeface="Ubuntu"/>
                <a:cs typeface="Ubuntu"/>
                <a:sym typeface="Ubuntu"/>
              </a:rPr>
              <a:t>           </a:t>
            </a:r>
          </a:p>
        </p:txBody>
      </p:sp>
      <p:pic>
        <p:nvPicPr>
          <p:cNvPr descr="x4.png" id="422" name="Shape 422"/>
          <p:cNvPicPr preferRelativeResize="0"/>
          <p:nvPr/>
        </p:nvPicPr>
        <p:blipFill>
          <a:blip r:embed="rId3">
            <a:alphaModFix/>
          </a:blip>
          <a:stretch>
            <a:fillRect/>
          </a:stretch>
        </p:blipFill>
        <p:spPr>
          <a:xfrm>
            <a:off x="571592" y="1564166"/>
            <a:ext cx="2089241" cy="2606540"/>
          </a:xfrm>
          <a:prstGeom prst="rect">
            <a:avLst/>
          </a:prstGeom>
          <a:noFill/>
          <a:ln>
            <a:noFill/>
          </a:ln>
        </p:spPr>
      </p:pic>
      <p:sp>
        <p:nvSpPr>
          <p:cNvPr id="423" name="Shape 423"/>
          <p:cNvSpPr/>
          <p:nvPr/>
        </p:nvSpPr>
        <p:spPr>
          <a:xfrm>
            <a:off x="336817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24" name="Shape 424"/>
          <p:cNvSpPr/>
          <p:nvPr/>
        </p:nvSpPr>
        <p:spPr>
          <a:xfrm>
            <a:off x="6393425" y="1435375"/>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y6.png" id="425" name="Shape 425"/>
          <p:cNvPicPr preferRelativeResize="0"/>
          <p:nvPr/>
        </p:nvPicPr>
        <p:blipFill>
          <a:blip r:embed="rId4">
            <a:alphaModFix/>
          </a:blip>
          <a:stretch>
            <a:fillRect/>
          </a:stretch>
        </p:blipFill>
        <p:spPr>
          <a:xfrm>
            <a:off x="3532300" y="1569287"/>
            <a:ext cx="2218449" cy="2563050"/>
          </a:xfrm>
          <a:prstGeom prst="rect">
            <a:avLst/>
          </a:prstGeom>
          <a:noFill/>
          <a:ln>
            <a:noFill/>
          </a:ln>
        </p:spPr>
      </p:pic>
      <p:pic>
        <p:nvPicPr>
          <p:cNvPr descr="H6.png" id="426" name="Shape 426"/>
          <p:cNvPicPr preferRelativeResize="0"/>
          <p:nvPr/>
        </p:nvPicPr>
        <p:blipFill>
          <a:blip r:embed="rId5">
            <a:alphaModFix/>
          </a:blip>
          <a:stretch>
            <a:fillRect/>
          </a:stretch>
        </p:blipFill>
        <p:spPr>
          <a:xfrm>
            <a:off x="6557550" y="1470339"/>
            <a:ext cx="2218449" cy="2794209"/>
          </a:xfrm>
          <a:prstGeom prst="rect">
            <a:avLst/>
          </a:prstGeom>
          <a:noFill/>
          <a:ln>
            <a:noFill/>
          </a:ln>
        </p:spPr>
      </p:pic>
      <p:sp>
        <p:nvSpPr>
          <p:cNvPr id="427" name="Shape 427"/>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a:t>
            </a:r>
            <a:r>
              <a:rPr lang="en" sz="1600">
                <a:solidFill>
                  <a:srgbClr val="999999"/>
                </a:solidFill>
                <a:latin typeface="Ubuntu"/>
                <a:ea typeface="Ubuntu"/>
                <a:cs typeface="Ubuntu"/>
                <a:sym typeface="Ubuntu"/>
              </a:rPr>
              <a:t>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1" name="Shape 431"/>
        <p:cNvGrpSpPr/>
        <p:nvPr/>
      </p:nvGrpSpPr>
      <p:grpSpPr>
        <a:xfrm>
          <a:off x="0" y="0"/>
          <a:ext cx="0" cy="0"/>
          <a:chOff x="0" y="0"/>
          <a:chExt cx="0" cy="0"/>
        </a:xfrm>
      </p:grpSpPr>
      <p:sp>
        <p:nvSpPr>
          <p:cNvPr id="432" name="Shape 432"/>
          <p:cNvSpPr txBox="1"/>
          <p:nvPr>
            <p:ph idx="4294967295" type="title"/>
          </p:nvPr>
        </p:nvSpPr>
        <p:spPr>
          <a:xfrm>
            <a:off x="936350" y="742050"/>
            <a:ext cx="23628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Hexacopter           </a:t>
            </a:r>
          </a:p>
        </p:txBody>
      </p:sp>
      <p:sp>
        <p:nvSpPr>
          <p:cNvPr id="433" name="Shape 433"/>
          <p:cNvSpPr/>
          <p:nvPr/>
        </p:nvSpPr>
        <p:spPr>
          <a:xfrm>
            <a:off x="844400" y="1481400"/>
            <a:ext cx="2546700" cy="2864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H6.png" id="434" name="Shape 434"/>
          <p:cNvPicPr preferRelativeResize="0"/>
          <p:nvPr/>
        </p:nvPicPr>
        <p:blipFill>
          <a:blip r:embed="rId3">
            <a:alphaModFix/>
          </a:blip>
          <a:stretch>
            <a:fillRect/>
          </a:stretch>
        </p:blipFill>
        <p:spPr>
          <a:xfrm>
            <a:off x="936349" y="1425438"/>
            <a:ext cx="2362801" cy="2976015"/>
          </a:xfrm>
          <a:prstGeom prst="rect">
            <a:avLst/>
          </a:prstGeom>
          <a:noFill/>
          <a:ln>
            <a:noFill/>
          </a:ln>
        </p:spPr>
      </p:pic>
      <p:sp>
        <p:nvSpPr>
          <p:cNvPr id="435" name="Shape 435"/>
          <p:cNvSpPr txBox="1"/>
          <p:nvPr/>
        </p:nvSpPr>
        <p:spPr>
          <a:xfrm>
            <a:off x="3894750" y="1315500"/>
            <a:ext cx="4599300" cy="3030000"/>
          </a:xfrm>
          <a:prstGeom prst="rect">
            <a:avLst/>
          </a:prstGeom>
          <a:noFill/>
          <a:ln>
            <a:noFill/>
          </a:ln>
        </p:spPr>
        <p:txBody>
          <a:bodyPr anchorCtr="0" anchor="t" bIns="91425" lIns="91425" rIns="91425" tIns="91425">
            <a:noAutofit/>
          </a:bodyPr>
          <a:lstStyle/>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Custom SteadiDrone</a:t>
            </a:r>
          </a:p>
          <a:p>
            <a:pPr indent="-355600" lvl="1" marL="9144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Poor availability</a:t>
            </a:r>
          </a:p>
          <a:p>
            <a:pPr lvl="0" rt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Tarot 680PRO</a:t>
            </a:r>
          </a:p>
          <a:p>
            <a:pPr indent="-355600" lvl="1" marL="9144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780 g</a:t>
            </a:r>
          </a:p>
          <a:p>
            <a:pPr indent="-355600" lvl="1" marL="9144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685 mm storeage dimension</a:t>
            </a:r>
          </a:p>
          <a:p>
            <a:pPr lvl="0" rtl="0">
              <a:spcBef>
                <a:spcPts val="0"/>
              </a:spcBef>
              <a:buNone/>
            </a:pPr>
            <a:r>
              <a:t/>
            </a:r>
            <a:endParaRPr sz="2000">
              <a:solidFill>
                <a:srgbClr val="FFFFFF"/>
              </a:solidFill>
              <a:latin typeface="Ubuntu"/>
              <a:ea typeface="Ubuntu"/>
              <a:cs typeface="Ubuntu"/>
              <a:sym typeface="Ubuntu"/>
            </a:endParaRPr>
          </a:p>
          <a:p>
            <a:pPr indent="-355600" lvl="0" marL="4572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Quanum 680UC</a:t>
            </a:r>
          </a:p>
          <a:p>
            <a:pPr indent="-355600" lvl="1" marL="9144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740 g</a:t>
            </a:r>
          </a:p>
          <a:p>
            <a:pPr indent="-355600" lvl="1" marL="914400" rtl="0">
              <a:spcBef>
                <a:spcPts val="0"/>
              </a:spcBef>
              <a:buClr>
                <a:srgbClr val="FFFFFF"/>
              </a:buClr>
              <a:buSzPct val="100000"/>
              <a:buFont typeface="Ubuntu"/>
              <a:buChar char="○"/>
            </a:pPr>
            <a:r>
              <a:rPr lang="en" sz="2000">
                <a:solidFill>
                  <a:srgbClr val="FFFFFF"/>
                </a:solidFill>
                <a:latin typeface="Ubuntu"/>
                <a:ea typeface="Ubuntu"/>
                <a:cs typeface="Ubuntu"/>
                <a:sym typeface="Ubuntu"/>
              </a:rPr>
              <a:t>280 mm storeage dimension</a:t>
            </a:r>
          </a:p>
        </p:txBody>
      </p:sp>
      <p:sp>
        <p:nvSpPr>
          <p:cNvPr id="436" name="Shape 43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437" name="Shape 437"/>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4" name="Shape 94"/>
        <p:cNvGrpSpPr/>
        <p:nvPr/>
      </p:nvGrpSpPr>
      <p:grpSpPr>
        <a:xfrm>
          <a:off x="0" y="0"/>
          <a:ext cx="0" cy="0"/>
          <a:chOff x="0" y="0"/>
          <a:chExt cx="0" cy="0"/>
        </a:xfrm>
      </p:grpSpPr>
      <p:sp>
        <p:nvSpPr>
          <p:cNvPr id="95" name="Shape 95"/>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96" name="Shape 96"/>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 → Airframe &amp; Performance → Demo</a:t>
            </a:r>
          </a:p>
          <a:p>
            <a:pPr lvl="0" rtl="0" algn="ctr">
              <a:spcBef>
                <a:spcPts val="0"/>
              </a:spcBef>
              <a:buNone/>
            </a:pPr>
            <a:r>
              <a:rPr lang="en" sz="1600">
                <a:latin typeface="Ubuntu"/>
                <a:ea typeface="Ubuntu"/>
                <a:cs typeface="Ubuntu"/>
                <a:sym typeface="Ubuntu"/>
              </a:rPr>
              <a:t>	</a:t>
            </a:r>
          </a:p>
        </p:txBody>
      </p:sp>
      <p:sp>
        <p:nvSpPr>
          <p:cNvPr id="97" name="Shape 97"/>
          <p:cNvSpPr/>
          <p:nvPr/>
        </p:nvSpPr>
        <p:spPr>
          <a:xfrm>
            <a:off x="2664525" y="781025"/>
            <a:ext cx="3815100" cy="4017300"/>
          </a:xfrm>
          <a:prstGeom prst="ellipse">
            <a:avLst/>
          </a:prstGeom>
          <a:solidFill>
            <a:srgbClr val="FFFFFF"/>
          </a:solidFill>
          <a:ln cap="flat" cmpd="sng" w="38100">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8" name="Shape 98"/>
          <p:cNvSpPr/>
          <p:nvPr/>
        </p:nvSpPr>
        <p:spPr>
          <a:xfrm>
            <a:off x="6049754" y="1985752"/>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latin typeface="Ubuntu"/>
                <a:ea typeface="Ubuntu"/>
                <a:cs typeface="Ubuntu"/>
                <a:sym typeface="Ubuntu"/>
              </a:rPr>
              <a:t>Disaster Recovery</a:t>
            </a:r>
          </a:p>
        </p:txBody>
      </p:sp>
      <p:sp>
        <p:nvSpPr>
          <p:cNvPr id="99" name="Shape 99"/>
          <p:cNvSpPr/>
          <p:nvPr/>
        </p:nvSpPr>
        <p:spPr>
          <a:xfrm>
            <a:off x="6049754" y="3110874"/>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rPr>
              <a:t>Applied Research</a:t>
            </a:r>
          </a:p>
        </p:txBody>
      </p:sp>
      <p:sp>
        <p:nvSpPr>
          <p:cNvPr id="100" name="Shape 100"/>
          <p:cNvSpPr/>
          <p:nvPr/>
        </p:nvSpPr>
        <p:spPr>
          <a:xfrm>
            <a:off x="503721" y="1985752"/>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sz="1300">
                <a:solidFill>
                  <a:srgbClr val="FFFFFF"/>
                </a:solidFill>
                <a:latin typeface="Ubuntu"/>
                <a:ea typeface="Ubuntu"/>
                <a:cs typeface="Ubuntu"/>
                <a:sym typeface="Ubuntu"/>
              </a:rPr>
              <a:t>World Class Education</a:t>
            </a:r>
          </a:p>
        </p:txBody>
      </p:sp>
      <p:sp>
        <p:nvSpPr>
          <p:cNvPr id="101" name="Shape 101"/>
          <p:cNvSpPr/>
          <p:nvPr/>
        </p:nvSpPr>
        <p:spPr>
          <a:xfrm>
            <a:off x="503721" y="3110874"/>
            <a:ext cx="2577900" cy="509100"/>
          </a:xfrm>
          <a:prstGeom prst="roundRect">
            <a:avLst>
              <a:gd fmla="val 50000" name="adj"/>
            </a:avLst>
          </a:prstGeom>
          <a:solidFill>
            <a:srgbClr val="EE795B"/>
          </a:solidFill>
          <a:ln>
            <a:noFill/>
          </a:ln>
        </p:spPr>
        <p:txBody>
          <a:bodyPr anchorCtr="0" anchor="ctr" bIns="91425" lIns="91425" rIns="91425" tIns="91425">
            <a:noAutofit/>
          </a:bodyPr>
          <a:lstStyle/>
          <a:p>
            <a:pPr lvl="0" rtl="0" algn="ctr">
              <a:spcBef>
                <a:spcPts val="0"/>
              </a:spcBef>
              <a:buNone/>
            </a:pPr>
            <a:r>
              <a:rPr lang="en">
                <a:solidFill>
                  <a:srgbClr val="FFFFFF"/>
                </a:solidFill>
                <a:latin typeface="Ubuntu"/>
                <a:ea typeface="Ubuntu"/>
                <a:cs typeface="Ubuntu"/>
                <a:sym typeface="Ubuntu"/>
              </a:rPr>
              <a:t>Search and Rescue</a:t>
            </a:r>
          </a:p>
        </p:txBody>
      </p:sp>
      <p:pic>
        <p:nvPicPr>
          <p:cNvPr descr="fsu copy.png" id="102" name="Shape 102"/>
          <p:cNvPicPr preferRelativeResize="0"/>
          <p:nvPr/>
        </p:nvPicPr>
        <p:blipFill rotWithShape="1">
          <a:blip r:embed="rId3">
            <a:alphaModFix/>
          </a:blip>
          <a:srcRect b="0" l="0" r="0" t="0"/>
          <a:stretch/>
        </p:blipFill>
        <p:spPr>
          <a:xfrm>
            <a:off x="3010700" y="1678524"/>
            <a:ext cx="3122349" cy="20912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100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10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1" name="Shape 441"/>
        <p:cNvGrpSpPr/>
        <p:nvPr/>
      </p:nvGrpSpPr>
      <p:grpSpPr>
        <a:xfrm>
          <a:off x="0" y="0"/>
          <a:ext cx="0" cy="0"/>
          <a:chOff x="0" y="0"/>
          <a:chExt cx="0" cy="0"/>
        </a:xfrm>
      </p:grpSpPr>
      <p:sp>
        <p:nvSpPr>
          <p:cNvPr id="442" name="Shape 442"/>
          <p:cNvSpPr/>
          <p:nvPr/>
        </p:nvSpPr>
        <p:spPr>
          <a:xfrm>
            <a:off x="332125" y="9349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43" name="Shape 443"/>
          <p:cNvSpPr/>
          <p:nvPr/>
        </p:nvSpPr>
        <p:spPr>
          <a:xfrm>
            <a:off x="1019425" y="770050"/>
            <a:ext cx="7056300" cy="3953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444" name="Shape 444"/>
          <p:cNvGrpSpPr/>
          <p:nvPr/>
        </p:nvGrpSpPr>
        <p:grpSpPr>
          <a:xfrm>
            <a:off x="5274700" y="1532150"/>
            <a:ext cx="2323351" cy="2614000"/>
            <a:chOff x="5503300" y="1532150"/>
            <a:chExt cx="2323351" cy="2614000"/>
          </a:xfrm>
        </p:grpSpPr>
        <p:pic>
          <p:nvPicPr>
            <p:cNvPr descr="folded.png" id="445" name="Shape 445"/>
            <p:cNvPicPr preferRelativeResize="0"/>
            <p:nvPr/>
          </p:nvPicPr>
          <p:blipFill>
            <a:blip r:embed="rId3">
              <a:alphaModFix/>
            </a:blip>
            <a:stretch>
              <a:fillRect/>
            </a:stretch>
          </p:blipFill>
          <p:spPr>
            <a:xfrm>
              <a:off x="5503300" y="1532150"/>
              <a:ext cx="2323351" cy="2328949"/>
            </a:xfrm>
            <a:prstGeom prst="rect">
              <a:avLst/>
            </a:prstGeom>
            <a:noFill/>
            <a:ln>
              <a:noFill/>
            </a:ln>
          </p:spPr>
        </p:pic>
        <p:sp>
          <p:nvSpPr>
            <p:cNvPr id="446" name="Shape 446"/>
            <p:cNvSpPr txBox="1"/>
            <p:nvPr/>
          </p:nvSpPr>
          <p:spPr>
            <a:xfrm>
              <a:off x="5503300" y="2730700"/>
              <a:ext cx="855300" cy="489000"/>
            </a:xfrm>
            <a:prstGeom prst="rect">
              <a:avLst/>
            </a:prstGeom>
            <a:noFill/>
            <a:ln>
              <a:noFill/>
            </a:ln>
          </p:spPr>
          <p:txBody>
            <a:bodyPr anchorCtr="0" anchor="t" bIns="91425" lIns="91425" rIns="91425" tIns="91425">
              <a:noAutofit/>
            </a:bodyPr>
            <a:lstStyle/>
            <a:p>
              <a:pPr lvl="0">
                <a:spcBef>
                  <a:spcPts val="0"/>
                </a:spcBef>
                <a:buNone/>
              </a:pPr>
              <a:r>
                <a:rPr lang="en" sz="1200"/>
                <a:t>280 mm</a:t>
              </a:r>
            </a:p>
          </p:txBody>
        </p:sp>
        <p:sp>
          <p:nvSpPr>
            <p:cNvPr id="447" name="Shape 447"/>
            <p:cNvSpPr txBox="1"/>
            <p:nvPr/>
          </p:nvSpPr>
          <p:spPr>
            <a:xfrm>
              <a:off x="6673125" y="3657150"/>
              <a:ext cx="855300" cy="489000"/>
            </a:xfrm>
            <a:prstGeom prst="rect">
              <a:avLst/>
            </a:prstGeom>
            <a:noFill/>
            <a:ln>
              <a:noFill/>
            </a:ln>
          </p:spPr>
          <p:txBody>
            <a:bodyPr anchorCtr="0" anchor="t" bIns="91425" lIns="91425" rIns="91425" tIns="91425">
              <a:noAutofit/>
            </a:bodyPr>
            <a:lstStyle/>
            <a:p>
              <a:pPr lvl="0" rtl="0">
                <a:spcBef>
                  <a:spcPts val="0"/>
                </a:spcBef>
                <a:buNone/>
              </a:pPr>
              <a:r>
                <a:rPr lang="en" sz="1200"/>
                <a:t>260 mm</a:t>
              </a:r>
            </a:p>
          </p:txBody>
        </p:sp>
      </p:grpSp>
      <p:pic>
        <p:nvPicPr>
          <p:cNvPr descr="open.png" id="448" name="Shape 448"/>
          <p:cNvPicPr preferRelativeResize="0"/>
          <p:nvPr/>
        </p:nvPicPr>
        <p:blipFill>
          <a:blip r:embed="rId4">
            <a:alphaModFix/>
          </a:blip>
          <a:stretch>
            <a:fillRect/>
          </a:stretch>
        </p:blipFill>
        <p:spPr>
          <a:xfrm>
            <a:off x="1442412" y="1986087"/>
            <a:ext cx="3971123" cy="2160073"/>
          </a:xfrm>
          <a:prstGeom prst="rect">
            <a:avLst/>
          </a:prstGeom>
          <a:noFill/>
          <a:ln>
            <a:noFill/>
          </a:ln>
        </p:spPr>
      </p:pic>
      <p:sp>
        <p:nvSpPr>
          <p:cNvPr id="449" name="Shape 449"/>
          <p:cNvSpPr txBox="1"/>
          <p:nvPr/>
        </p:nvSpPr>
        <p:spPr>
          <a:xfrm>
            <a:off x="2038025" y="1049850"/>
            <a:ext cx="2877000" cy="651000"/>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Ubuntu"/>
                <a:ea typeface="Ubuntu"/>
                <a:cs typeface="Ubuntu"/>
                <a:sym typeface="Ubuntu"/>
              </a:rPr>
              <a:t>Quanum 680UC</a:t>
            </a:r>
          </a:p>
        </p:txBody>
      </p:sp>
      <p:sp>
        <p:nvSpPr>
          <p:cNvPr id="450" name="Shape 450"/>
          <p:cNvSpPr txBox="1"/>
          <p:nvPr/>
        </p:nvSpPr>
        <p:spPr>
          <a:xfrm>
            <a:off x="3000325" y="3678675"/>
            <a:ext cx="855300" cy="489000"/>
          </a:xfrm>
          <a:prstGeom prst="rect">
            <a:avLst/>
          </a:prstGeom>
          <a:noFill/>
          <a:ln>
            <a:noFill/>
          </a:ln>
        </p:spPr>
        <p:txBody>
          <a:bodyPr anchorCtr="0" anchor="t" bIns="91425" lIns="91425" rIns="91425" tIns="91425">
            <a:noAutofit/>
          </a:bodyPr>
          <a:lstStyle/>
          <a:p>
            <a:pPr lvl="0" rtl="0">
              <a:spcBef>
                <a:spcPts val="0"/>
              </a:spcBef>
              <a:buNone/>
            </a:pPr>
            <a:r>
              <a:rPr lang="en" sz="1200"/>
              <a:t>6</a:t>
            </a:r>
            <a:r>
              <a:rPr lang="en" sz="1200"/>
              <a:t>80 mm</a:t>
            </a:r>
          </a:p>
        </p:txBody>
      </p:sp>
      <p:sp>
        <p:nvSpPr>
          <p:cNvPr id="451" name="Shape 451"/>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452" name="Shape 452"/>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6" name="Shape 456"/>
        <p:cNvGrpSpPr/>
        <p:nvPr/>
      </p:nvGrpSpPr>
      <p:grpSpPr>
        <a:xfrm>
          <a:off x="0" y="0"/>
          <a:ext cx="0" cy="0"/>
          <a:chOff x="0" y="0"/>
          <a:chExt cx="0" cy="0"/>
        </a:xfrm>
      </p:grpSpPr>
      <p:sp>
        <p:nvSpPr>
          <p:cNvPr id="457" name="Shape 457"/>
          <p:cNvSpPr/>
          <p:nvPr/>
        </p:nvSpPr>
        <p:spPr>
          <a:xfrm>
            <a:off x="332125" y="9349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58" name="Shape 458"/>
          <p:cNvSpPr/>
          <p:nvPr/>
        </p:nvSpPr>
        <p:spPr>
          <a:xfrm>
            <a:off x="650225" y="740975"/>
            <a:ext cx="3823800" cy="3953100"/>
          </a:xfrm>
          <a:prstGeom prst="roundRect">
            <a:avLst>
              <a:gd fmla="val 16667" name="adj"/>
            </a:avLst>
          </a:prstGeom>
          <a:solidFill>
            <a:srgbClr val="FBFEFF">
              <a:alpha val="99620"/>
            </a:srgbClr>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59" name="Shape 459"/>
          <p:cNvSpPr txBox="1"/>
          <p:nvPr/>
        </p:nvSpPr>
        <p:spPr>
          <a:xfrm>
            <a:off x="1123625" y="1049850"/>
            <a:ext cx="2877000" cy="651000"/>
          </a:xfrm>
          <a:prstGeom prst="rect">
            <a:avLst/>
          </a:prstGeom>
          <a:noFill/>
          <a:ln>
            <a:noFill/>
          </a:ln>
        </p:spPr>
        <p:txBody>
          <a:bodyPr anchorCtr="0" anchor="t" bIns="91425" lIns="91425" rIns="91425" tIns="91425">
            <a:noAutofit/>
          </a:bodyPr>
          <a:lstStyle/>
          <a:p>
            <a:pPr lvl="0" rtl="0" algn="ctr">
              <a:spcBef>
                <a:spcPts val="0"/>
              </a:spcBef>
              <a:buNone/>
            </a:pPr>
            <a:r>
              <a:rPr lang="en" sz="2400">
                <a:latin typeface="Ubuntu"/>
                <a:ea typeface="Ubuntu"/>
                <a:cs typeface="Ubuntu"/>
                <a:sym typeface="Ubuntu"/>
              </a:rPr>
              <a:t>Quanum 680UC</a:t>
            </a:r>
          </a:p>
        </p:txBody>
      </p:sp>
      <p:pic>
        <p:nvPicPr>
          <p:cNvPr descr="compsize.png" id="460" name="Shape 460"/>
          <p:cNvPicPr preferRelativeResize="0"/>
          <p:nvPr/>
        </p:nvPicPr>
        <p:blipFill>
          <a:blip r:embed="rId3">
            <a:alphaModFix/>
          </a:blip>
          <a:stretch>
            <a:fillRect/>
          </a:stretch>
        </p:blipFill>
        <p:spPr>
          <a:xfrm>
            <a:off x="1123625" y="1810850"/>
            <a:ext cx="2877000" cy="2472100"/>
          </a:xfrm>
          <a:prstGeom prst="rect">
            <a:avLst/>
          </a:prstGeom>
          <a:noFill/>
          <a:ln>
            <a:noFill/>
          </a:ln>
        </p:spPr>
      </p:pic>
      <p:sp>
        <p:nvSpPr>
          <p:cNvPr id="461" name="Shape 461"/>
          <p:cNvSpPr txBox="1"/>
          <p:nvPr/>
        </p:nvSpPr>
        <p:spPr>
          <a:xfrm>
            <a:off x="4670125" y="1315500"/>
            <a:ext cx="3823800" cy="3053100"/>
          </a:xfrm>
          <a:prstGeom prst="rect">
            <a:avLst/>
          </a:prstGeom>
          <a:noFill/>
          <a:ln>
            <a:noFill/>
          </a:ln>
        </p:spPr>
        <p:txBody>
          <a:bodyPr anchorCtr="0" anchor="t" bIns="91425" lIns="91425" rIns="91425" tIns="91425">
            <a:noAutofit/>
          </a:bodyPr>
          <a:lstStyle/>
          <a:p>
            <a:pPr lvl="0" rtl="0">
              <a:spcBef>
                <a:spcPts val="0"/>
              </a:spcBef>
              <a:buNone/>
            </a:pPr>
            <a:r>
              <a:t/>
            </a:r>
            <a:endParaRPr sz="2200">
              <a:solidFill>
                <a:srgbClr val="FFFFFF"/>
              </a:solidFill>
              <a:latin typeface="Ubuntu"/>
              <a:ea typeface="Ubuntu"/>
              <a:cs typeface="Ubuntu"/>
              <a:sym typeface="Ubuntu"/>
            </a:endParaRPr>
          </a:p>
          <a:p>
            <a:pPr indent="-368300" lvl="0" marL="4572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Quanum 680UC</a:t>
            </a:r>
          </a:p>
          <a:p>
            <a:pPr indent="-368300" lvl="1" marL="9144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Fits in 50 L backpack</a:t>
            </a:r>
          </a:p>
          <a:p>
            <a:pPr indent="-368300" lvl="1" marL="914400" rtl="0">
              <a:spcBef>
                <a:spcPts val="0"/>
              </a:spcBef>
              <a:buClr>
                <a:srgbClr val="FFFFFF"/>
              </a:buClr>
              <a:buSzPct val="100000"/>
              <a:buFont typeface="Ubuntu"/>
              <a:buChar char="○"/>
            </a:pPr>
            <a:r>
              <a:rPr lang="en" sz="2200">
                <a:solidFill>
                  <a:schemeClr val="dk1"/>
                </a:solidFill>
                <a:latin typeface="Ubuntu"/>
                <a:ea typeface="Ubuntu"/>
                <a:cs typeface="Ubuntu"/>
                <a:sym typeface="Ubuntu"/>
              </a:rPr>
              <a:t>Payload protection</a:t>
            </a:r>
          </a:p>
          <a:p>
            <a:pPr indent="-368300" lvl="1" marL="914400" rtl="0">
              <a:spcBef>
                <a:spcPts val="0"/>
              </a:spcBef>
              <a:buClr>
                <a:srgbClr val="FFFFFF"/>
              </a:buClr>
              <a:buSzPct val="100000"/>
              <a:buFont typeface="Ubuntu"/>
              <a:buChar char="○"/>
            </a:pPr>
            <a:r>
              <a:rPr lang="en" sz="2200">
                <a:solidFill>
                  <a:schemeClr val="dk1"/>
                </a:solidFill>
                <a:latin typeface="Ubuntu"/>
                <a:ea typeface="Ubuntu"/>
                <a:cs typeface="Ubuntu"/>
                <a:sym typeface="Ubuntu"/>
              </a:rPr>
              <a:t>Standard materials</a:t>
            </a:r>
          </a:p>
          <a:p>
            <a:pPr indent="-368300" lvl="1" marL="914400" rtl="0">
              <a:spcBef>
                <a:spcPts val="0"/>
              </a:spcBef>
              <a:buClr>
                <a:srgbClr val="FFFFFF"/>
              </a:buClr>
              <a:buSzPct val="100000"/>
              <a:buFont typeface="Ubuntu"/>
              <a:buChar char="○"/>
            </a:pPr>
            <a:r>
              <a:rPr lang="en" sz="2200">
                <a:solidFill>
                  <a:srgbClr val="FFFFFF"/>
                </a:solidFill>
                <a:latin typeface="Ubuntu"/>
                <a:ea typeface="Ubuntu"/>
                <a:cs typeface="Ubuntu"/>
                <a:sym typeface="Ubuntu"/>
              </a:rPr>
              <a:t>Modular construction</a:t>
            </a:r>
          </a:p>
          <a:p>
            <a:pPr indent="0" lvl="0" marL="0" rtl="0">
              <a:spcBef>
                <a:spcPts val="0"/>
              </a:spcBef>
              <a:buNone/>
            </a:pPr>
            <a:r>
              <a:t/>
            </a:r>
            <a:endParaRPr sz="2200">
              <a:solidFill>
                <a:srgbClr val="FFFFFF"/>
              </a:solidFill>
              <a:latin typeface="Ubuntu"/>
              <a:ea typeface="Ubuntu"/>
              <a:cs typeface="Ubuntu"/>
              <a:sym typeface="Ubuntu"/>
            </a:endParaRPr>
          </a:p>
        </p:txBody>
      </p:sp>
      <p:sp>
        <p:nvSpPr>
          <p:cNvPr id="462" name="Shape 462"/>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463" name="Shape 463"/>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7" name="Shape 467"/>
        <p:cNvGrpSpPr/>
        <p:nvPr/>
      </p:nvGrpSpPr>
      <p:grpSpPr>
        <a:xfrm>
          <a:off x="0" y="0"/>
          <a:ext cx="0" cy="0"/>
          <a:chOff x="0" y="0"/>
          <a:chExt cx="0" cy="0"/>
        </a:xfrm>
      </p:grpSpPr>
      <p:sp>
        <p:nvSpPr>
          <p:cNvPr id="468" name="Shape 468"/>
          <p:cNvSpPr txBox="1"/>
          <p:nvPr>
            <p:ph type="title"/>
          </p:nvPr>
        </p:nvSpPr>
        <p:spPr>
          <a:xfrm>
            <a:off x="387900" y="559900"/>
            <a:ext cx="8368200" cy="6861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Peak Thrust Assessment</a:t>
            </a:r>
          </a:p>
        </p:txBody>
      </p:sp>
      <p:sp>
        <p:nvSpPr>
          <p:cNvPr id="469" name="Shape 46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graphicFrame>
        <p:nvGraphicFramePr>
          <p:cNvPr id="470" name="Shape 470"/>
          <p:cNvGraphicFramePr/>
          <p:nvPr/>
        </p:nvGraphicFramePr>
        <p:xfrm>
          <a:off x="952500" y="1809750"/>
          <a:ext cx="3000000" cy="3000000"/>
        </p:xfrm>
        <a:graphic>
          <a:graphicData uri="http://schemas.openxmlformats.org/drawingml/2006/table">
            <a:tbl>
              <a:tblPr>
                <a:noFill/>
                <a:tableStyleId>{492D323C-B14D-49A6-B568-84CDFF869E4D}</a:tableStyleId>
              </a:tblPr>
              <a:tblGrid>
                <a:gridCol w="2413000"/>
                <a:gridCol w="2413000"/>
                <a:gridCol w="2413000"/>
              </a:tblGrid>
              <a:tr h="381000">
                <a:tc>
                  <a:txBody>
                    <a:bodyPr>
                      <a:noAutofit/>
                    </a:bodyPr>
                    <a:lstStyle/>
                    <a:p>
                      <a:pPr lvl="0" rtl="0" algn="ctr">
                        <a:spcBef>
                          <a:spcPts val="0"/>
                        </a:spcBef>
                        <a:buNone/>
                      </a:pPr>
                      <a:r>
                        <a:rPr lang="en" sz="1600">
                          <a:solidFill>
                            <a:srgbClr val="FFFFFF"/>
                          </a:solidFill>
                        </a:rPr>
                        <a:t>Battery Tested</a:t>
                      </a:r>
                    </a:p>
                  </a:txBody>
                  <a:tcPr marT="91425" marB="91425" marR="91425" marL="91425"/>
                </a:tc>
                <a:tc>
                  <a:txBody>
                    <a:bodyPr>
                      <a:noAutofit/>
                    </a:bodyPr>
                    <a:lstStyle/>
                    <a:p>
                      <a:pPr lvl="0" rtl="0" algn="ctr">
                        <a:spcBef>
                          <a:spcPts val="0"/>
                        </a:spcBef>
                        <a:buNone/>
                      </a:pPr>
                      <a:r>
                        <a:rPr lang="en" sz="1600">
                          <a:solidFill>
                            <a:srgbClr val="FFFFFF"/>
                          </a:solidFill>
                        </a:rPr>
                        <a:t>4 Rotor</a:t>
                      </a:r>
                    </a:p>
                  </a:txBody>
                  <a:tcPr marT="91425" marB="91425" marR="91425" marL="91425"/>
                </a:tc>
                <a:tc>
                  <a:txBody>
                    <a:bodyPr>
                      <a:noAutofit/>
                    </a:bodyPr>
                    <a:lstStyle/>
                    <a:p>
                      <a:pPr lvl="0" rtl="0" algn="ctr">
                        <a:spcBef>
                          <a:spcPts val="0"/>
                        </a:spcBef>
                        <a:buNone/>
                      </a:pPr>
                      <a:r>
                        <a:rPr lang="en" sz="1600">
                          <a:solidFill>
                            <a:srgbClr val="FFFFFF"/>
                          </a:solidFill>
                        </a:rPr>
                        <a:t>6 Rotor</a:t>
                      </a:r>
                    </a:p>
                  </a:txBody>
                  <a:tcPr marT="91425" marB="91425" marR="91425" marL="91425"/>
                </a:tc>
              </a:tr>
              <a:tr h="381000">
                <a:tc>
                  <a:txBody>
                    <a:bodyPr>
                      <a:noAutofit/>
                    </a:bodyPr>
                    <a:lstStyle/>
                    <a:p>
                      <a:pPr lvl="0" rtl="0" algn="ctr">
                        <a:spcBef>
                          <a:spcPts val="0"/>
                        </a:spcBef>
                        <a:buNone/>
                      </a:pPr>
                      <a:r>
                        <a:rPr lang="en" sz="1600">
                          <a:solidFill>
                            <a:srgbClr val="FFFFFF"/>
                          </a:solidFill>
                        </a:rPr>
                        <a:t>3 Cell</a:t>
                      </a:r>
                    </a:p>
                  </a:txBody>
                  <a:tcPr marT="91425" marB="91425" marR="91425" marL="91425"/>
                </a:tc>
                <a:tc>
                  <a:txBody>
                    <a:bodyPr>
                      <a:noAutofit/>
                    </a:bodyPr>
                    <a:lstStyle/>
                    <a:p>
                      <a:pPr lvl="0" rtl="0" algn="ctr">
                        <a:spcBef>
                          <a:spcPts val="0"/>
                        </a:spcBef>
                        <a:buNone/>
                      </a:pPr>
                      <a:r>
                        <a:rPr lang="en" sz="1600">
                          <a:solidFill>
                            <a:srgbClr val="FFFFFF"/>
                          </a:solidFill>
                        </a:rPr>
                        <a:t>2776 g</a:t>
                      </a:r>
                    </a:p>
                  </a:txBody>
                  <a:tcPr marT="91425" marB="91425" marR="91425" marL="91425"/>
                </a:tc>
                <a:tc>
                  <a:txBody>
                    <a:bodyPr>
                      <a:noAutofit/>
                    </a:bodyPr>
                    <a:lstStyle/>
                    <a:p>
                      <a:pPr lvl="0" rtl="0" algn="ctr">
                        <a:spcBef>
                          <a:spcPts val="0"/>
                        </a:spcBef>
                        <a:buNone/>
                      </a:pPr>
                      <a:r>
                        <a:rPr lang="en" sz="1600">
                          <a:solidFill>
                            <a:srgbClr val="FFFFFF"/>
                          </a:solidFill>
                        </a:rPr>
                        <a:t>4164 g</a:t>
                      </a:r>
                    </a:p>
                  </a:txBody>
                  <a:tcPr marT="91425" marB="91425" marR="91425" marL="91425"/>
                </a:tc>
              </a:tr>
              <a:tr h="381000">
                <a:tc>
                  <a:txBody>
                    <a:bodyPr>
                      <a:noAutofit/>
                    </a:bodyPr>
                    <a:lstStyle/>
                    <a:p>
                      <a:pPr lvl="0" rtl="0" algn="ctr">
                        <a:spcBef>
                          <a:spcPts val="0"/>
                        </a:spcBef>
                        <a:buNone/>
                      </a:pPr>
                      <a:r>
                        <a:rPr b="1" lang="en" sz="1600">
                          <a:solidFill>
                            <a:schemeClr val="accent5"/>
                          </a:solidFill>
                        </a:rPr>
                        <a:t>4 Cell</a:t>
                      </a:r>
                    </a:p>
                  </a:txBody>
                  <a:tcPr marT="91425" marB="91425" marR="91425" marL="91425"/>
                </a:tc>
                <a:tc>
                  <a:txBody>
                    <a:bodyPr>
                      <a:noAutofit/>
                    </a:bodyPr>
                    <a:lstStyle/>
                    <a:p>
                      <a:pPr lvl="0" rtl="0" algn="ctr">
                        <a:spcBef>
                          <a:spcPts val="0"/>
                        </a:spcBef>
                        <a:buNone/>
                      </a:pPr>
                      <a:r>
                        <a:rPr b="1" lang="en" sz="1600">
                          <a:solidFill>
                            <a:schemeClr val="accent5"/>
                          </a:solidFill>
                        </a:rPr>
                        <a:t>4148 g</a:t>
                      </a:r>
                    </a:p>
                  </a:txBody>
                  <a:tcPr marT="91425" marB="91425" marR="91425" marL="91425"/>
                </a:tc>
                <a:tc>
                  <a:txBody>
                    <a:bodyPr>
                      <a:noAutofit/>
                    </a:bodyPr>
                    <a:lstStyle/>
                    <a:p>
                      <a:pPr lvl="0" rtl="0" algn="ctr">
                        <a:spcBef>
                          <a:spcPts val="0"/>
                        </a:spcBef>
                        <a:buNone/>
                      </a:pPr>
                      <a:r>
                        <a:rPr b="1" lang="en" sz="1600">
                          <a:solidFill>
                            <a:schemeClr val="accent5"/>
                          </a:solidFill>
                        </a:rPr>
                        <a:t>6222 g</a:t>
                      </a:r>
                    </a:p>
                  </a:txBody>
                  <a:tcPr marT="91425" marB="91425" marR="91425" marL="91425"/>
                </a:tc>
              </a:tr>
              <a:tr h="381000">
                <a:tc>
                  <a:txBody>
                    <a:bodyPr>
                      <a:noAutofit/>
                    </a:bodyPr>
                    <a:lstStyle/>
                    <a:p>
                      <a:pPr lvl="0" rtl="0" algn="ctr">
                        <a:spcBef>
                          <a:spcPts val="0"/>
                        </a:spcBef>
                        <a:buNone/>
                      </a:pPr>
                      <a:r>
                        <a:rPr lang="en" sz="1600">
                          <a:solidFill>
                            <a:srgbClr val="FFFFFF"/>
                          </a:solidFill>
                        </a:rPr>
                        <a:t>Needed Peak Thrust*</a:t>
                      </a:r>
                    </a:p>
                  </a:txBody>
                  <a:tcPr marT="91425" marB="91425" marR="91425" marL="91425"/>
                </a:tc>
                <a:tc>
                  <a:txBody>
                    <a:bodyPr>
                      <a:noAutofit/>
                    </a:bodyPr>
                    <a:lstStyle/>
                    <a:p>
                      <a:pPr lvl="0" rtl="0" algn="ctr">
                        <a:spcBef>
                          <a:spcPts val="0"/>
                        </a:spcBef>
                        <a:buNone/>
                      </a:pPr>
                      <a:r>
                        <a:rPr lang="en" sz="1600">
                          <a:solidFill>
                            <a:srgbClr val="FFFFFF"/>
                          </a:solidFill>
                        </a:rPr>
                        <a:t>3746 g</a:t>
                      </a:r>
                    </a:p>
                  </a:txBody>
                  <a:tcPr marT="91425" marB="91425" marR="91425" marL="91425"/>
                </a:tc>
                <a:tc>
                  <a:txBody>
                    <a:bodyPr>
                      <a:noAutofit/>
                    </a:bodyPr>
                    <a:lstStyle/>
                    <a:p>
                      <a:pPr lvl="0" rtl="0" algn="ctr">
                        <a:spcBef>
                          <a:spcPts val="0"/>
                        </a:spcBef>
                        <a:buNone/>
                      </a:pPr>
                      <a:r>
                        <a:rPr lang="en" sz="1600">
                          <a:solidFill>
                            <a:srgbClr val="FFFFFF"/>
                          </a:solidFill>
                        </a:rPr>
                        <a:t>4218 g</a:t>
                      </a:r>
                    </a:p>
                  </a:txBody>
                  <a:tcPr marT="91425" marB="91425" marR="91425" marL="91425"/>
                </a:tc>
              </a:tr>
            </a:tbl>
          </a:graphicData>
        </a:graphic>
      </p:graphicFrame>
      <p:sp>
        <p:nvSpPr>
          <p:cNvPr id="471" name="Shape 471"/>
          <p:cNvSpPr txBox="1"/>
          <p:nvPr/>
        </p:nvSpPr>
        <p:spPr>
          <a:xfrm>
            <a:off x="900300" y="4175900"/>
            <a:ext cx="7343400" cy="686100"/>
          </a:xfrm>
          <a:prstGeom prst="rect">
            <a:avLst/>
          </a:prstGeom>
          <a:noFill/>
          <a:ln>
            <a:noFill/>
          </a:ln>
        </p:spPr>
        <p:txBody>
          <a:bodyPr anchorCtr="0" anchor="t" bIns="91425" lIns="91425" rIns="91425" tIns="91425">
            <a:noAutofit/>
          </a:bodyPr>
          <a:lstStyle/>
          <a:p>
            <a:pPr lvl="0" rtl="0">
              <a:spcBef>
                <a:spcPts val="0"/>
              </a:spcBef>
              <a:buNone/>
            </a:pPr>
            <a:r>
              <a:rPr lang="en" sz="1700">
                <a:solidFill>
                  <a:srgbClr val="F3F3F3"/>
                </a:solidFill>
              </a:rPr>
              <a:t>*Based on the predicted weight of the aircraft and on board technology, not including the weight of the battery. </a:t>
            </a:r>
          </a:p>
        </p:txBody>
      </p:sp>
      <p:sp>
        <p:nvSpPr>
          <p:cNvPr id="472" name="Shape 472"/>
          <p:cNvSpPr/>
          <p:nvPr/>
        </p:nvSpPr>
        <p:spPr>
          <a:xfrm>
            <a:off x="5789550" y="2690875"/>
            <a:ext cx="2401800" cy="393600"/>
          </a:xfrm>
          <a:prstGeom prst="rect">
            <a:avLst/>
          </a:prstGeom>
          <a:noFill/>
          <a:ln cap="flat" cmpd="sng" w="38100">
            <a:solidFill>
              <a:srgbClr val="E06666"/>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473" name="Shape 473"/>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474" name="Shape 474"/>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8" name="Shape 478"/>
        <p:cNvGrpSpPr/>
        <p:nvPr/>
      </p:nvGrpSpPr>
      <p:grpSpPr>
        <a:xfrm>
          <a:off x="0" y="0"/>
          <a:ext cx="0" cy="0"/>
          <a:chOff x="0" y="0"/>
          <a:chExt cx="0" cy="0"/>
        </a:xfrm>
      </p:grpSpPr>
      <p:sp>
        <p:nvSpPr>
          <p:cNvPr id="479" name="Shape 479"/>
          <p:cNvSpPr txBox="1"/>
          <p:nvPr>
            <p:ph type="title"/>
          </p:nvPr>
        </p:nvSpPr>
        <p:spPr>
          <a:xfrm>
            <a:off x="5345900" y="903725"/>
            <a:ext cx="3254700" cy="686100"/>
          </a:xfrm>
          <a:prstGeom prst="rect">
            <a:avLst/>
          </a:prstGeom>
        </p:spPr>
        <p:txBody>
          <a:bodyPr anchorCtr="0" anchor="b" bIns="91425" lIns="91425" rIns="91425" tIns="91425">
            <a:noAutofit/>
          </a:bodyPr>
          <a:lstStyle/>
          <a:p>
            <a:pPr lvl="0" rtl="0" algn="ctr">
              <a:spcBef>
                <a:spcPts val="0"/>
              </a:spcBef>
              <a:buNone/>
            </a:pPr>
            <a:r>
              <a:rPr lang="en">
                <a:latin typeface="Ubuntu"/>
                <a:ea typeface="Ubuntu"/>
                <a:cs typeface="Ubuntu"/>
                <a:sym typeface="Ubuntu"/>
              </a:rPr>
              <a:t>Predicted Weight</a:t>
            </a:r>
          </a:p>
        </p:txBody>
      </p:sp>
      <p:sp>
        <p:nvSpPr>
          <p:cNvPr id="480" name="Shape 48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graphicFrame>
        <p:nvGraphicFramePr>
          <p:cNvPr id="481" name="Shape 481"/>
          <p:cNvGraphicFramePr/>
          <p:nvPr/>
        </p:nvGraphicFramePr>
        <p:xfrm>
          <a:off x="231250" y="615525"/>
          <a:ext cx="3000000" cy="3000000"/>
        </p:xfrm>
        <a:graphic>
          <a:graphicData uri="http://schemas.openxmlformats.org/drawingml/2006/table">
            <a:tbl>
              <a:tblPr>
                <a:noFill/>
                <a:tableStyleId>{492D323C-B14D-49A6-B568-84CDFF869E4D}</a:tableStyleId>
              </a:tblPr>
              <a:tblGrid>
                <a:gridCol w="2651600"/>
                <a:gridCol w="929450"/>
                <a:gridCol w="1037525"/>
              </a:tblGrid>
              <a:tr h="374875">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Pixhawk</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38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Pixhawk accessories</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60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Motor/Prop/ESC each</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6</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118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C</a:t>
                      </a:r>
                      <a:r>
                        <a:rPr lang="en" sz="1600">
                          <a:solidFill>
                            <a:srgbClr val="FFFFFF"/>
                          </a:solidFill>
                          <a:latin typeface="Ubuntu"/>
                          <a:ea typeface="Ubuntu"/>
                          <a:cs typeface="Ubuntu"/>
                          <a:sym typeface="Ubuntu"/>
                        </a:rPr>
                        <a:t>ontroller receiver</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22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Gimbal</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214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C</a:t>
                      </a:r>
                      <a:r>
                        <a:rPr lang="en" sz="1600">
                          <a:solidFill>
                            <a:srgbClr val="FFFFFF"/>
                          </a:solidFill>
                          <a:latin typeface="Ubuntu"/>
                          <a:ea typeface="Ubuntu"/>
                          <a:cs typeface="Ubuntu"/>
                          <a:sym typeface="Ubuntu"/>
                        </a:rPr>
                        <a:t>amera</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150 g</a:t>
                      </a:r>
                    </a:p>
                  </a:txBody>
                  <a:tcPr marT="91425" marB="91425" marR="28575" marL="28575" anchor="ctr"/>
                </a:tc>
              </a:tr>
              <a:tr h="381000">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Nvidia TX1</a:t>
                      </a:r>
                    </a:p>
                  </a:txBody>
                  <a:tcPr marT="91425" marB="91425" marR="28575" marL="28575" anchor="b"/>
                </a:tc>
                <a:tc>
                  <a:txBody>
                    <a:bodyPr>
                      <a:noAutofit/>
                    </a:bodyPr>
                    <a:lstStyle/>
                    <a:p>
                      <a:pPr lvl="0" rtl="0" algn="ctr">
                        <a:lnSpc>
                          <a:spcPct val="115000"/>
                        </a:lnSpc>
                        <a:spcBef>
                          <a:spcPts val="0"/>
                        </a:spcBef>
                        <a:buNone/>
                      </a:pPr>
                      <a:r>
                        <a:rPr lang="en" sz="1600">
                          <a:solidFill>
                            <a:srgbClr val="FFFFFF"/>
                          </a:solidFill>
                          <a:latin typeface="Ubuntu"/>
                          <a:ea typeface="Ubuntu"/>
                          <a:cs typeface="Ubuntu"/>
                          <a:sym typeface="Ubuntu"/>
                        </a:rPr>
                        <a:t>1</a:t>
                      </a:r>
                    </a:p>
                  </a:txBody>
                  <a:tcPr marT="91425" marB="91425" marR="28575" marL="28575" anchor="b"/>
                </a:tc>
                <a:tc>
                  <a:txBody>
                    <a:bodyPr>
                      <a:noAutofit/>
                    </a:bodyPr>
                    <a:lstStyle/>
                    <a:p>
                      <a:pPr lvl="0" rtl="0">
                        <a:lnSpc>
                          <a:spcPct val="115000"/>
                        </a:lnSpc>
                        <a:spcBef>
                          <a:spcPts val="0"/>
                        </a:spcBef>
                        <a:buNone/>
                      </a:pPr>
                      <a:r>
                        <a:rPr lang="en" sz="1600">
                          <a:solidFill>
                            <a:srgbClr val="FFFFFF"/>
                          </a:solidFill>
                          <a:latin typeface="Ubuntu"/>
                          <a:ea typeface="Ubuntu"/>
                          <a:cs typeface="Ubuntu"/>
                          <a:sym typeface="Ubuntu"/>
                        </a:rPr>
                        <a:t>     </a:t>
                      </a:r>
                      <a:r>
                        <a:rPr lang="en" sz="1600">
                          <a:solidFill>
                            <a:srgbClr val="FFFFFF"/>
                          </a:solidFill>
                          <a:latin typeface="Ubuntu"/>
                          <a:ea typeface="Ubuntu"/>
                          <a:cs typeface="Ubuntu"/>
                          <a:sym typeface="Ubuntu"/>
                        </a:rPr>
                        <a:t>144 g    </a:t>
                      </a:r>
                    </a:p>
                  </a:txBody>
                  <a:tcPr marT="91425" marB="91425" marR="28575" marL="28575" anchor="ctr"/>
                </a:tc>
              </a:tr>
              <a:tr h="396200">
                <a:tc>
                  <a:txBody>
                    <a:bodyPr>
                      <a:noAutofit/>
                    </a:bodyPr>
                    <a:lstStyle/>
                    <a:p>
                      <a:pPr lvl="0" rtl="0" algn="ctr">
                        <a:spcBef>
                          <a:spcPts val="0"/>
                        </a:spcBef>
                        <a:buNone/>
                      </a:pPr>
                      <a:r>
                        <a:rPr lang="en" sz="1600">
                          <a:solidFill>
                            <a:srgbClr val="FFFFFF"/>
                          </a:solidFill>
                          <a:latin typeface="Ubuntu"/>
                          <a:ea typeface="Ubuntu"/>
                          <a:cs typeface="Ubuntu"/>
                          <a:sym typeface="Ubuntu"/>
                        </a:rPr>
                        <a:t>Airframe</a:t>
                      </a:r>
                    </a:p>
                  </a:txBody>
                  <a:tcPr marT="91425" marB="91425" marR="91425" marL="91425"/>
                </a:tc>
                <a:tc>
                  <a:txBody>
                    <a:bodyPr>
                      <a:noAutofit/>
                    </a:bodyPr>
                    <a:lstStyle/>
                    <a:p>
                      <a:pPr lvl="0" rtl="0" algn="ctr">
                        <a:spcBef>
                          <a:spcPts val="0"/>
                        </a:spcBef>
                        <a:buNone/>
                      </a:pPr>
                      <a:r>
                        <a:rPr lang="en" sz="1600">
                          <a:solidFill>
                            <a:srgbClr val="FFFFFF"/>
                          </a:solidFill>
                          <a:latin typeface="Ubuntu"/>
                          <a:ea typeface="Ubuntu"/>
                          <a:cs typeface="Ubuntu"/>
                          <a:sym typeface="Ubuntu"/>
                        </a:rPr>
                        <a:t>1</a:t>
                      </a:r>
                    </a:p>
                  </a:txBody>
                  <a:tcPr marT="91425" marB="91425" marR="91425" marL="91425"/>
                </a:tc>
                <a:tc>
                  <a:txBody>
                    <a:bodyPr>
                      <a:noAutofit/>
                    </a:bodyPr>
                    <a:lstStyle/>
                    <a:p>
                      <a:pPr lvl="0" rtl="0">
                        <a:spcBef>
                          <a:spcPts val="0"/>
                        </a:spcBef>
                        <a:buNone/>
                      </a:pPr>
                      <a:r>
                        <a:rPr lang="en" sz="1600">
                          <a:solidFill>
                            <a:srgbClr val="FFFFFF"/>
                          </a:solidFill>
                          <a:latin typeface="Ubuntu"/>
                          <a:ea typeface="Ubuntu"/>
                          <a:cs typeface="Ubuntu"/>
                          <a:sym typeface="Ubuntu"/>
                        </a:rPr>
                        <a:t>   740 g  </a:t>
                      </a:r>
                    </a:p>
                  </a:txBody>
                  <a:tcPr marT="91425" marB="91425" marR="91425" marL="91425" anchor="ctr"/>
                </a:tc>
              </a:tr>
              <a:tr h="396200">
                <a:tc>
                  <a:txBody>
                    <a:bodyPr>
                      <a:noAutofit/>
                    </a:bodyPr>
                    <a:lstStyle/>
                    <a:p>
                      <a:pPr lvl="0" rtl="0" algn="ctr">
                        <a:spcBef>
                          <a:spcPts val="0"/>
                        </a:spcBef>
                        <a:buNone/>
                      </a:pPr>
                      <a:r>
                        <a:rPr b="1" lang="en" sz="1600">
                          <a:solidFill>
                            <a:schemeClr val="accent5"/>
                          </a:solidFill>
                          <a:latin typeface="Ubuntu"/>
                          <a:ea typeface="Ubuntu"/>
                          <a:cs typeface="Ubuntu"/>
                          <a:sym typeface="Ubuntu"/>
                        </a:rPr>
                        <a:t>Total weight</a:t>
                      </a:r>
                    </a:p>
                  </a:txBody>
                  <a:tcPr marT="91425" marB="91425" marR="91425" marL="91425"/>
                </a:tc>
                <a:tc gridSpan="2">
                  <a:txBody>
                    <a:bodyPr>
                      <a:noAutofit/>
                    </a:bodyPr>
                    <a:lstStyle/>
                    <a:p>
                      <a:pPr lvl="0" rtl="0" algn="ctr">
                        <a:spcBef>
                          <a:spcPts val="0"/>
                        </a:spcBef>
                        <a:buNone/>
                      </a:pPr>
                      <a:r>
                        <a:rPr b="1" lang="en" sz="1600">
                          <a:solidFill>
                            <a:schemeClr val="accent5"/>
                          </a:solidFill>
                          <a:latin typeface="Ubuntu"/>
                          <a:ea typeface="Ubuntu"/>
                          <a:cs typeface="Ubuntu"/>
                          <a:sym typeface="Ubuntu"/>
                        </a:rPr>
                        <a:t>2076 g</a:t>
                      </a:r>
                    </a:p>
                  </a:txBody>
                  <a:tcPr marT="91425" marB="91425" marR="91425" marL="91425"/>
                </a:tc>
                <a:tc hMerge="1"/>
              </a:tr>
            </a:tbl>
          </a:graphicData>
        </a:graphic>
      </p:graphicFrame>
      <p:sp>
        <p:nvSpPr>
          <p:cNvPr id="482" name="Shape 482"/>
          <p:cNvSpPr txBox="1"/>
          <p:nvPr/>
        </p:nvSpPr>
        <p:spPr>
          <a:xfrm>
            <a:off x="5069600" y="1539800"/>
            <a:ext cx="3807300" cy="1821000"/>
          </a:xfrm>
          <a:prstGeom prst="rect">
            <a:avLst/>
          </a:prstGeom>
          <a:noFill/>
          <a:ln>
            <a:noFill/>
          </a:ln>
        </p:spPr>
        <p:txBody>
          <a:bodyPr anchorCtr="0" anchor="t" bIns="91425" lIns="91425" rIns="91425" tIns="91425">
            <a:noAutofit/>
          </a:bodyPr>
          <a:lstStyle/>
          <a:p>
            <a:pPr lvl="0" algn="ctr">
              <a:spcBef>
                <a:spcPts val="0"/>
              </a:spcBef>
              <a:buNone/>
            </a:pPr>
            <a:r>
              <a:rPr lang="en" sz="1600">
                <a:solidFill>
                  <a:srgbClr val="FFFFFF"/>
                </a:solidFill>
                <a:latin typeface="Ubuntu"/>
                <a:ea typeface="Ubuntu"/>
                <a:cs typeface="Ubuntu"/>
                <a:sym typeface="Ubuntu"/>
              </a:rPr>
              <a:t>Previous </a:t>
            </a:r>
            <a:r>
              <a:rPr lang="en" sz="1600">
                <a:solidFill>
                  <a:srgbClr val="FFFFFF"/>
                </a:solidFill>
                <a:latin typeface="Ubuntu"/>
                <a:ea typeface="Ubuntu"/>
                <a:cs typeface="Ubuntu"/>
                <a:sym typeface="Ubuntu"/>
              </a:rPr>
              <a:t>Weight vs  Current Weight</a:t>
            </a:r>
          </a:p>
          <a:p>
            <a:pPr lvl="0" algn="ctr">
              <a:spcBef>
                <a:spcPts val="0"/>
              </a:spcBef>
              <a:buNone/>
            </a:pPr>
            <a:r>
              <a:t/>
            </a:r>
            <a:endParaRPr sz="1800">
              <a:solidFill>
                <a:srgbClr val="FFFFFF"/>
              </a:solidFill>
              <a:latin typeface="Ubuntu"/>
              <a:ea typeface="Ubuntu"/>
              <a:cs typeface="Ubuntu"/>
              <a:sym typeface="Ubuntu"/>
            </a:endParaRPr>
          </a:p>
          <a:p>
            <a:pPr lvl="0" algn="ctr">
              <a:spcBef>
                <a:spcPts val="0"/>
              </a:spcBef>
              <a:buNone/>
            </a:pPr>
            <a:r>
              <a:rPr lang="en" sz="1800">
                <a:solidFill>
                  <a:schemeClr val="accent5"/>
                </a:solidFill>
                <a:latin typeface="Ubuntu"/>
                <a:ea typeface="Ubuntu"/>
                <a:cs typeface="Ubuntu"/>
                <a:sym typeface="Ubuntu"/>
              </a:rPr>
              <a:t>1829 g →  2076 g</a:t>
            </a:r>
          </a:p>
          <a:p>
            <a:pPr lvl="0" algn="ctr">
              <a:spcBef>
                <a:spcPts val="0"/>
              </a:spcBef>
              <a:buNone/>
            </a:pPr>
            <a:r>
              <a:t/>
            </a:r>
            <a:endParaRPr>
              <a:latin typeface="Ubuntu"/>
              <a:ea typeface="Ubuntu"/>
              <a:cs typeface="Ubuntu"/>
              <a:sym typeface="Ubuntu"/>
            </a:endParaRPr>
          </a:p>
          <a:p>
            <a:pPr lvl="0" algn="ctr">
              <a:spcBef>
                <a:spcPts val="0"/>
              </a:spcBef>
              <a:buNone/>
            </a:pPr>
            <a:r>
              <a:t/>
            </a:r>
            <a:endParaRPr>
              <a:latin typeface="Ubuntu"/>
              <a:ea typeface="Ubuntu"/>
              <a:cs typeface="Ubuntu"/>
              <a:sym typeface="Ubuntu"/>
            </a:endParaRPr>
          </a:p>
        </p:txBody>
      </p:sp>
      <p:sp>
        <p:nvSpPr>
          <p:cNvPr id="483" name="Shape 483"/>
          <p:cNvSpPr txBox="1"/>
          <p:nvPr>
            <p:ph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chemeClr val="accent5"/>
                </a:solidFill>
                <a:latin typeface="Ubuntu"/>
                <a:ea typeface="Ubuntu"/>
                <a:cs typeface="Ubuntu"/>
                <a:sym typeface="Ubuntu"/>
              </a:rPr>
              <a:t>Airframe/Performance</a:t>
            </a:r>
            <a:r>
              <a:rPr lang="en" sz="1600">
                <a:solidFill>
                  <a:srgbClr val="999999"/>
                </a:solidFill>
                <a:latin typeface="Ubuntu"/>
                <a:ea typeface="Ubuntu"/>
                <a:cs typeface="Ubuntu"/>
                <a:sym typeface="Ubuntu"/>
              </a:rPr>
              <a:t> →  Demo</a:t>
            </a:r>
          </a:p>
          <a:p>
            <a:pPr lvl="0" rtl="0" algn="ctr">
              <a:spcBef>
                <a:spcPts val="0"/>
              </a:spcBef>
              <a:buNone/>
            </a:pPr>
            <a:r>
              <a:rPr lang="en" sz="1600">
                <a:latin typeface="Ubuntu"/>
                <a:ea typeface="Ubuntu"/>
                <a:cs typeface="Ubuntu"/>
                <a:sym typeface="Ubuntu"/>
              </a:rPr>
              <a:t>	</a:t>
            </a:r>
          </a:p>
        </p:txBody>
      </p:sp>
      <p:sp>
        <p:nvSpPr>
          <p:cNvPr id="484" name="Shape 484"/>
          <p:cNvSpPr txBox="1"/>
          <p:nvPr>
            <p:ph type="title"/>
          </p:nvPr>
        </p:nvSpPr>
        <p:spPr>
          <a:xfrm>
            <a:off x="5345900" y="3039400"/>
            <a:ext cx="3254700" cy="686100"/>
          </a:xfrm>
          <a:prstGeom prst="rect">
            <a:avLst/>
          </a:prstGeom>
        </p:spPr>
        <p:txBody>
          <a:bodyPr anchorCtr="0" anchor="b" bIns="91425" lIns="91425" rIns="91425" tIns="91425">
            <a:noAutofit/>
          </a:bodyPr>
          <a:lstStyle/>
          <a:p>
            <a:pPr lvl="0" rtl="0" algn="ctr">
              <a:spcBef>
                <a:spcPts val="0"/>
              </a:spcBef>
              <a:buNone/>
            </a:pPr>
            <a:r>
              <a:rPr lang="en" sz="2800">
                <a:latin typeface="Ubuntu"/>
                <a:ea typeface="Ubuntu"/>
                <a:cs typeface="Ubuntu"/>
                <a:sym typeface="Ubuntu"/>
              </a:rPr>
              <a:t>Flight duration</a:t>
            </a:r>
          </a:p>
        </p:txBody>
      </p:sp>
      <p:sp>
        <p:nvSpPr>
          <p:cNvPr id="485" name="Shape 485"/>
          <p:cNvSpPr txBox="1"/>
          <p:nvPr>
            <p:ph type="title"/>
          </p:nvPr>
        </p:nvSpPr>
        <p:spPr>
          <a:xfrm>
            <a:off x="5345900" y="3668962"/>
            <a:ext cx="3254700" cy="686100"/>
          </a:xfrm>
          <a:prstGeom prst="rect">
            <a:avLst/>
          </a:prstGeom>
        </p:spPr>
        <p:txBody>
          <a:bodyPr anchorCtr="0" anchor="ctr" bIns="91425" lIns="91425" rIns="91425" tIns="91425">
            <a:noAutofit/>
          </a:bodyPr>
          <a:lstStyle/>
          <a:p>
            <a:pPr lvl="0" rtl="0" algn="ctr">
              <a:spcBef>
                <a:spcPts val="0"/>
              </a:spcBef>
              <a:buNone/>
            </a:pPr>
            <a:r>
              <a:rPr lang="en" sz="1800">
                <a:solidFill>
                  <a:schemeClr val="accent5"/>
                </a:solidFill>
                <a:latin typeface="Ubuntu"/>
                <a:ea typeface="Ubuntu"/>
                <a:cs typeface="Ubuntu"/>
                <a:sym typeface="Ubuntu"/>
              </a:rPr>
              <a:t>30 minutes → 24 minutes</a:t>
            </a:r>
          </a:p>
        </p:txBody>
      </p:sp>
      <p:sp>
        <p:nvSpPr>
          <p:cNvPr id="486" name="Shape 486"/>
          <p:cNvSpPr txBox="1"/>
          <p:nvPr>
            <p:ph idx="12" type="sldNum"/>
          </p:nvPr>
        </p:nvSpPr>
        <p:spPr>
          <a:xfrm>
            <a:off x="7468485" y="4663225"/>
            <a:ext cx="1552500" cy="393600"/>
          </a:xfrm>
          <a:prstGeom prst="rect">
            <a:avLst/>
          </a:prstGeom>
        </p:spPr>
        <p:txBody>
          <a:bodyPr anchorCtr="0" anchor="ctr" bIns="91425" lIns="91425" rIns="91425" tIns="91425">
            <a:noAutofit/>
          </a:bodyPr>
          <a:lstStyle/>
          <a:p>
            <a:pPr lvl="0" rtl="0">
              <a:spcBef>
                <a:spcPts val="0"/>
              </a:spcBef>
              <a:buNone/>
            </a:pPr>
            <a:r>
              <a:rPr lang="en"/>
              <a:t>Sarah  Hood	</a:t>
            </a:r>
            <a:fld id="{00000000-1234-1234-1234-123412341234}" type="slidenum">
              <a:rPr lang="en"/>
              <a:t>‹#›</a:t>
            </a:fld>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0" name="Shape 490"/>
        <p:cNvGrpSpPr/>
        <p:nvPr/>
      </p:nvGrpSpPr>
      <p:grpSpPr>
        <a:xfrm>
          <a:off x="0" y="0"/>
          <a:ext cx="0" cy="0"/>
          <a:chOff x="0" y="0"/>
          <a:chExt cx="0" cy="0"/>
        </a:xfrm>
      </p:grpSpPr>
      <p:sp>
        <p:nvSpPr>
          <p:cNvPr id="491" name="Shape 491"/>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492" name="Shape 492"/>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Demonstration</a:t>
            </a:r>
          </a:p>
        </p:txBody>
      </p:sp>
      <p:cxnSp>
        <p:nvCxnSpPr>
          <p:cNvPr id="493" name="Shape 493"/>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494" name="Shape 494"/>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l">
              <a:spcBef>
                <a:spcPts val="0"/>
              </a:spcBef>
              <a:buNone/>
            </a:pPr>
            <a:r>
              <a:t/>
            </a:r>
            <a:endParaRPr>
              <a:latin typeface="Ubuntu"/>
              <a:ea typeface="Ubuntu"/>
              <a:cs typeface="Ubuntu"/>
              <a:sym typeface="Ubuntu"/>
            </a:endParaRPr>
          </a:p>
        </p:txBody>
      </p:sp>
      <p:sp>
        <p:nvSpPr>
          <p:cNvPr id="495" name="Shape 495"/>
          <p:cNvSpPr txBox="1"/>
          <p:nvPr/>
        </p:nvSpPr>
        <p:spPr>
          <a:xfrm>
            <a:off x="3072000" y="2389500"/>
            <a:ext cx="3000000" cy="963900"/>
          </a:xfrm>
          <a:prstGeom prst="rect">
            <a:avLst/>
          </a:prstGeom>
          <a:noFill/>
          <a:ln>
            <a:noFill/>
          </a:ln>
        </p:spPr>
        <p:txBody>
          <a:bodyPr anchorCtr="0" anchor="ctr" bIns="91425" lIns="91425" rIns="91425" tIns="91425">
            <a:noAutofit/>
          </a:bodyPr>
          <a:lstStyle/>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rPr lang="en" sz="2100">
                <a:solidFill>
                  <a:schemeClr val="accent5"/>
                </a:solidFill>
                <a:latin typeface="Ubuntu"/>
                <a:ea typeface="Ubuntu"/>
                <a:cs typeface="Ubuntu"/>
                <a:sym typeface="Ubuntu"/>
              </a:rPr>
              <a:t>Peter Burchell</a:t>
            </a:r>
            <a:br>
              <a:rPr lang="en" sz="2100">
                <a:solidFill>
                  <a:schemeClr val="accent5"/>
                </a:solidFill>
                <a:latin typeface="Ubuntu"/>
                <a:ea typeface="Ubuntu"/>
                <a:cs typeface="Ubuntu"/>
                <a:sym typeface="Ubuntu"/>
              </a:rPr>
            </a:br>
          </a:p>
          <a:p>
            <a:pPr lvl="0" rtl="0" algn="ctr">
              <a:spcBef>
                <a:spcPts val="0"/>
              </a:spcBef>
              <a:buNone/>
            </a:pPr>
            <a:r>
              <a:t/>
            </a:r>
            <a:endParaRPr sz="2100">
              <a:solidFill>
                <a:schemeClr val="accent5"/>
              </a:solidFill>
              <a:latin typeface="Ubuntu"/>
              <a:ea typeface="Ubuntu"/>
              <a:cs typeface="Ubuntu"/>
              <a:sym typeface="Ubuntu"/>
            </a:endParaRP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9" name="Shape 499"/>
        <p:cNvGrpSpPr/>
        <p:nvPr/>
      </p:nvGrpSpPr>
      <p:grpSpPr>
        <a:xfrm>
          <a:off x="0" y="0"/>
          <a:ext cx="0" cy="0"/>
          <a:chOff x="0" y="0"/>
          <a:chExt cx="0" cy="0"/>
        </a:xfrm>
      </p:grpSpPr>
      <p:sp>
        <p:nvSpPr>
          <p:cNvPr id="500" name="Shape 500"/>
          <p:cNvSpPr txBox="1"/>
          <p:nvPr>
            <p:ph idx="4294967295" type="title"/>
          </p:nvPr>
        </p:nvSpPr>
        <p:spPr>
          <a:xfrm>
            <a:off x="387900" y="762825"/>
            <a:ext cx="8368200" cy="686100"/>
          </a:xfrm>
          <a:prstGeom prst="rect">
            <a:avLst/>
          </a:prstGeom>
        </p:spPr>
        <p:txBody>
          <a:bodyPr anchorCtr="0" anchor="b" bIns="91425" lIns="91425" rIns="91425" tIns="91425">
            <a:noAutofit/>
          </a:bodyPr>
          <a:lstStyle/>
          <a:p>
            <a:pPr lvl="0">
              <a:spcBef>
                <a:spcPts val="0"/>
              </a:spcBef>
              <a:buNone/>
            </a:pPr>
            <a:r>
              <a:rPr lang="en">
                <a:latin typeface="Ubuntu"/>
                <a:ea typeface="Ubuntu"/>
                <a:cs typeface="Ubuntu"/>
                <a:sym typeface="Ubuntu"/>
              </a:rPr>
              <a:t>Demonstration</a:t>
            </a:r>
          </a:p>
        </p:txBody>
      </p:sp>
      <p:sp>
        <p:nvSpPr>
          <p:cNvPr id="501" name="Shape 501"/>
          <p:cNvSpPr txBox="1"/>
          <p:nvPr>
            <p:ph idx="4294967295" type="body"/>
          </p:nvPr>
        </p:nvSpPr>
        <p:spPr>
          <a:xfrm>
            <a:off x="692700" y="1718424"/>
            <a:ext cx="8368200" cy="3078900"/>
          </a:xfrm>
          <a:prstGeom prst="rect">
            <a:avLst/>
          </a:prstGeom>
        </p:spPr>
        <p:txBody>
          <a:bodyPr anchorCtr="0" anchor="t" bIns="91425" lIns="91425" rIns="91425" tIns="91425">
            <a:noAutofit/>
          </a:bodyPr>
          <a:lstStyle/>
          <a:p>
            <a:pPr indent="-368300" lvl="0" marL="457200" rtl="0">
              <a:lnSpc>
                <a:spcPct val="100000"/>
              </a:lnSpc>
              <a:spcBef>
                <a:spcPts val="0"/>
              </a:spcBef>
              <a:spcAft>
                <a:spcPts val="0"/>
              </a:spcAft>
              <a:buClr>
                <a:srgbClr val="FFFFFF"/>
              </a:buClr>
              <a:buSzPct val="100000"/>
              <a:buFont typeface="Ubuntu"/>
              <a:buAutoNum type="arabicPeriod"/>
            </a:pPr>
            <a:r>
              <a:rPr lang="en" sz="2200">
                <a:solidFill>
                  <a:srgbClr val="FFFFFF"/>
                </a:solidFill>
                <a:latin typeface="Ubuntu"/>
                <a:ea typeface="Ubuntu"/>
                <a:cs typeface="Ubuntu"/>
                <a:sym typeface="Ubuntu"/>
              </a:rPr>
              <a:t>Vehicle Interface</a:t>
            </a:r>
            <a:br>
              <a:rPr lang="en" sz="2200">
                <a:solidFill>
                  <a:srgbClr val="FFFFFF"/>
                </a:solidFill>
                <a:latin typeface="Ubuntu"/>
                <a:ea typeface="Ubuntu"/>
                <a:cs typeface="Ubuntu"/>
                <a:sym typeface="Ubuntu"/>
              </a:rPr>
            </a:br>
          </a:p>
          <a:p>
            <a:pPr indent="-368300" lvl="0" marL="457200" rtl="0">
              <a:lnSpc>
                <a:spcPct val="100000"/>
              </a:lnSpc>
              <a:spcBef>
                <a:spcPts val="0"/>
              </a:spcBef>
              <a:spcAft>
                <a:spcPts val="0"/>
              </a:spcAft>
              <a:buClr>
                <a:srgbClr val="FFFFFF"/>
              </a:buClr>
              <a:buSzPct val="100000"/>
              <a:buFont typeface="Ubuntu"/>
              <a:buAutoNum type="arabicPeriod"/>
            </a:pPr>
            <a:r>
              <a:rPr lang="en" sz="2200">
                <a:solidFill>
                  <a:srgbClr val="FFFFFF"/>
                </a:solidFill>
                <a:latin typeface="Ubuntu"/>
                <a:ea typeface="Ubuntu"/>
                <a:cs typeface="Ubuntu"/>
                <a:sym typeface="Ubuntu"/>
              </a:rPr>
              <a:t>USNG</a:t>
            </a:r>
            <a:br>
              <a:rPr lang="en" sz="2200">
                <a:solidFill>
                  <a:srgbClr val="FFFFFF"/>
                </a:solidFill>
                <a:latin typeface="Ubuntu"/>
                <a:ea typeface="Ubuntu"/>
                <a:cs typeface="Ubuntu"/>
                <a:sym typeface="Ubuntu"/>
              </a:rPr>
            </a:br>
          </a:p>
          <a:p>
            <a:pPr indent="-368300" lvl="0" marL="457200" rtl="0">
              <a:lnSpc>
                <a:spcPct val="100000"/>
              </a:lnSpc>
              <a:spcBef>
                <a:spcPts val="0"/>
              </a:spcBef>
              <a:spcAft>
                <a:spcPts val="0"/>
              </a:spcAft>
              <a:buClr>
                <a:srgbClr val="FFFFFF"/>
              </a:buClr>
              <a:buSzPct val="100000"/>
              <a:buFont typeface="Ubuntu"/>
              <a:buAutoNum type="arabicPeriod"/>
            </a:pPr>
            <a:r>
              <a:rPr lang="en" sz="2200">
                <a:solidFill>
                  <a:srgbClr val="FFFFFF"/>
                </a:solidFill>
                <a:latin typeface="Ubuntu"/>
                <a:ea typeface="Ubuntu"/>
                <a:cs typeface="Ubuntu"/>
                <a:sym typeface="Ubuntu"/>
              </a:rPr>
              <a:t>Object Detection</a:t>
            </a:r>
          </a:p>
        </p:txBody>
      </p:sp>
      <p:sp>
        <p:nvSpPr>
          <p:cNvPr id="502" name="Shape 502"/>
          <p:cNvSpPr txBox="1"/>
          <p:nvPr>
            <p:ph idx="12" type="sldNum"/>
          </p:nvPr>
        </p:nvSpPr>
        <p:spPr>
          <a:xfrm>
            <a:off x="6787876" y="4663225"/>
            <a:ext cx="2233200" cy="393600"/>
          </a:xfrm>
          <a:prstGeom prst="rect">
            <a:avLst/>
          </a:prstGeom>
        </p:spPr>
        <p:txBody>
          <a:bodyPr anchorCtr="0" anchor="ctr" bIns="91425" lIns="91425" rIns="91425" tIns="91425">
            <a:noAutofit/>
          </a:bodyPr>
          <a:lstStyle/>
          <a:p>
            <a:pPr indent="365850" lvl="0" marL="457200">
              <a:spcBef>
                <a:spcPts val="0"/>
              </a:spcBef>
              <a:buNone/>
            </a:pPr>
            <a:r>
              <a:rPr lang="en"/>
              <a:t>Peter Burchell	</a:t>
            </a:r>
            <a:fld id="{00000000-1234-1234-1234-123412341234}" type="slidenum">
              <a:rPr lang="en"/>
              <a:t>‹#›</a:t>
            </a:fld>
          </a:p>
        </p:txBody>
      </p:sp>
      <p:pic>
        <p:nvPicPr>
          <p:cNvPr descr="noback_quad.png" id="503" name="Shape 503"/>
          <p:cNvPicPr preferRelativeResize="0"/>
          <p:nvPr/>
        </p:nvPicPr>
        <p:blipFill>
          <a:blip r:embed="rId3">
            <a:alphaModFix/>
          </a:blip>
          <a:stretch>
            <a:fillRect/>
          </a:stretch>
        </p:blipFill>
        <p:spPr>
          <a:xfrm>
            <a:off x="4406150" y="1693112"/>
            <a:ext cx="3813900" cy="2144333"/>
          </a:xfrm>
          <a:prstGeom prst="rect">
            <a:avLst/>
          </a:prstGeom>
          <a:noFill/>
          <a:ln>
            <a:noFill/>
          </a:ln>
        </p:spPr>
      </p:pic>
      <p:sp>
        <p:nvSpPr>
          <p:cNvPr id="504" name="Shape 50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a:t>
            </a:r>
            <a:r>
              <a:rPr b="1" lang="en" sz="1600">
                <a:solidFill>
                  <a:schemeClr val="accent5"/>
                </a:solidFill>
                <a:latin typeface="Ubuntu"/>
                <a:ea typeface="Ubuntu"/>
                <a:cs typeface="Ubuntu"/>
                <a:sym typeface="Ubuntu"/>
              </a:rPr>
              <a:t> </a:t>
            </a:r>
            <a:r>
              <a:rPr lang="en" sz="1600">
                <a:solidFill>
                  <a:srgbClr val="999999"/>
                </a:solidFill>
                <a:latin typeface="Ubuntu"/>
                <a:ea typeface="Ubuntu"/>
                <a:cs typeface="Ubuntu"/>
                <a:sym typeface="Ubuntu"/>
              </a:rPr>
              <a:t>→ </a:t>
            </a:r>
            <a:r>
              <a:rPr b="1" lang="en" sz="1600">
                <a:solidFill>
                  <a:srgbClr val="999999"/>
                </a:solidFill>
                <a:latin typeface="Ubuntu"/>
                <a:ea typeface="Ubuntu"/>
                <a:cs typeface="Ubuntu"/>
                <a:sym typeface="Ubuntu"/>
              </a:rPr>
              <a:t>Airframe/Performance</a:t>
            </a:r>
            <a:r>
              <a:rPr lang="en" sz="1600">
                <a:solidFill>
                  <a:srgbClr val="999999"/>
                </a:solidFill>
                <a:latin typeface="Ubuntu"/>
                <a:ea typeface="Ubuntu"/>
                <a:cs typeface="Ubuntu"/>
                <a:sym typeface="Ubuntu"/>
              </a:rPr>
              <a:t> →  </a:t>
            </a:r>
            <a:r>
              <a:rPr lang="en" sz="1600">
                <a:solidFill>
                  <a:schemeClr val="accent5"/>
                </a:solidFill>
                <a:latin typeface="Ubuntu"/>
                <a:ea typeface="Ubuntu"/>
                <a:cs typeface="Ubuntu"/>
                <a:sym typeface="Ubuntu"/>
              </a:rPr>
              <a:t>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8" name="Shape 508"/>
        <p:cNvGrpSpPr/>
        <p:nvPr/>
      </p:nvGrpSpPr>
      <p:grpSpPr>
        <a:xfrm>
          <a:off x="0" y="0"/>
          <a:ext cx="0" cy="0"/>
          <a:chOff x="0" y="0"/>
          <a:chExt cx="0" cy="0"/>
        </a:xfrm>
      </p:grpSpPr>
      <p:sp>
        <p:nvSpPr>
          <p:cNvPr id="509" name="Shape 509"/>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510" name="Shape 510"/>
          <p:cNvSpPr txBox="1"/>
          <p:nvPr/>
        </p:nvSpPr>
        <p:spPr>
          <a:xfrm>
            <a:off x="1054650" y="1375150"/>
            <a:ext cx="70347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Summary</a:t>
            </a:r>
          </a:p>
        </p:txBody>
      </p:sp>
      <p:cxnSp>
        <p:nvCxnSpPr>
          <p:cNvPr id="511" name="Shape 511"/>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512" name="Shape 512"/>
          <p:cNvSpPr txBox="1"/>
          <p:nvPr/>
        </p:nvSpPr>
        <p:spPr>
          <a:xfrm>
            <a:off x="3072000" y="1985250"/>
            <a:ext cx="3000000" cy="3000000"/>
          </a:xfrm>
          <a:prstGeom prst="rect">
            <a:avLst/>
          </a:prstGeom>
          <a:noFill/>
          <a:ln>
            <a:noFill/>
          </a:ln>
        </p:spPr>
        <p:txBody>
          <a:bodyPr anchorCtr="0" anchor="ctr" bIns="91425" lIns="91425" rIns="91425" tIns="91425">
            <a:noAutofit/>
          </a:bodyPr>
          <a:lstStyle/>
          <a:p>
            <a:pPr lvl="0" rtl="0" algn="ctr">
              <a:spcBef>
                <a:spcPts val="0"/>
              </a:spcBef>
              <a:buNone/>
            </a:pPr>
            <a:r>
              <a:t/>
            </a:r>
            <a:endParaRPr>
              <a:latin typeface="Ubuntu"/>
              <a:ea typeface="Ubuntu"/>
              <a:cs typeface="Ubuntu"/>
              <a:sym typeface="Ubuntu"/>
            </a:endParaRPr>
          </a:p>
        </p:txBody>
      </p:sp>
      <p:sp>
        <p:nvSpPr>
          <p:cNvPr id="513" name="Shape 513"/>
          <p:cNvSpPr txBox="1"/>
          <p:nvPr/>
        </p:nvSpPr>
        <p:spPr>
          <a:xfrm>
            <a:off x="3072000" y="2398050"/>
            <a:ext cx="30000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Halil Yonter</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7" name="Shape 517"/>
        <p:cNvGrpSpPr/>
        <p:nvPr/>
      </p:nvGrpSpPr>
      <p:grpSpPr>
        <a:xfrm>
          <a:off x="0" y="0"/>
          <a:ext cx="0" cy="0"/>
          <a:chOff x="0" y="0"/>
          <a:chExt cx="0" cy="0"/>
        </a:xfrm>
      </p:grpSpPr>
      <p:sp>
        <p:nvSpPr>
          <p:cNvPr id="518" name="Shape 518"/>
          <p:cNvSpPr txBox="1"/>
          <p:nvPr>
            <p:ph idx="12" type="sldNum"/>
          </p:nvPr>
        </p:nvSpPr>
        <p:spPr>
          <a:xfrm>
            <a:off x="7541536" y="4663225"/>
            <a:ext cx="1479600" cy="393600"/>
          </a:xfrm>
          <a:prstGeom prst="rect">
            <a:avLst/>
          </a:prstGeom>
        </p:spPr>
        <p:txBody>
          <a:bodyPr anchorCtr="0" anchor="ctr" bIns="91425" lIns="91425" rIns="91425" tIns="91425">
            <a:noAutofit/>
          </a:bodyPr>
          <a:lstStyle/>
          <a:p>
            <a:pPr lvl="0" rtl="0">
              <a:spcBef>
                <a:spcPts val="0"/>
              </a:spcBef>
              <a:buNone/>
            </a:pPr>
            <a:r>
              <a:rPr lang="en"/>
              <a:t>Halil Yonter	</a:t>
            </a:r>
            <a:fld id="{00000000-1234-1234-1234-123412341234}" type="slidenum">
              <a:rPr lang="en"/>
              <a:t>‹#›</a:t>
            </a:fld>
          </a:p>
        </p:txBody>
      </p:sp>
      <p:pic>
        <p:nvPicPr>
          <p:cNvPr descr="fsu copy.png" id="519" name="Shape 519"/>
          <p:cNvPicPr preferRelativeResize="0"/>
          <p:nvPr/>
        </p:nvPicPr>
        <p:blipFill rotWithShape="1">
          <a:blip r:embed="rId3">
            <a:alphaModFix/>
          </a:blip>
          <a:srcRect b="0" l="0" r="0" t="0"/>
          <a:stretch/>
        </p:blipFill>
        <p:spPr>
          <a:xfrm>
            <a:off x="2993699" y="1170024"/>
            <a:ext cx="3420725" cy="2291132"/>
          </a:xfrm>
          <a:prstGeom prst="rect">
            <a:avLst/>
          </a:prstGeom>
          <a:noFill/>
          <a:ln>
            <a:noFill/>
          </a:ln>
        </p:spPr>
      </p:pic>
      <p:pic>
        <p:nvPicPr>
          <p:cNvPr id="520" name="Shape 520"/>
          <p:cNvPicPr preferRelativeResize="0"/>
          <p:nvPr/>
        </p:nvPicPr>
        <p:blipFill rotWithShape="1">
          <a:blip r:embed="rId4">
            <a:alphaModFix/>
          </a:blip>
          <a:srcRect b="38927" l="0" r="0" t="0"/>
          <a:stretch/>
        </p:blipFill>
        <p:spPr>
          <a:xfrm>
            <a:off x="3964262" y="3706537"/>
            <a:ext cx="1479600" cy="900631"/>
          </a:xfrm>
          <a:prstGeom prst="rect">
            <a:avLst/>
          </a:prstGeom>
          <a:noFill/>
          <a:ln>
            <a:noFill/>
          </a:ln>
        </p:spPr>
      </p:pic>
      <p:pic>
        <p:nvPicPr>
          <p:cNvPr id="521" name="Shape 521"/>
          <p:cNvPicPr preferRelativeResize="0"/>
          <p:nvPr/>
        </p:nvPicPr>
        <p:blipFill>
          <a:blip r:embed="rId5">
            <a:alphaModFix/>
          </a:blip>
          <a:stretch>
            <a:fillRect/>
          </a:stretch>
        </p:blipFill>
        <p:spPr>
          <a:xfrm>
            <a:off x="3815750" y="533062"/>
            <a:ext cx="1776625" cy="541749"/>
          </a:xfrm>
          <a:prstGeom prst="rect">
            <a:avLst/>
          </a:prstGeom>
          <a:noFill/>
          <a:ln>
            <a:noFill/>
          </a:ln>
        </p:spPr>
      </p:pic>
      <p:pic>
        <p:nvPicPr>
          <p:cNvPr id="522" name="Shape 522"/>
          <p:cNvPicPr preferRelativeResize="0"/>
          <p:nvPr/>
        </p:nvPicPr>
        <p:blipFill rotWithShape="1">
          <a:blip r:embed="rId6">
            <a:alphaModFix/>
          </a:blip>
          <a:srcRect b="0" l="0" r="45613" t="0"/>
          <a:stretch/>
        </p:blipFill>
        <p:spPr>
          <a:xfrm>
            <a:off x="1073312" y="533062"/>
            <a:ext cx="2045124" cy="541749"/>
          </a:xfrm>
          <a:prstGeom prst="rect">
            <a:avLst/>
          </a:prstGeom>
          <a:noFill/>
          <a:ln>
            <a:noFill/>
          </a:ln>
        </p:spPr>
      </p:pic>
      <p:pic>
        <p:nvPicPr>
          <p:cNvPr id="523" name="Shape 523"/>
          <p:cNvPicPr preferRelativeResize="0"/>
          <p:nvPr/>
        </p:nvPicPr>
        <p:blipFill>
          <a:blip r:embed="rId7">
            <a:alphaModFix/>
          </a:blip>
          <a:stretch>
            <a:fillRect/>
          </a:stretch>
        </p:blipFill>
        <p:spPr>
          <a:xfrm>
            <a:off x="6289712" y="533062"/>
            <a:ext cx="1747669" cy="541749"/>
          </a:xfrm>
          <a:prstGeom prst="rect">
            <a:avLst/>
          </a:prstGeom>
          <a:noFill/>
          <a:ln>
            <a:noFill/>
          </a:ln>
        </p:spPr>
      </p:pic>
      <p:pic>
        <p:nvPicPr>
          <p:cNvPr id="524" name="Shape 524"/>
          <p:cNvPicPr preferRelativeResize="0"/>
          <p:nvPr/>
        </p:nvPicPr>
        <p:blipFill>
          <a:blip r:embed="rId8">
            <a:alphaModFix/>
          </a:blip>
          <a:stretch>
            <a:fillRect/>
          </a:stretch>
        </p:blipFill>
        <p:spPr>
          <a:xfrm>
            <a:off x="1728117" y="3694037"/>
            <a:ext cx="735519" cy="907150"/>
          </a:xfrm>
          <a:prstGeom prst="rect">
            <a:avLst/>
          </a:prstGeom>
          <a:noFill/>
          <a:ln>
            <a:noFill/>
          </a:ln>
        </p:spPr>
      </p:pic>
      <p:pic>
        <p:nvPicPr>
          <p:cNvPr id="525" name="Shape 525"/>
          <p:cNvPicPr preferRelativeResize="0"/>
          <p:nvPr/>
        </p:nvPicPr>
        <p:blipFill rotWithShape="1">
          <a:blip r:embed="rId9">
            <a:alphaModFix/>
          </a:blip>
          <a:srcRect b="0" l="0" r="0" t="0"/>
          <a:stretch/>
        </p:blipFill>
        <p:spPr>
          <a:xfrm>
            <a:off x="6256387" y="3703275"/>
            <a:ext cx="1814300" cy="907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9" name="Shape 529"/>
        <p:cNvGrpSpPr/>
        <p:nvPr/>
      </p:nvGrpSpPr>
      <p:grpSpPr>
        <a:xfrm>
          <a:off x="0" y="0"/>
          <a:ext cx="0" cy="0"/>
          <a:chOff x="0" y="0"/>
          <a:chExt cx="0" cy="0"/>
        </a:xfrm>
      </p:grpSpPr>
      <p:sp>
        <p:nvSpPr>
          <p:cNvPr id="530" name="Shape 53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
        <p:nvSpPr>
          <p:cNvPr id="531" name="Shape 531"/>
          <p:cNvSpPr txBox="1"/>
          <p:nvPr>
            <p:ph type="ctrTitle"/>
          </p:nvPr>
        </p:nvSpPr>
        <p:spPr>
          <a:xfrm>
            <a:off x="1879376" y="659975"/>
            <a:ext cx="5783400" cy="1457399"/>
          </a:xfrm>
          <a:prstGeom prst="rect">
            <a:avLst/>
          </a:prstGeom>
          <a:noFill/>
          <a:ln>
            <a:noFill/>
          </a:ln>
        </p:spPr>
        <p:txBody>
          <a:bodyPr anchorCtr="0" anchor="ctr" bIns="45700" lIns="91425" rIns="91425" tIns="45700">
            <a:noAutofit/>
          </a:bodyPr>
          <a:lstStyle/>
          <a:p>
            <a:pPr indent="0" lvl="0" marL="0" marR="0" rtl="0" algn="l">
              <a:spcBef>
                <a:spcPts val="0"/>
              </a:spcBef>
              <a:buClr>
                <a:srgbClr val="A43E00"/>
              </a:buClr>
              <a:buSzPct val="25000"/>
              <a:buFont typeface="Arial"/>
              <a:buNone/>
            </a:pPr>
            <a:r>
              <a:rPr lang="en" sz="7400">
                <a:solidFill>
                  <a:srgbClr val="FFFFFF"/>
                </a:solidFill>
                <a:latin typeface="Ubuntu"/>
                <a:ea typeface="Ubuntu"/>
                <a:cs typeface="Ubuntu"/>
                <a:sym typeface="Ubuntu"/>
              </a:rPr>
              <a:t>Thank You</a:t>
            </a:r>
          </a:p>
        </p:txBody>
      </p:sp>
      <p:sp>
        <p:nvSpPr>
          <p:cNvPr id="532" name="Shape 532"/>
          <p:cNvSpPr txBox="1"/>
          <p:nvPr>
            <p:ph idx="1" type="subTitle"/>
          </p:nvPr>
        </p:nvSpPr>
        <p:spPr>
          <a:xfrm>
            <a:off x="1680301" y="3049450"/>
            <a:ext cx="5783400" cy="909000"/>
          </a:xfrm>
          <a:prstGeom prst="rect">
            <a:avLst/>
          </a:prstGeom>
          <a:noFill/>
          <a:ln>
            <a:noFill/>
          </a:ln>
        </p:spPr>
        <p:txBody>
          <a:bodyPr anchorCtr="0" anchor="t" bIns="45700" lIns="91425" rIns="91425" tIns="45700">
            <a:noAutofit/>
          </a:bodyPr>
          <a:lstStyle/>
          <a:p>
            <a:pPr indent="0" lvl="0" marL="0" marR="0" rtl="0" algn="r">
              <a:spcBef>
                <a:spcPts val="0"/>
              </a:spcBef>
              <a:buClr>
                <a:schemeClr val="dk1"/>
              </a:buClr>
              <a:buSzPct val="25000"/>
              <a:buFont typeface="Arial"/>
              <a:buNone/>
            </a:pPr>
            <a:r>
              <a:rPr lang="en">
                <a:solidFill>
                  <a:schemeClr val="accent2"/>
                </a:solidFill>
                <a:latin typeface="Ubuntu"/>
                <a:ea typeface="Ubuntu"/>
                <a:cs typeface="Ubuntu"/>
                <a:sym typeface="Ubuntu"/>
              </a:rPr>
              <a:t>Questions?</a:t>
            </a:r>
          </a:p>
        </p:txBody>
      </p:sp>
      <p:sp>
        <p:nvSpPr>
          <p:cNvPr id="533" name="Shape 533"/>
          <p:cNvSpPr/>
          <p:nvPr/>
        </p:nvSpPr>
        <p:spPr>
          <a:xfrm>
            <a:off x="0" y="3015600"/>
            <a:ext cx="9144000" cy="2127900"/>
          </a:xfrm>
          <a:prstGeom prst="rect">
            <a:avLst/>
          </a:prstGeom>
          <a:solidFill>
            <a:srgbClr val="000000"/>
          </a:solid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34" name="Shape 534"/>
          <p:cNvSpPr txBox="1"/>
          <p:nvPr>
            <p:ph idx="4294967295" type="title"/>
          </p:nvPr>
        </p:nvSpPr>
        <p:spPr>
          <a:xfrm>
            <a:off x="5686225" y="234350"/>
            <a:ext cx="3243000" cy="2026800"/>
          </a:xfrm>
          <a:prstGeom prst="rect">
            <a:avLst/>
          </a:prstGeom>
          <a:noFill/>
          <a:ln>
            <a:noFill/>
          </a:ln>
        </p:spPr>
        <p:txBody>
          <a:bodyPr anchorCtr="0" anchor="ctr" bIns="91425" lIns="91425" rIns="91425" tIns="91425">
            <a:noAutofit/>
          </a:bodyPr>
          <a:lstStyle/>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Acknowledgements to </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Mr. Merrick</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Hooker</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Roberts</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Foo</a:t>
            </a:r>
          </a:p>
          <a:p>
            <a:pPr indent="0" lvl="0" marL="0" marR="0" rtl="0" algn="r">
              <a:lnSpc>
                <a:spcPct val="100000"/>
              </a:lnSpc>
              <a:spcBef>
                <a:spcPts val="0"/>
              </a:spcBef>
              <a:spcAft>
                <a:spcPts val="0"/>
              </a:spcAft>
              <a:buClr>
                <a:srgbClr val="7198A9"/>
              </a:buClr>
              <a:buSzPct val="25000"/>
              <a:buFont typeface="Arvo"/>
              <a:buNone/>
            </a:pPr>
            <a:r>
              <a:rPr b="0" lang="en" sz="1800">
                <a:solidFill>
                  <a:srgbClr val="FFFFFF"/>
                </a:solidFill>
                <a:latin typeface="Ubuntu"/>
                <a:ea typeface="Ubuntu"/>
                <a:cs typeface="Ubuntu"/>
                <a:sym typeface="Ubuntu"/>
              </a:rPr>
              <a:t>Dr. Harvey</a:t>
            </a:r>
            <a:r>
              <a:rPr lang="en" sz="1800">
                <a:solidFill>
                  <a:srgbClr val="FFFFFF"/>
                </a:solidFill>
                <a:latin typeface="Ubuntu"/>
                <a:ea typeface="Ubuntu"/>
                <a:cs typeface="Ubuntu"/>
                <a:sym typeface="Ubuntu"/>
              </a:rPr>
              <a:t>  </a:t>
            </a:r>
          </a:p>
        </p:txBody>
      </p:sp>
      <p:sp>
        <p:nvSpPr>
          <p:cNvPr id="535" name="Shape 535"/>
          <p:cNvSpPr/>
          <p:nvPr/>
        </p:nvSpPr>
        <p:spPr>
          <a:xfrm>
            <a:off x="0" y="2460000"/>
            <a:ext cx="9144000" cy="555600"/>
          </a:xfrm>
          <a:prstGeom prst="rect">
            <a:avLst/>
          </a:prstGeom>
          <a:solidFill>
            <a:schemeClr val="dk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lgn="r">
              <a:spcBef>
                <a:spcPts val="0"/>
              </a:spcBef>
              <a:buNone/>
            </a:pPr>
            <a:r>
              <a:rPr lang="en" sz="3000">
                <a:solidFill>
                  <a:schemeClr val="accent5"/>
                </a:solidFill>
                <a:latin typeface="Ubuntu"/>
                <a:ea typeface="Ubuntu"/>
                <a:cs typeface="Ubuntu"/>
                <a:sym typeface="Ubuntu"/>
              </a:rPr>
              <a:t>Questions?</a:t>
            </a:r>
            <a:r>
              <a:rPr lang="en" sz="3000">
                <a:solidFill>
                  <a:schemeClr val="accent5"/>
                </a:solidFill>
                <a:latin typeface="Ubuntu"/>
                <a:ea typeface="Ubuntu"/>
                <a:cs typeface="Ubuntu"/>
                <a:sym typeface="Ubuntu"/>
              </a:rPr>
              <a:t>  	</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9" name="Shape 539"/>
        <p:cNvGrpSpPr/>
        <p:nvPr/>
      </p:nvGrpSpPr>
      <p:grpSpPr>
        <a:xfrm>
          <a:off x="0" y="0"/>
          <a:ext cx="0" cy="0"/>
          <a:chOff x="0" y="0"/>
          <a:chExt cx="0" cy="0"/>
        </a:xfrm>
      </p:grpSpPr>
      <p:sp>
        <p:nvSpPr>
          <p:cNvPr id="540" name="Shape 540"/>
          <p:cNvSpPr txBox="1"/>
          <p:nvPr/>
        </p:nvSpPr>
        <p:spPr>
          <a:xfrm>
            <a:off x="287800" y="920262"/>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sp>
        <p:nvSpPr>
          <p:cNvPr id="541" name="Shape 541"/>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pic>
        <p:nvPicPr>
          <p:cNvPr id="542" name="Shape 542"/>
          <p:cNvPicPr preferRelativeResize="0"/>
          <p:nvPr/>
        </p:nvPicPr>
        <p:blipFill>
          <a:blip r:embed="rId3">
            <a:alphaModFix/>
          </a:blip>
          <a:stretch>
            <a:fillRect/>
          </a:stretch>
        </p:blipFill>
        <p:spPr>
          <a:xfrm>
            <a:off x="287800" y="3803325"/>
            <a:ext cx="3219450" cy="285750"/>
          </a:xfrm>
          <a:prstGeom prst="rect">
            <a:avLst/>
          </a:prstGeom>
          <a:noFill/>
          <a:ln>
            <a:noFill/>
          </a:ln>
        </p:spPr>
      </p:pic>
      <p:pic>
        <p:nvPicPr>
          <p:cNvPr id="543" name="Shape 543"/>
          <p:cNvPicPr preferRelativeResize="0"/>
          <p:nvPr/>
        </p:nvPicPr>
        <p:blipFill>
          <a:blip r:embed="rId4">
            <a:alphaModFix/>
          </a:blip>
          <a:stretch>
            <a:fillRect/>
          </a:stretch>
        </p:blipFill>
        <p:spPr>
          <a:xfrm>
            <a:off x="287800" y="1583950"/>
            <a:ext cx="6515100" cy="238125"/>
          </a:xfrm>
          <a:prstGeom prst="rect">
            <a:avLst/>
          </a:prstGeom>
          <a:noFill/>
          <a:ln>
            <a:noFill/>
          </a:ln>
        </p:spPr>
      </p:pic>
      <p:pic>
        <p:nvPicPr>
          <p:cNvPr id="544" name="Shape 544"/>
          <p:cNvPicPr preferRelativeResize="0"/>
          <p:nvPr/>
        </p:nvPicPr>
        <p:blipFill>
          <a:blip r:embed="rId5">
            <a:alphaModFix/>
          </a:blip>
          <a:stretch>
            <a:fillRect/>
          </a:stretch>
        </p:blipFill>
        <p:spPr>
          <a:xfrm>
            <a:off x="287787" y="2045637"/>
            <a:ext cx="5934075" cy="285750"/>
          </a:xfrm>
          <a:prstGeom prst="rect">
            <a:avLst/>
          </a:prstGeom>
          <a:noFill/>
          <a:ln>
            <a:noFill/>
          </a:ln>
        </p:spPr>
      </p:pic>
      <p:pic>
        <p:nvPicPr>
          <p:cNvPr id="545" name="Shape 545"/>
          <p:cNvPicPr preferRelativeResize="0"/>
          <p:nvPr/>
        </p:nvPicPr>
        <p:blipFill>
          <a:blip r:embed="rId6">
            <a:alphaModFix/>
          </a:blip>
          <a:stretch>
            <a:fillRect/>
          </a:stretch>
        </p:blipFill>
        <p:spPr>
          <a:xfrm>
            <a:off x="287800" y="4246687"/>
            <a:ext cx="4105275" cy="285750"/>
          </a:xfrm>
          <a:prstGeom prst="rect">
            <a:avLst/>
          </a:prstGeom>
          <a:noFill/>
          <a:ln>
            <a:noFill/>
          </a:ln>
        </p:spPr>
      </p:pic>
      <p:pic>
        <p:nvPicPr>
          <p:cNvPr id="546" name="Shape 546"/>
          <p:cNvPicPr preferRelativeResize="0"/>
          <p:nvPr/>
        </p:nvPicPr>
        <p:blipFill>
          <a:blip r:embed="rId7">
            <a:alphaModFix/>
          </a:blip>
          <a:stretch>
            <a:fillRect/>
          </a:stretch>
        </p:blipFill>
        <p:spPr>
          <a:xfrm>
            <a:off x="287787" y="4690075"/>
            <a:ext cx="3219450" cy="285750"/>
          </a:xfrm>
          <a:prstGeom prst="rect">
            <a:avLst/>
          </a:prstGeom>
          <a:noFill/>
          <a:ln>
            <a:noFill/>
          </a:ln>
        </p:spPr>
      </p:pic>
      <p:pic>
        <p:nvPicPr>
          <p:cNvPr id="547" name="Shape 547"/>
          <p:cNvPicPr preferRelativeResize="0"/>
          <p:nvPr/>
        </p:nvPicPr>
        <p:blipFill>
          <a:blip r:embed="rId8">
            <a:alphaModFix/>
          </a:blip>
          <a:stretch>
            <a:fillRect/>
          </a:stretch>
        </p:blipFill>
        <p:spPr>
          <a:xfrm>
            <a:off x="287787" y="3354737"/>
            <a:ext cx="2857500" cy="285750"/>
          </a:xfrm>
          <a:prstGeom prst="rect">
            <a:avLst/>
          </a:prstGeom>
          <a:noFill/>
          <a:ln>
            <a:noFill/>
          </a:ln>
        </p:spPr>
      </p:pic>
      <p:pic>
        <p:nvPicPr>
          <p:cNvPr id="548" name="Shape 548"/>
          <p:cNvPicPr preferRelativeResize="0"/>
          <p:nvPr/>
        </p:nvPicPr>
        <p:blipFill>
          <a:blip r:embed="rId9">
            <a:alphaModFix/>
          </a:blip>
          <a:stretch>
            <a:fillRect/>
          </a:stretch>
        </p:blipFill>
        <p:spPr>
          <a:xfrm>
            <a:off x="287787" y="2894112"/>
            <a:ext cx="3200400" cy="285750"/>
          </a:xfrm>
          <a:prstGeom prst="rect">
            <a:avLst/>
          </a:prstGeom>
          <a:noFill/>
          <a:ln>
            <a:noFill/>
          </a:ln>
        </p:spPr>
      </p:pic>
      <p:pic>
        <p:nvPicPr>
          <p:cNvPr id="549" name="Shape 549"/>
          <p:cNvPicPr preferRelativeResize="0"/>
          <p:nvPr/>
        </p:nvPicPr>
        <p:blipFill>
          <a:blip r:embed="rId10">
            <a:alphaModFix/>
          </a:blip>
          <a:stretch>
            <a:fillRect/>
          </a:stretch>
        </p:blipFill>
        <p:spPr>
          <a:xfrm>
            <a:off x="4050337" y="3758575"/>
            <a:ext cx="3657600" cy="285750"/>
          </a:xfrm>
          <a:prstGeom prst="rect">
            <a:avLst/>
          </a:prstGeom>
          <a:noFill/>
          <a:ln>
            <a:noFill/>
          </a:ln>
        </p:spPr>
      </p:pic>
      <p:pic>
        <p:nvPicPr>
          <p:cNvPr id="550" name="Shape 550"/>
          <p:cNvPicPr preferRelativeResize="0"/>
          <p:nvPr/>
        </p:nvPicPr>
        <p:blipFill>
          <a:blip r:embed="rId11">
            <a:alphaModFix/>
          </a:blip>
          <a:stretch>
            <a:fillRect/>
          </a:stretch>
        </p:blipFill>
        <p:spPr>
          <a:xfrm>
            <a:off x="4050337" y="3270450"/>
            <a:ext cx="4667250" cy="285750"/>
          </a:xfrm>
          <a:prstGeom prst="rect">
            <a:avLst/>
          </a:prstGeom>
          <a:noFill/>
          <a:ln>
            <a:noFill/>
          </a:ln>
        </p:spPr>
      </p:pic>
      <p:pic>
        <p:nvPicPr>
          <p:cNvPr id="551" name="Shape 551"/>
          <p:cNvPicPr preferRelativeResize="0"/>
          <p:nvPr/>
        </p:nvPicPr>
        <p:blipFill>
          <a:blip r:embed="rId12">
            <a:alphaModFix/>
          </a:blip>
          <a:stretch>
            <a:fillRect/>
          </a:stretch>
        </p:blipFill>
        <p:spPr>
          <a:xfrm>
            <a:off x="287800" y="2484200"/>
            <a:ext cx="4218761" cy="248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sp>
        <p:nvSpPr>
          <p:cNvPr id="107" name="Shape 107"/>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108" name="Shape 108"/>
          <p:cNvSpPr/>
          <p:nvPr/>
        </p:nvSpPr>
        <p:spPr>
          <a:xfrm>
            <a:off x="3818637" y="489000"/>
            <a:ext cx="833100" cy="4654500"/>
          </a:xfrm>
          <a:prstGeom prst="rect">
            <a:avLst/>
          </a:prstGeom>
          <a:solidFill>
            <a:srgbClr val="EE795B"/>
          </a:solidFill>
          <a:ln>
            <a:noFill/>
          </a:ln>
        </p:spPr>
        <p:txBody>
          <a:bodyPr anchorCtr="0" anchor="ctr" bIns="91425" lIns="91425" rIns="91425" tIns="91425">
            <a:noAutofit/>
          </a:bodyPr>
          <a:lstStyle/>
          <a:p>
            <a:pPr lvl="0">
              <a:spcBef>
                <a:spcPts val="0"/>
              </a:spcBef>
              <a:buNone/>
            </a:pPr>
            <a:r>
              <a:t/>
            </a:r>
            <a:endParaRPr/>
          </a:p>
        </p:txBody>
      </p:sp>
      <p:grpSp>
        <p:nvGrpSpPr>
          <p:cNvPr id="109" name="Shape 109"/>
          <p:cNvGrpSpPr/>
          <p:nvPr/>
        </p:nvGrpSpPr>
        <p:grpSpPr>
          <a:xfrm>
            <a:off x="4119332" y="1776513"/>
            <a:ext cx="231719" cy="231015"/>
            <a:chOff x="6246812" y="2030413"/>
            <a:chExt cx="987300" cy="984300"/>
          </a:xfrm>
        </p:grpSpPr>
        <p:sp>
          <p:nvSpPr>
            <p:cNvPr id="110" name="Shape 110"/>
            <p:cNvSpPr/>
            <p:nvPr/>
          </p:nvSpPr>
          <p:spPr>
            <a:xfrm>
              <a:off x="6246812" y="2030413"/>
              <a:ext cx="987300" cy="984300"/>
            </a:xfrm>
            <a:custGeom>
              <a:pathLst>
                <a:path extrusionOk="0" h="120000" w="120000">
                  <a:moveTo>
                    <a:pt x="59983" y="12806"/>
                  </a:moveTo>
                  <a:lnTo>
                    <a:pt x="56638" y="12903"/>
                  </a:lnTo>
                  <a:lnTo>
                    <a:pt x="53326" y="13290"/>
                  </a:lnTo>
                  <a:lnTo>
                    <a:pt x="50077" y="13838"/>
                  </a:lnTo>
                  <a:lnTo>
                    <a:pt x="46925" y="14645"/>
                  </a:lnTo>
                  <a:lnTo>
                    <a:pt x="43870" y="15645"/>
                  </a:lnTo>
                  <a:lnTo>
                    <a:pt x="40911" y="16838"/>
                  </a:lnTo>
                  <a:lnTo>
                    <a:pt x="38016" y="18225"/>
                  </a:lnTo>
                  <a:lnTo>
                    <a:pt x="35250" y="19774"/>
                  </a:lnTo>
                  <a:lnTo>
                    <a:pt x="32645" y="21548"/>
                  </a:lnTo>
                  <a:lnTo>
                    <a:pt x="30136" y="23483"/>
                  </a:lnTo>
                  <a:lnTo>
                    <a:pt x="27756" y="25548"/>
                  </a:lnTo>
                  <a:lnTo>
                    <a:pt x="25505" y="27774"/>
                  </a:lnTo>
                  <a:lnTo>
                    <a:pt x="23446" y="30129"/>
                  </a:lnTo>
                  <a:lnTo>
                    <a:pt x="21517" y="32645"/>
                  </a:lnTo>
                  <a:lnTo>
                    <a:pt x="19780" y="35290"/>
                  </a:lnTo>
                  <a:lnTo>
                    <a:pt x="18172" y="38032"/>
                  </a:lnTo>
                  <a:lnTo>
                    <a:pt x="16821" y="40903"/>
                  </a:lnTo>
                  <a:lnTo>
                    <a:pt x="15599" y="43870"/>
                  </a:lnTo>
                  <a:lnTo>
                    <a:pt x="14601" y="46935"/>
                  </a:lnTo>
                  <a:lnTo>
                    <a:pt x="13830" y="50129"/>
                  </a:lnTo>
                  <a:lnTo>
                    <a:pt x="13218" y="53322"/>
                  </a:lnTo>
                  <a:lnTo>
                    <a:pt x="12897" y="56645"/>
                  </a:lnTo>
                  <a:lnTo>
                    <a:pt x="12736" y="60032"/>
                  </a:lnTo>
                  <a:lnTo>
                    <a:pt x="12897" y="63387"/>
                  </a:lnTo>
                  <a:lnTo>
                    <a:pt x="13218" y="66677"/>
                  </a:lnTo>
                  <a:lnTo>
                    <a:pt x="13830" y="69935"/>
                  </a:lnTo>
                  <a:lnTo>
                    <a:pt x="14601" y="73064"/>
                  </a:lnTo>
                  <a:lnTo>
                    <a:pt x="15599" y="76129"/>
                  </a:lnTo>
                  <a:lnTo>
                    <a:pt x="16821" y="79129"/>
                  </a:lnTo>
                  <a:lnTo>
                    <a:pt x="18172" y="81967"/>
                  </a:lnTo>
                  <a:lnTo>
                    <a:pt x="19780" y="84741"/>
                  </a:lnTo>
                  <a:lnTo>
                    <a:pt x="21517" y="87354"/>
                  </a:lnTo>
                  <a:lnTo>
                    <a:pt x="23446" y="89870"/>
                  </a:lnTo>
                  <a:lnTo>
                    <a:pt x="25505" y="92258"/>
                  </a:lnTo>
                  <a:lnTo>
                    <a:pt x="27756" y="94483"/>
                  </a:lnTo>
                  <a:lnTo>
                    <a:pt x="30136" y="96580"/>
                  </a:lnTo>
                  <a:lnTo>
                    <a:pt x="32645" y="98483"/>
                  </a:lnTo>
                  <a:lnTo>
                    <a:pt x="35250" y="100225"/>
                  </a:lnTo>
                  <a:lnTo>
                    <a:pt x="38016" y="101806"/>
                  </a:lnTo>
                  <a:lnTo>
                    <a:pt x="40911" y="103225"/>
                  </a:lnTo>
                  <a:lnTo>
                    <a:pt x="43870" y="104387"/>
                  </a:lnTo>
                  <a:lnTo>
                    <a:pt x="46925" y="105387"/>
                  </a:lnTo>
                  <a:lnTo>
                    <a:pt x="50077" y="106161"/>
                  </a:lnTo>
                  <a:lnTo>
                    <a:pt x="53326" y="106774"/>
                  </a:lnTo>
                  <a:lnTo>
                    <a:pt x="56638" y="107129"/>
                  </a:lnTo>
                  <a:lnTo>
                    <a:pt x="59983" y="107258"/>
                  </a:lnTo>
                  <a:lnTo>
                    <a:pt x="63361" y="107129"/>
                  </a:lnTo>
                  <a:lnTo>
                    <a:pt x="66673" y="106774"/>
                  </a:lnTo>
                  <a:lnTo>
                    <a:pt x="69890" y="106161"/>
                  </a:lnTo>
                  <a:lnTo>
                    <a:pt x="73074" y="105387"/>
                  </a:lnTo>
                  <a:lnTo>
                    <a:pt x="76129" y="104387"/>
                  </a:lnTo>
                  <a:lnTo>
                    <a:pt x="79088" y="103225"/>
                  </a:lnTo>
                  <a:lnTo>
                    <a:pt x="81983" y="101806"/>
                  </a:lnTo>
                  <a:lnTo>
                    <a:pt x="84717" y="100225"/>
                  </a:lnTo>
                  <a:lnTo>
                    <a:pt x="87386" y="98483"/>
                  </a:lnTo>
                  <a:lnTo>
                    <a:pt x="89895" y="96580"/>
                  </a:lnTo>
                  <a:lnTo>
                    <a:pt x="92243" y="94483"/>
                  </a:lnTo>
                  <a:lnTo>
                    <a:pt x="94462" y="92258"/>
                  </a:lnTo>
                  <a:lnTo>
                    <a:pt x="96585" y="89870"/>
                  </a:lnTo>
                  <a:lnTo>
                    <a:pt x="98515" y="87354"/>
                  </a:lnTo>
                  <a:lnTo>
                    <a:pt x="100251" y="84741"/>
                  </a:lnTo>
                  <a:lnTo>
                    <a:pt x="101827" y="81967"/>
                  </a:lnTo>
                  <a:lnTo>
                    <a:pt x="103178" y="79129"/>
                  </a:lnTo>
                  <a:lnTo>
                    <a:pt x="104400" y="76129"/>
                  </a:lnTo>
                  <a:lnTo>
                    <a:pt x="105398" y="73064"/>
                  </a:lnTo>
                  <a:lnTo>
                    <a:pt x="106202" y="69935"/>
                  </a:lnTo>
                  <a:lnTo>
                    <a:pt x="106781" y="66677"/>
                  </a:lnTo>
                  <a:lnTo>
                    <a:pt x="107102" y="63387"/>
                  </a:lnTo>
                  <a:lnTo>
                    <a:pt x="107231" y="60032"/>
                  </a:lnTo>
                  <a:lnTo>
                    <a:pt x="107102" y="56645"/>
                  </a:lnTo>
                  <a:lnTo>
                    <a:pt x="106781" y="53322"/>
                  </a:lnTo>
                  <a:lnTo>
                    <a:pt x="106202" y="50129"/>
                  </a:lnTo>
                  <a:lnTo>
                    <a:pt x="105398" y="46935"/>
                  </a:lnTo>
                  <a:lnTo>
                    <a:pt x="104400" y="43870"/>
                  </a:lnTo>
                  <a:lnTo>
                    <a:pt x="103178" y="40903"/>
                  </a:lnTo>
                  <a:lnTo>
                    <a:pt x="101827" y="38032"/>
                  </a:lnTo>
                  <a:lnTo>
                    <a:pt x="100251" y="35290"/>
                  </a:lnTo>
                  <a:lnTo>
                    <a:pt x="98515" y="32645"/>
                  </a:lnTo>
                  <a:lnTo>
                    <a:pt x="96585" y="30129"/>
                  </a:lnTo>
                  <a:lnTo>
                    <a:pt x="94462" y="27774"/>
                  </a:lnTo>
                  <a:lnTo>
                    <a:pt x="92243" y="25548"/>
                  </a:lnTo>
                  <a:lnTo>
                    <a:pt x="89895" y="23483"/>
                  </a:lnTo>
                  <a:lnTo>
                    <a:pt x="87386" y="21548"/>
                  </a:lnTo>
                  <a:lnTo>
                    <a:pt x="84717" y="19774"/>
                  </a:lnTo>
                  <a:lnTo>
                    <a:pt x="81983" y="18225"/>
                  </a:lnTo>
                  <a:lnTo>
                    <a:pt x="79088" y="16838"/>
                  </a:lnTo>
                  <a:lnTo>
                    <a:pt x="76129" y="15645"/>
                  </a:lnTo>
                  <a:lnTo>
                    <a:pt x="73074" y="14645"/>
                  </a:lnTo>
                  <a:lnTo>
                    <a:pt x="69890" y="13838"/>
                  </a:lnTo>
                  <a:lnTo>
                    <a:pt x="66673" y="13290"/>
                  </a:lnTo>
                  <a:lnTo>
                    <a:pt x="63361" y="12903"/>
                  </a:lnTo>
                  <a:lnTo>
                    <a:pt x="59983" y="12806"/>
                  </a:lnTo>
                  <a:close/>
                  <a:moveTo>
                    <a:pt x="59983" y="0"/>
                  </a:moveTo>
                  <a:lnTo>
                    <a:pt x="63779" y="161"/>
                  </a:lnTo>
                  <a:lnTo>
                    <a:pt x="67542" y="483"/>
                  </a:lnTo>
                  <a:lnTo>
                    <a:pt x="71176" y="1096"/>
                  </a:lnTo>
                  <a:lnTo>
                    <a:pt x="74778" y="1870"/>
                  </a:lnTo>
                  <a:lnTo>
                    <a:pt x="78252" y="2870"/>
                  </a:lnTo>
                  <a:lnTo>
                    <a:pt x="81661" y="4064"/>
                  </a:lnTo>
                  <a:lnTo>
                    <a:pt x="84974" y="5483"/>
                  </a:lnTo>
                  <a:lnTo>
                    <a:pt x="88190" y="7064"/>
                  </a:lnTo>
                  <a:lnTo>
                    <a:pt x="91278" y="8838"/>
                  </a:lnTo>
                  <a:lnTo>
                    <a:pt x="94237" y="10806"/>
                  </a:lnTo>
                  <a:lnTo>
                    <a:pt x="97099" y="12903"/>
                  </a:lnTo>
                  <a:lnTo>
                    <a:pt x="99833" y="15193"/>
                  </a:lnTo>
                  <a:lnTo>
                    <a:pt x="102406" y="17612"/>
                  </a:lnTo>
                  <a:lnTo>
                    <a:pt x="104851" y="20193"/>
                  </a:lnTo>
                  <a:lnTo>
                    <a:pt x="107102" y="22935"/>
                  </a:lnTo>
                  <a:lnTo>
                    <a:pt x="109225" y="25774"/>
                  </a:lnTo>
                  <a:lnTo>
                    <a:pt x="111187" y="28709"/>
                  </a:lnTo>
                  <a:lnTo>
                    <a:pt x="112956" y="31838"/>
                  </a:lnTo>
                  <a:lnTo>
                    <a:pt x="114532" y="35032"/>
                  </a:lnTo>
                  <a:lnTo>
                    <a:pt x="115947" y="38354"/>
                  </a:lnTo>
                  <a:lnTo>
                    <a:pt x="117169" y="41774"/>
                  </a:lnTo>
                  <a:lnTo>
                    <a:pt x="118166" y="45290"/>
                  </a:lnTo>
                  <a:lnTo>
                    <a:pt x="118938" y="48838"/>
                  </a:lnTo>
                  <a:lnTo>
                    <a:pt x="119517" y="52483"/>
                  </a:lnTo>
                  <a:lnTo>
                    <a:pt x="119903" y="56225"/>
                  </a:lnTo>
                  <a:lnTo>
                    <a:pt x="119999" y="60032"/>
                  </a:lnTo>
                  <a:lnTo>
                    <a:pt x="119903" y="63806"/>
                  </a:lnTo>
                  <a:lnTo>
                    <a:pt x="119517" y="67516"/>
                  </a:lnTo>
                  <a:lnTo>
                    <a:pt x="118938" y="71193"/>
                  </a:lnTo>
                  <a:lnTo>
                    <a:pt x="118166" y="74774"/>
                  </a:lnTo>
                  <a:lnTo>
                    <a:pt x="117169" y="78290"/>
                  </a:lnTo>
                  <a:lnTo>
                    <a:pt x="115947" y="81677"/>
                  </a:lnTo>
                  <a:lnTo>
                    <a:pt x="114532" y="85000"/>
                  </a:lnTo>
                  <a:lnTo>
                    <a:pt x="112956" y="88193"/>
                  </a:lnTo>
                  <a:lnTo>
                    <a:pt x="111187" y="91290"/>
                  </a:lnTo>
                  <a:lnTo>
                    <a:pt x="109225" y="94290"/>
                  </a:lnTo>
                  <a:lnTo>
                    <a:pt x="107102" y="97129"/>
                  </a:lnTo>
                  <a:lnTo>
                    <a:pt x="104851" y="99806"/>
                  </a:lnTo>
                  <a:lnTo>
                    <a:pt x="102406" y="102419"/>
                  </a:lnTo>
                  <a:lnTo>
                    <a:pt x="99833" y="104838"/>
                  </a:lnTo>
                  <a:lnTo>
                    <a:pt x="97099" y="107129"/>
                  </a:lnTo>
                  <a:lnTo>
                    <a:pt x="94237" y="109225"/>
                  </a:lnTo>
                  <a:lnTo>
                    <a:pt x="91278" y="111193"/>
                  </a:lnTo>
                  <a:lnTo>
                    <a:pt x="88190" y="112967"/>
                  </a:lnTo>
                  <a:lnTo>
                    <a:pt x="84974" y="114548"/>
                  </a:lnTo>
                  <a:lnTo>
                    <a:pt x="81661" y="115967"/>
                  </a:lnTo>
                  <a:lnTo>
                    <a:pt x="78252" y="117161"/>
                  </a:lnTo>
                  <a:lnTo>
                    <a:pt x="74778" y="118193"/>
                  </a:lnTo>
                  <a:lnTo>
                    <a:pt x="71176" y="118967"/>
                  </a:lnTo>
                  <a:lnTo>
                    <a:pt x="67542" y="119548"/>
                  </a:lnTo>
                  <a:lnTo>
                    <a:pt x="63779" y="119870"/>
                  </a:lnTo>
                  <a:lnTo>
                    <a:pt x="59983" y="120000"/>
                  </a:lnTo>
                  <a:lnTo>
                    <a:pt x="56220" y="119870"/>
                  </a:lnTo>
                  <a:lnTo>
                    <a:pt x="52489" y="119548"/>
                  </a:lnTo>
                  <a:lnTo>
                    <a:pt x="48823" y="118967"/>
                  </a:lnTo>
                  <a:lnTo>
                    <a:pt x="45253" y="118193"/>
                  </a:lnTo>
                  <a:lnTo>
                    <a:pt x="41715" y="117161"/>
                  </a:lnTo>
                  <a:lnTo>
                    <a:pt x="38338" y="115967"/>
                  </a:lnTo>
                  <a:lnTo>
                    <a:pt x="35025" y="114548"/>
                  </a:lnTo>
                  <a:lnTo>
                    <a:pt x="31809" y="112967"/>
                  </a:lnTo>
                  <a:lnTo>
                    <a:pt x="28721" y="111193"/>
                  </a:lnTo>
                  <a:lnTo>
                    <a:pt x="25730" y="109225"/>
                  </a:lnTo>
                  <a:lnTo>
                    <a:pt x="22867" y="107129"/>
                  </a:lnTo>
                  <a:lnTo>
                    <a:pt x="20166" y="104838"/>
                  </a:lnTo>
                  <a:lnTo>
                    <a:pt x="17593" y="102419"/>
                  </a:lnTo>
                  <a:lnTo>
                    <a:pt x="15148" y="99806"/>
                  </a:lnTo>
                  <a:lnTo>
                    <a:pt x="12865" y="97129"/>
                  </a:lnTo>
                  <a:lnTo>
                    <a:pt x="10742" y="94290"/>
                  </a:lnTo>
                  <a:lnTo>
                    <a:pt x="8812" y="91290"/>
                  </a:lnTo>
                  <a:lnTo>
                    <a:pt x="7011" y="88193"/>
                  </a:lnTo>
                  <a:lnTo>
                    <a:pt x="5435" y="85000"/>
                  </a:lnTo>
                  <a:lnTo>
                    <a:pt x="4020" y="81677"/>
                  </a:lnTo>
                  <a:lnTo>
                    <a:pt x="2830" y="78290"/>
                  </a:lnTo>
                  <a:lnTo>
                    <a:pt x="1833" y="74774"/>
                  </a:lnTo>
                  <a:lnTo>
                    <a:pt x="1029" y="71193"/>
                  </a:lnTo>
                  <a:lnTo>
                    <a:pt x="482" y="67516"/>
                  </a:lnTo>
                  <a:lnTo>
                    <a:pt x="96" y="63806"/>
                  </a:lnTo>
                  <a:lnTo>
                    <a:pt x="0" y="60032"/>
                  </a:lnTo>
                  <a:lnTo>
                    <a:pt x="96" y="56225"/>
                  </a:lnTo>
                  <a:lnTo>
                    <a:pt x="482" y="52483"/>
                  </a:lnTo>
                  <a:lnTo>
                    <a:pt x="1029" y="48838"/>
                  </a:lnTo>
                  <a:lnTo>
                    <a:pt x="1833" y="45290"/>
                  </a:lnTo>
                  <a:lnTo>
                    <a:pt x="2830" y="41774"/>
                  </a:lnTo>
                  <a:lnTo>
                    <a:pt x="4020" y="38354"/>
                  </a:lnTo>
                  <a:lnTo>
                    <a:pt x="5435" y="35032"/>
                  </a:lnTo>
                  <a:lnTo>
                    <a:pt x="7011" y="31838"/>
                  </a:lnTo>
                  <a:lnTo>
                    <a:pt x="8812" y="28709"/>
                  </a:lnTo>
                  <a:lnTo>
                    <a:pt x="10742" y="25774"/>
                  </a:lnTo>
                  <a:lnTo>
                    <a:pt x="12865" y="22935"/>
                  </a:lnTo>
                  <a:lnTo>
                    <a:pt x="15148" y="20193"/>
                  </a:lnTo>
                  <a:lnTo>
                    <a:pt x="17593" y="17612"/>
                  </a:lnTo>
                  <a:lnTo>
                    <a:pt x="20166" y="15193"/>
                  </a:lnTo>
                  <a:lnTo>
                    <a:pt x="22867" y="12903"/>
                  </a:lnTo>
                  <a:lnTo>
                    <a:pt x="25730" y="10806"/>
                  </a:lnTo>
                  <a:lnTo>
                    <a:pt x="28721" y="8838"/>
                  </a:lnTo>
                  <a:lnTo>
                    <a:pt x="31809" y="7064"/>
                  </a:lnTo>
                  <a:lnTo>
                    <a:pt x="35025" y="5483"/>
                  </a:lnTo>
                  <a:lnTo>
                    <a:pt x="38338" y="4064"/>
                  </a:lnTo>
                  <a:lnTo>
                    <a:pt x="41715" y="2870"/>
                  </a:lnTo>
                  <a:lnTo>
                    <a:pt x="45253" y="1870"/>
                  </a:lnTo>
                  <a:lnTo>
                    <a:pt x="48823" y="1096"/>
                  </a:lnTo>
                  <a:lnTo>
                    <a:pt x="52489" y="483"/>
                  </a:lnTo>
                  <a:lnTo>
                    <a:pt x="56220" y="161"/>
                  </a:lnTo>
                  <a:lnTo>
                    <a:pt x="5998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11" name="Shape 111"/>
            <p:cNvSpPr/>
            <p:nvPr/>
          </p:nvSpPr>
          <p:spPr>
            <a:xfrm>
              <a:off x="6694488" y="2200275"/>
              <a:ext cx="344400" cy="387300"/>
            </a:xfrm>
            <a:custGeom>
              <a:pathLst>
                <a:path extrusionOk="0" h="120000" w="120000">
                  <a:moveTo>
                    <a:pt x="14144" y="0"/>
                  </a:moveTo>
                  <a:lnTo>
                    <a:pt x="17010" y="327"/>
                  </a:lnTo>
                  <a:lnTo>
                    <a:pt x="19599" y="983"/>
                  </a:lnTo>
                  <a:lnTo>
                    <a:pt x="22095" y="2213"/>
                  </a:lnTo>
                  <a:lnTo>
                    <a:pt x="24221" y="3688"/>
                  </a:lnTo>
                  <a:lnTo>
                    <a:pt x="25885" y="5573"/>
                  </a:lnTo>
                  <a:lnTo>
                    <a:pt x="27180" y="7622"/>
                  </a:lnTo>
                  <a:lnTo>
                    <a:pt x="28012" y="10081"/>
                  </a:lnTo>
                  <a:lnTo>
                    <a:pt x="28382" y="12540"/>
                  </a:lnTo>
                  <a:lnTo>
                    <a:pt x="28382" y="94918"/>
                  </a:lnTo>
                  <a:lnTo>
                    <a:pt x="105762" y="94918"/>
                  </a:lnTo>
                  <a:lnTo>
                    <a:pt x="108628" y="95163"/>
                  </a:lnTo>
                  <a:lnTo>
                    <a:pt x="111309" y="95901"/>
                  </a:lnTo>
                  <a:lnTo>
                    <a:pt x="113713" y="97131"/>
                  </a:lnTo>
                  <a:lnTo>
                    <a:pt x="115839" y="98606"/>
                  </a:lnTo>
                  <a:lnTo>
                    <a:pt x="117596" y="100491"/>
                  </a:lnTo>
                  <a:lnTo>
                    <a:pt x="118983" y="102540"/>
                  </a:lnTo>
                  <a:lnTo>
                    <a:pt x="119722" y="104918"/>
                  </a:lnTo>
                  <a:lnTo>
                    <a:pt x="120000" y="107459"/>
                  </a:lnTo>
                  <a:lnTo>
                    <a:pt x="119722" y="110000"/>
                  </a:lnTo>
                  <a:lnTo>
                    <a:pt x="118983" y="112295"/>
                  </a:lnTo>
                  <a:lnTo>
                    <a:pt x="117596" y="114508"/>
                  </a:lnTo>
                  <a:lnTo>
                    <a:pt x="115839" y="116393"/>
                  </a:lnTo>
                  <a:lnTo>
                    <a:pt x="113713" y="117868"/>
                  </a:lnTo>
                  <a:lnTo>
                    <a:pt x="111309" y="119016"/>
                  </a:lnTo>
                  <a:lnTo>
                    <a:pt x="108628" y="119754"/>
                  </a:lnTo>
                  <a:lnTo>
                    <a:pt x="105762" y="120000"/>
                  </a:lnTo>
                  <a:lnTo>
                    <a:pt x="14144" y="120000"/>
                  </a:lnTo>
                  <a:lnTo>
                    <a:pt x="11278" y="119754"/>
                  </a:lnTo>
                  <a:lnTo>
                    <a:pt x="8597" y="119016"/>
                  </a:lnTo>
                  <a:lnTo>
                    <a:pt x="6101" y="117868"/>
                  </a:lnTo>
                  <a:lnTo>
                    <a:pt x="4160" y="116393"/>
                  </a:lnTo>
                  <a:lnTo>
                    <a:pt x="2311" y="114508"/>
                  </a:lnTo>
                  <a:lnTo>
                    <a:pt x="1016" y="112295"/>
                  </a:lnTo>
                  <a:lnTo>
                    <a:pt x="184" y="110000"/>
                  </a:lnTo>
                  <a:lnTo>
                    <a:pt x="0" y="107459"/>
                  </a:lnTo>
                  <a:lnTo>
                    <a:pt x="0" y="12540"/>
                  </a:lnTo>
                  <a:lnTo>
                    <a:pt x="184" y="10081"/>
                  </a:lnTo>
                  <a:lnTo>
                    <a:pt x="1016" y="7622"/>
                  </a:lnTo>
                  <a:lnTo>
                    <a:pt x="2311" y="5573"/>
                  </a:lnTo>
                  <a:lnTo>
                    <a:pt x="4160" y="3688"/>
                  </a:lnTo>
                  <a:lnTo>
                    <a:pt x="6101" y="2213"/>
                  </a:lnTo>
                  <a:lnTo>
                    <a:pt x="8597" y="983"/>
                  </a:lnTo>
                  <a:lnTo>
                    <a:pt x="11278" y="327"/>
                  </a:lnTo>
                  <a:lnTo>
                    <a:pt x="1414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12" name="Shape 112"/>
          <p:cNvGrpSpPr/>
          <p:nvPr/>
        </p:nvGrpSpPr>
        <p:grpSpPr>
          <a:xfrm>
            <a:off x="4109630" y="3444693"/>
            <a:ext cx="251123" cy="251509"/>
            <a:chOff x="4113212" y="3462337"/>
            <a:chExt cx="3014688" cy="3019325"/>
          </a:xfrm>
        </p:grpSpPr>
        <p:sp>
          <p:nvSpPr>
            <p:cNvPr id="113" name="Shape 113"/>
            <p:cNvSpPr/>
            <p:nvPr/>
          </p:nvSpPr>
          <p:spPr>
            <a:xfrm>
              <a:off x="4113212" y="3471862"/>
              <a:ext cx="2741700" cy="2173200"/>
            </a:xfrm>
            <a:custGeom>
              <a:pathLst>
                <a:path extrusionOk="0" h="120000" w="120000">
                  <a:moveTo>
                    <a:pt x="4759" y="0"/>
                  </a:moveTo>
                  <a:lnTo>
                    <a:pt x="30607" y="11136"/>
                  </a:lnTo>
                  <a:lnTo>
                    <a:pt x="35367" y="37004"/>
                  </a:lnTo>
                  <a:lnTo>
                    <a:pt x="65767" y="37004"/>
                  </a:lnTo>
                  <a:lnTo>
                    <a:pt x="65871" y="40643"/>
                  </a:lnTo>
                  <a:lnTo>
                    <a:pt x="66253" y="44238"/>
                  </a:lnTo>
                  <a:lnTo>
                    <a:pt x="66809" y="47789"/>
                  </a:lnTo>
                  <a:lnTo>
                    <a:pt x="67608" y="51209"/>
                  </a:lnTo>
                  <a:lnTo>
                    <a:pt x="68546" y="54541"/>
                  </a:lnTo>
                  <a:lnTo>
                    <a:pt x="69762" y="57785"/>
                  </a:lnTo>
                  <a:lnTo>
                    <a:pt x="71152" y="60942"/>
                  </a:lnTo>
                  <a:lnTo>
                    <a:pt x="72715" y="63924"/>
                  </a:lnTo>
                  <a:lnTo>
                    <a:pt x="74522" y="66729"/>
                  </a:lnTo>
                  <a:lnTo>
                    <a:pt x="76502" y="69492"/>
                  </a:lnTo>
                  <a:lnTo>
                    <a:pt x="78413" y="71728"/>
                  </a:lnTo>
                  <a:lnTo>
                    <a:pt x="80497" y="73832"/>
                  </a:lnTo>
                  <a:lnTo>
                    <a:pt x="82617" y="75674"/>
                  </a:lnTo>
                  <a:lnTo>
                    <a:pt x="84875" y="77340"/>
                  </a:lnTo>
                  <a:lnTo>
                    <a:pt x="87168" y="78830"/>
                  </a:lnTo>
                  <a:lnTo>
                    <a:pt x="89600" y="80102"/>
                  </a:lnTo>
                  <a:lnTo>
                    <a:pt x="92032" y="81154"/>
                  </a:lnTo>
                  <a:lnTo>
                    <a:pt x="94568" y="81943"/>
                  </a:lnTo>
                  <a:lnTo>
                    <a:pt x="97104" y="82513"/>
                  </a:lnTo>
                  <a:lnTo>
                    <a:pt x="99745" y="82864"/>
                  </a:lnTo>
                  <a:lnTo>
                    <a:pt x="102420" y="82995"/>
                  </a:lnTo>
                  <a:lnTo>
                    <a:pt x="105095" y="82864"/>
                  </a:lnTo>
                  <a:lnTo>
                    <a:pt x="107770" y="82513"/>
                  </a:lnTo>
                  <a:lnTo>
                    <a:pt x="110341" y="81899"/>
                  </a:lnTo>
                  <a:lnTo>
                    <a:pt x="112843" y="81110"/>
                  </a:lnTo>
                  <a:lnTo>
                    <a:pt x="115344" y="80014"/>
                  </a:lnTo>
                  <a:lnTo>
                    <a:pt x="117707" y="78786"/>
                  </a:lnTo>
                  <a:lnTo>
                    <a:pt x="120000" y="77296"/>
                  </a:lnTo>
                  <a:lnTo>
                    <a:pt x="112321" y="120000"/>
                  </a:lnTo>
                  <a:lnTo>
                    <a:pt x="35471" y="120000"/>
                  </a:lnTo>
                  <a:lnTo>
                    <a:pt x="31094" y="95403"/>
                  </a:lnTo>
                  <a:lnTo>
                    <a:pt x="18135" y="25341"/>
                  </a:lnTo>
                  <a:lnTo>
                    <a:pt x="0" y="17449"/>
                  </a:lnTo>
                  <a:lnTo>
                    <a:pt x="4759"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14" name="Shape 114"/>
            <p:cNvSpPr/>
            <p:nvPr/>
          </p:nvSpPr>
          <p:spPr>
            <a:xfrm>
              <a:off x="4929187" y="5821362"/>
              <a:ext cx="658800" cy="660300"/>
            </a:xfrm>
            <a:custGeom>
              <a:pathLst>
                <a:path extrusionOk="0" h="120000" w="120000">
                  <a:moveTo>
                    <a:pt x="60072" y="0"/>
                  </a:moveTo>
                  <a:lnTo>
                    <a:pt x="67581" y="433"/>
                  </a:lnTo>
                  <a:lnTo>
                    <a:pt x="74945" y="1877"/>
                  </a:lnTo>
                  <a:lnTo>
                    <a:pt x="81732" y="4043"/>
                  </a:lnTo>
                  <a:lnTo>
                    <a:pt x="88231" y="6931"/>
                  </a:lnTo>
                  <a:lnTo>
                    <a:pt x="94440" y="10830"/>
                  </a:lnTo>
                  <a:lnTo>
                    <a:pt x="99927" y="15162"/>
                  </a:lnTo>
                  <a:lnTo>
                    <a:pt x="104837" y="20072"/>
                  </a:lnTo>
                  <a:lnTo>
                    <a:pt x="109314" y="25848"/>
                  </a:lnTo>
                  <a:lnTo>
                    <a:pt x="113068" y="31768"/>
                  </a:lnTo>
                  <a:lnTo>
                    <a:pt x="116101" y="38267"/>
                  </a:lnTo>
                  <a:lnTo>
                    <a:pt x="118267" y="45198"/>
                  </a:lnTo>
                  <a:lnTo>
                    <a:pt x="119711" y="52418"/>
                  </a:lnTo>
                  <a:lnTo>
                    <a:pt x="120000" y="59927"/>
                  </a:lnTo>
                  <a:lnTo>
                    <a:pt x="119711" y="67581"/>
                  </a:lnTo>
                  <a:lnTo>
                    <a:pt x="118267" y="74657"/>
                  </a:lnTo>
                  <a:lnTo>
                    <a:pt x="116101" y="81732"/>
                  </a:lnTo>
                  <a:lnTo>
                    <a:pt x="113068" y="88231"/>
                  </a:lnTo>
                  <a:lnTo>
                    <a:pt x="109314" y="94151"/>
                  </a:lnTo>
                  <a:lnTo>
                    <a:pt x="104837" y="99927"/>
                  </a:lnTo>
                  <a:lnTo>
                    <a:pt x="99927" y="104837"/>
                  </a:lnTo>
                  <a:lnTo>
                    <a:pt x="94440" y="109169"/>
                  </a:lnTo>
                  <a:lnTo>
                    <a:pt x="88231" y="113068"/>
                  </a:lnTo>
                  <a:lnTo>
                    <a:pt x="81732" y="115956"/>
                  </a:lnTo>
                  <a:lnTo>
                    <a:pt x="74945" y="118122"/>
                  </a:lnTo>
                  <a:lnTo>
                    <a:pt x="67581" y="119566"/>
                  </a:lnTo>
                  <a:lnTo>
                    <a:pt x="60072" y="120000"/>
                  </a:lnTo>
                  <a:lnTo>
                    <a:pt x="52563" y="119566"/>
                  </a:lnTo>
                  <a:lnTo>
                    <a:pt x="45342" y="118122"/>
                  </a:lnTo>
                  <a:lnTo>
                    <a:pt x="38411" y="115956"/>
                  </a:lnTo>
                  <a:lnTo>
                    <a:pt x="31768"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768" y="6931"/>
                  </a:lnTo>
                  <a:lnTo>
                    <a:pt x="38411" y="4043"/>
                  </a:lnTo>
                  <a:lnTo>
                    <a:pt x="45342" y="1877"/>
                  </a:lnTo>
                  <a:lnTo>
                    <a:pt x="52563" y="433"/>
                  </a:lnTo>
                  <a:lnTo>
                    <a:pt x="6007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15" name="Shape 115"/>
            <p:cNvSpPr/>
            <p:nvPr/>
          </p:nvSpPr>
          <p:spPr>
            <a:xfrm>
              <a:off x="6015037" y="5821362"/>
              <a:ext cx="658800" cy="660300"/>
            </a:xfrm>
            <a:custGeom>
              <a:pathLst>
                <a:path extrusionOk="0" h="120000" w="120000">
                  <a:moveTo>
                    <a:pt x="60216" y="0"/>
                  </a:moveTo>
                  <a:lnTo>
                    <a:pt x="67581" y="433"/>
                  </a:lnTo>
                  <a:lnTo>
                    <a:pt x="74945" y="1877"/>
                  </a:lnTo>
                  <a:lnTo>
                    <a:pt x="81732" y="4043"/>
                  </a:lnTo>
                  <a:lnTo>
                    <a:pt x="88231" y="6931"/>
                  </a:lnTo>
                  <a:lnTo>
                    <a:pt x="94440" y="10830"/>
                  </a:lnTo>
                  <a:lnTo>
                    <a:pt x="99927" y="15162"/>
                  </a:lnTo>
                  <a:lnTo>
                    <a:pt x="104981" y="20072"/>
                  </a:lnTo>
                  <a:lnTo>
                    <a:pt x="109458" y="25848"/>
                  </a:lnTo>
                  <a:lnTo>
                    <a:pt x="113068" y="31768"/>
                  </a:lnTo>
                  <a:lnTo>
                    <a:pt x="116101" y="38267"/>
                  </a:lnTo>
                  <a:lnTo>
                    <a:pt x="118267" y="45198"/>
                  </a:lnTo>
                  <a:lnTo>
                    <a:pt x="119566" y="52418"/>
                  </a:lnTo>
                  <a:lnTo>
                    <a:pt x="120000" y="59927"/>
                  </a:lnTo>
                  <a:lnTo>
                    <a:pt x="119566" y="67581"/>
                  </a:lnTo>
                  <a:lnTo>
                    <a:pt x="118267" y="74657"/>
                  </a:lnTo>
                  <a:lnTo>
                    <a:pt x="116101" y="81732"/>
                  </a:lnTo>
                  <a:lnTo>
                    <a:pt x="113068" y="88231"/>
                  </a:lnTo>
                  <a:lnTo>
                    <a:pt x="109458" y="94151"/>
                  </a:lnTo>
                  <a:lnTo>
                    <a:pt x="104981" y="99927"/>
                  </a:lnTo>
                  <a:lnTo>
                    <a:pt x="99927" y="104837"/>
                  </a:lnTo>
                  <a:lnTo>
                    <a:pt x="94440" y="109169"/>
                  </a:lnTo>
                  <a:lnTo>
                    <a:pt x="88231" y="113068"/>
                  </a:lnTo>
                  <a:lnTo>
                    <a:pt x="81732" y="115956"/>
                  </a:lnTo>
                  <a:lnTo>
                    <a:pt x="74945" y="118122"/>
                  </a:lnTo>
                  <a:lnTo>
                    <a:pt x="67581" y="119566"/>
                  </a:lnTo>
                  <a:lnTo>
                    <a:pt x="60216" y="120000"/>
                  </a:lnTo>
                  <a:lnTo>
                    <a:pt x="52707" y="119566"/>
                  </a:lnTo>
                  <a:lnTo>
                    <a:pt x="45342" y="118122"/>
                  </a:lnTo>
                  <a:lnTo>
                    <a:pt x="38267" y="115956"/>
                  </a:lnTo>
                  <a:lnTo>
                    <a:pt x="31913"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913" y="6931"/>
                  </a:lnTo>
                  <a:lnTo>
                    <a:pt x="38267" y="4043"/>
                  </a:lnTo>
                  <a:lnTo>
                    <a:pt x="45342" y="1877"/>
                  </a:lnTo>
                  <a:lnTo>
                    <a:pt x="52707" y="433"/>
                  </a:lnTo>
                  <a:lnTo>
                    <a:pt x="60216"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16" name="Shape 116"/>
            <p:cNvSpPr/>
            <p:nvPr/>
          </p:nvSpPr>
          <p:spPr>
            <a:xfrm>
              <a:off x="5778501" y="3462337"/>
              <a:ext cx="1349399" cy="1349400"/>
            </a:xfrm>
            <a:custGeom>
              <a:pathLst>
                <a:path extrusionOk="0" h="120000" w="120000">
                  <a:moveTo>
                    <a:pt x="79623" y="38400"/>
                  </a:moveTo>
                  <a:lnTo>
                    <a:pt x="51741" y="66282"/>
                  </a:lnTo>
                  <a:lnTo>
                    <a:pt x="40376" y="54917"/>
                  </a:lnTo>
                  <a:lnTo>
                    <a:pt x="30070" y="65082"/>
                  </a:lnTo>
                  <a:lnTo>
                    <a:pt x="51741" y="86752"/>
                  </a:lnTo>
                  <a:lnTo>
                    <a:pt x="89858" y="48564"/>
                  </a:lnTo>
                  <a:lnTo>
                    <a:pt x="79623" y="38400"/>
                  </a:lnTo>
                  <a:close/>
                  <a:moveTo>
                    <a:pt x="60000" y="0"/>
                  </a:moveTo>
                  <a:lnTo>
                    <a:pt x="60000" y="0"/>
                  </a:lnTo>
                  <a:lnTo>
                    <a:pt x="65435" y="211"/>
                  </a:lnTo>
                  <a:lnTo>
                    <a:pt x="70800" y="988"/>
                  </a:lnTo>
                  <a:lnTo>
                    <a:pt x="75882" y="2117"/>
                  </a:lnTo>
                  <a:lnTo>
                    <a:pt x="80964" y="3741"/>
                  </a:lnTo>
                  <a:lnTo>
                    <a:pt x="85694" y="5788"/>
                  </a:lnTo>
                  <a:lnTo>
                    <a:pt x="90282" y="8188"/>
                  </a:lnTo>
                  <a:lnTo>
                    <a:pt x="94658" y="11011"/>
                  </a:lnTo>
                  <a:lnTo>
                    <a:pt x="98682" y="14188"/>
                  </a:lnTo>
                  <a:lnTo>
                    <a:pt x="102423" y="17576"/>
                  </a:lnTo>
                  <a:lnTo>
                    <a:pt x="105882" y="21388"/>
                  </a:lnTo>
                  <a:lnTo>
                    <a:pt x="109058" y="25411"/>
                  </a:lnTo>
                  <a:lnTo>
                    <a:pt x="111811" y="29788"/>
                  </a:lnTo>
                  <a:lnTo>
                    <a:pt x="114211" y="34305"/>
                  </a:lnTo>
                  <a:lnTo>
                    <a:pt x="116258" y="39035"/>
                  </a:lnTo>
                  <a:lnTo>
                    <a:pt x="117811" y="44117"/>
                  </a:lnTo>
                  <a:lnTo>
                    <a:pt x="119011" y="49200"/>
                  </a:lnTo>
                  <a:lnTo>
                    <a:pt x="119788" y="54564"/>
                  </a:lnTo>
                  <a:lnTo>
                    <a:pt x="120000" y="60070"/>
                  </a:lnTo>
                  <a:lnTo>
                    <a:pt x="119788" y="65505"/>
                  </a:lnTo>
                  <a:lnTo>
                    <a:pt x="119011" y="70800"/>
                  </a:lnTo>
                  <a:lnTo>
                    <a:pt x="117811" y="76023"/>
                  </a:lnTo>
                  <a:lnTo>
                    <a:pt x="116258" y="80964"/>
                  </a:lnTo>
                  <a:lnTo>
                    <a:pt x="114211" y="85764"/>
                  </a:lnTo>
                  <a:lnTo>
                    <a:pt x="111811" y="90352"/>
                  </a:lnTo>
                  <a:lnTo>
                    <a:pt x="109058" y="94658"/>
                  </a:lnTo>
                  <a:lnTo>
                    <a:pt x="105882" y="98682"/>
                  </a:lnTo>
                  <a:lnTo>
                    <a:pt x="102423" y="102423"/>
                  </a:lnTo>
                  <a:lnTo>
                    <a:pt x="98611" y="105952"/>
                  </a:lnTo>
                  <a:lnTo>
                    <a:pt x="94517" y="109058"/>
                  </a:lnTo>
                  <a:lnTo>
                    <a:pt x="90211" y="111882"/>
                  </a:lnTo>
                  <a:lnTo>
                    <a:pt x="85694" y="114211"/>
                  </a:lnTo>
                  <a:lnTo>
                    <a:pt x="80894" y="116258"/>
                  </a:lnTo>
                  <a:lnTo>
                    <a:pt x="75882" y="117882"/>
                  </a:lnTo>
                  <a:lnTo>
                    <a:pt x="70800" y="119011"/>
                  </a:lnTo>
                  <a:lnTo>
                    <a:pt x="65435" y="119788"/>
                  </a:lnTo>
                  <a:lnTo>
                    <a:pt x="60000" y="120000"/>
                  </a:lnTo>
                  <a:lnTo>
                    <a:pt x="60000" y="120000"/>
                  </a:lnTo>
                  <a:lnTo>
                    <a:pt x="54494" y="119788"/>
                  </a:lnTo>
                  <a:lnTo>
                    <a:pt x="49129" y="119011"/>
                  </a:lnTo>
                  <a:lnTo>
                    <a:pt x="44047" y="117882"/>
                  </a:lnTo>
                  <a:lnTo>
                    <a:pt x="39035" y="116258"/>
                  </a:lnTo>
                  <a:lnTo>
                    <a:pt x="34235" y="114211"/>
                  </a:lnTo>
                  <a:lnTo>
                    <a:pt x="29717" y="111882"/>
                  </a:lnTo>
                  <a:lnTo>
                    <a:pt x="25411" y="109058"/>
                  </a:lnTo>
                  <a:lnTo>
                    <a:pt x="21317" y="105952"/>
                  </a:lnTo>
                  <a:lnTo>
                    <a:pt x="17505" y="102423"/>
                  </a:lnTo>
                  <a:lnTo>
                    <a:pt x="14047" y="98682"/>
                  </a:lnTo>
                  <a:lnTo>
                    <a:pt x="10870" y="94658"/>
                  </a:lnTo>
                  <a:lnTo>
                    <a:pt x="8117" y="90352"/>
                  </a:lnTo>
                  <a:lnTo>
                    <a:pt x="5717" y="85764"/>
                  </a:lnTo>
                  <a:lnTo>
                    <a:pt x="3741" y="80964"/>
                  </a:lnTo>
                  <a:lnTo>
                    <a:pt x="2117" y="76023"/>
                  </a:lnTo>
                  <a:lnTo>
                    <a:pt x="917" y="70800"/>
                  </a:lnTo>
                  <a:lnTo>
                    <a:pt x="211" y="65505"/>
                  </a:lnTo>
                  <a:lnTo>
                    <a:pt x="0" y="60000"/>
                  </a:lnTo>
                  <a:lnTo>
                    <a:pt x="211" y="54494"/>
                  </a:lnTo>
                  <a:lnTo>
                    <a:pt x="917" y="49200"/>
                  </a:lnTo>
                  <a:lnTo>
                    <a:pt x="2117" y="44047"/>
                  </a:lnTo>
                  <a:lnTo>
                    <a:pt x="3741" y="39035"/>
                  </a:lnTo>
                  <a:lnTo>
                    <a:pt x="5788" y="34235"/>
                  </a:lnTo>
                  <a:lnTo>
                    <a:pt x="8117" y="29717"/>
                  </a:lnTo>
                  <a:lnTo>
                    <a:pt x="11011" y="25411"/>
                  </a:lnTo>
                  <a:lnTo>
                    <a:pt x="14047" y="21317"/>
                  </a:lnTo>
                  <a:lnTo>
                    <a:pt x="17576" y="17576"/>
                  </a:lnTo>
                  <a:lnTo>
                    <a:pt x="21317" y="14047"/>
                  </a:lnTo>
                  <a:lnTo>
                    <a:pt x="25411" y="11011"/>
                  </a:lnTo>
                  <a:lnTo>
                    <a:pt x="29717" y="8188"/>
                  </a:lnTo>
                  <a:lnTo>
                    <a:pt x="34235" y="5788"/>
                  </a:lnTo>
                  <a:lnTo>
                    <a:pt x="39035" y="3741"/>
                  </a:lnTo>
                  <a:lnTo>
                    <a:pt x="44047" y="2117"/>
                  </a:lnTo>
                  <a:lnTo>
                    <a:pt x="49200" y="988"/>
                  </a:lnTo>
                  <a:lnTo>
                    <a:pt x="54494" y="211"/>
                  </a:lnTo>
                  <a:lnTo>
                    <a:pt x="6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17" name="Shape 117"/>
          <p:cNvGrpSpPr/>
          <p:nvPr/>
        </p:nvGrpSpPr>
        <p:grpSpPr>
          <a:xfrm>
            <a:off x="4118038" y="2604797"/>
            <a:ext cx="234307" cy="242628"/>
            <a:chOff x="7261225" y="3236913"/>
            <a:chExt cx="2992438" cy="3098700"/>
          </a:xfrm>
        </p:grpSpPr>
        <p:sp>
          <p:nvSpPr>
            <p:cNvPr id="118" name="Shape 118"/>
            <p:cNvSpPr/>
            <p:nvPr/>
          </p:nvSpPr>
          <p:spPr>
            <a:xfrm>
              <a:off x="7261225" y="3236913"/>
              <a:ext cx="2703600" cy="3098700"/>
            </a:xfrm>
            <a:custGeom>
              <a:pathLst>
                <a:path extrusionOk="0" h="120000" w="120000">
                  <a:moveTo>
                    <a:pt x="59982" y="0"/>
                  </a:moveTo>
                  <a:lnTo>
                    <a:pt x="60863" y="61"/>
                  </a:lnTo>
                  <a:lnTo>
                    <a:pt x="61814" y="276"/>
                  </a:lnTo>
                  <a:lnTo>
                    <a:pt x="62907" y="645"/>
                  </a:lnTo>
                  <a:lnTo>
                    <a:pt x="64140" y="1106"/>
                  </a:lnTo>
                  <a:lnTo>
                    <a:pt x="65480" y="1690"/>
                  </a:lnTo>
                  <a:lnTo>
                    <a:pt x="66889" y="2396"/>
                  </a:lnTo>
                  <a:lnTo>
                    <a:pt x="68440" y="3165"/>
                  </a:lnTo>
                  <a:lnTo>
                    <a:pt x="70061" y="3994"/>
                  </a:lnTo>
                  <a:lnTo>
                    <a:pt x="71753" y="4886"/>
                  </a:lnTo>
                  <a:lnTo>
                    <a:pt x="73550" y="5838"/>
                  </a:lnTo>
                  <a:lnTo>
                    <a:pt x="75418" y="6791"/>
                  </a:lnTo>
                  <a:lnTo>
                    <a:pt x="77392" y="7774"/>
                  </a:lnTo>
                  <a:lnTo>
                    <a:pt x="79400" y="8758"/>
                  </a:lnTo>
                  <a:lnTo>
                    <a:pt x="81444" y="9710"/>
                  </a:lnTo>
                  <a:lnTo>
                    <a:pt x="83594" y="10663"/>
                  </a:lnTo>
                  <a:lnTo>
                    <a:pt x="85779" y="11585"/>
                  </a:lnTo>
                  <a:lnTo>
                    <a:pt x="87999" y="12445"/>
                  </a:lnTo>
                  <a:lnTo>
                    <a:pt x="90255" y="13244"/>
                  </a:lnTo>
                  <a:lnTo>
                    <a:pt x="92546" y="13982"/>
                  </a:lnTo>
                  <a:lnTo>
                    <a:pt x="94907" y="14596"/>
                  </a:lnTo>
                  <a:lnTo>
                    <a:pt x="98114" y="15334"/>
                  </a:lnTo>
                  <a:lnTo>
                    <a:pt x="101286" y="15795"/>
                  </a:lnTo>
                  <a:lnTo>
                    <a:pt x="104422" y="16133"/>
                  </a:lnTo>
                  <a:lnTo>
                    <a:pt x="107524" y="16348"/>
                  </a:lnTo>
                  <a:lnTo>
                    <a:pt x="110590" y="16471"/>
                  </a:lnTo>
                  <a:lnTo>
                    <a:pt x="113656" y="16471"/>
                  </a:lnTo>
                  <a:lnTo>
                    <a:pt x="116651" y="16471"/>
                  </a:lnTo>
                  <a:lnTo>
                    <a:pt x="116969" y="16471"/>
                  </a:lnTo>
                  <a:lnTo>
                    <a:pt x="117286" y="16501"/>
                  </a:lnTo>
                  <a:lnTo>
                    <a:pt x="117674" y="16532"/>
                  </a:lnTo>
                  <a:lnTo>
                    <a:pt x="118026" y="16655"/>
                  </a:lnTo>
                  <a:lnTo>
                    <a:pt x="118414" y="16809"/>
                  </a:lnTo>
                  <a:lnTo>
                    <a:pt x="118801" y="17024"/>
                  </a:lnTo>
                  <a:lnTo>
                    <a:pt x="119118" y="17331"/>
                  </a:lnTo>
                  <a:lnTo>
                    <a:pt x="119436" y="17731"/>
                  </a:lnTo>
                  <a:lnTo>
                    <a:pt x="119647" y="18284"/>
                  </a:lnTo>
                  <a:lnTo>
                    <a:pt x="119788" y="18991"/>
                  </a:lnTo>
                  <a:lnTo>
                    <a:pt x="119859" y="19790"/>
                  </a:lnTo>
                  <a:lnTo>
                    <a:pt x="119859" y="19974"/>
                  </a:lnTo>
                  <a:lnTo>
                    <a:pt x="119859" y="20404"/>
                  </a:lnTo>
                  <a:lnTo>
                    <a:pt x="119859" y="21111"/>
                  </a:lnTo>
                  <a:lnTo>
                    <a:pt x="119859" y="21971"/>
                  </a:lnTo>
                  <a:lnTo>
                    <a:pt x="119859" y="23047"/>
                  </a:lnTo>
                  <a:lnTo>
                    <a:pt x="119859" y="24338"/>
                  </a:lnTo>
                  <a:lnTo>
                    <a:pt x="119859" y="25720"/>
                  </a:lnTo>
                  <a:lnTo>
                    <a:pt x="119894" y="27257"/>
                  </a:lnTo>
                  <a:lnTo>
                    <a:pt x="119894" y="28886"/>
                  </a:lnTo>
                  <a:lnTo>
                    <a:pt x="119894" y="30637"/>
                  </a:lnTo>
                  <a:lnTo>
                    <a:pt x="119894" y="32419"/>
                  </a:lnTo>
                  <a:lnTo>
                    <a:pt x="119894" y="34294"/>
                  </a:lnTo>
                  <a:lnTo>
                    <a:pt x="119929" y="36199"/>
                  </a:lnTo>
                  <a:lnTo>
                    <a:pt x="119929" y="38104"/>
                  </a:lnTo>
                  <a:lnTo>
                    <a:pt x="119929" y="40010"/>
                  </a:lnTo>
                  <a:lnTo>
                    <a:pt x="119929" y="41854"/>
                  </a:lnTo>
                  <a:lnTo>
                    <a:pt x="119964" y="43667"/>
                  </a:lnTo>
                  <a:lnTo>
                    <a:pt x="119964" y="45418"/>
                  </a:lnTo>
                  <a:lnTo>
                    <a:pt x="119964" y="47016"/>
                  </a:lnTo>
                  <a:lnTo>
                    <a:pt x="119964" y="48553"/>
                  </a:lnTo>
                  <a:lnTo>
                    <a:pt x="119964" y="49966"/>
                  </a:lnTo>
                  <a:lnTo>
                    <a:pt x="119964" y="51165"/>
                  </a:lnTo>
                  <a:lnTo>
                    <a:pt x="119999" y="52271"/>
                  </a:lnTo>
                  <a:lnTo>
                    <a:pt x="119999" y="53162"/>
                  </a:lnTo>
                  <a:lnTo>
                    <a:pt x="119999" y="53807"/>
                  </a:lnTo>
                  <a:lnTo>
                    <a:pt x="119999" y="54207"/>
                  </a:lnTo>
                  <a:lnTo>
                    <a:pt x="119999" y="54391"/>
                  </a:lnTo>
                  <a:lnTo>
                    <a:pt x="119894" y="57341"/>
                  </a:lnTo>
                  <a:lnTo>
                    <a:pt x="119506" y="60322"/>
                  </a:lnTo>
                  <a:lnTo>
                    <a:pt x="118907" y="63272"/>
                  </a:lnTo>
                  <a:lnTo>
                    <a:pt x="118167" y="66192"/>
                  </a:lnTo>
                  <a:lnTo>
                    <a:pt x="118026" y="66407"/>
                  </a:lnTo>
                  <a:lnTo>
                    <a:pt x="117920" y="66714"/>
                  </a:lnTo>
                  <a:lnTo>
                    <a:pt x="117709" y="66991"/>
                  </a:lnTo>
                  <a:lnTo>
                    <a:pt x="117462" y="67267"/>
                  </a:lnTo>
                  <a:lnTo>
                    <a:pt x="117074" y="67451"/>
                  </a:lnTo>
                  <a:lnTo>
                    <a:pt x="116651" y="67574"/>
                  </a:lnTo>
                  <a:lnTo>
                    <a:pt x="116158" y="67544"/>
                  </a:lnTo>
                  <a:lnTo>
                    <a:pt x="115559" y="67390"/>
                  </a:lnTo>
                  <a:lnTo>
                    <a:pt x="114255" y="67083"/>
                  </a:lnTo>
                  <a:lnTo>
                    <a:pt x="112916" y="66806"/>
                  </a:lnTo>
                  <a:lnTo>
                    <a:pt x="111541" y="66622"/>
                  </a:lnTo>
                  <a:lnTo>
                    <a:pt x="110061" y="66468"/>
                  </a:lnTo>
                  <a:lnTo>
                    <a:pt x="108440" y="66376"/>
                  </a:lnTo>
                  <a:lnTo>
                    <a:pt x="106643" y="66345"/>
                  </a:lnTo>
                  <a:lnTo>
                    <a:pt x="103788" y="66468"/>
                  </a:lnTo>
                  <a:lnTo>
                    <a:pt x="101039" y="66745"/>
                  </a:lnTo>
                  <a:lnTo>
                    <a:pt x="98325" y="67267"/>
                  </a:lnTo>
                  <a:lnTo>
                    <a:pt x="95753" y="67943"/>
                  </a:lnTo>
                  <a:lnTo>
                    <a:pt x="93215" y="68834"/>
                  </a:lnTo>
                  <a:lnTo>
                    <a:pt x="90784" y="69879"/>
                  </a:lnTo>
                  <a:lnTo>
                    <a:pt x="88528" y="71108"/>
                  </a:lnTo>
                  <a:lnTo>
                    <a:pt x="86343" y="72460"/>
                  </a:lnTo>
                  <a:lnTo>
                    <a:pt x="84334" y="73935"/>
                  </a:lnTo>
                  <a:lnTo>
                    <a:pt x="82466" y="75595"/>
                  </a:lnTo>
                  <a:lnTo>
                    <a:pt x="80704" y="77346"/>
                  </a:lnTo>
                  <a:lnTo>
                    <a:pt x="79154" y="79252"/>
                  </a:lnTo>
                  <a:lnTo>
                    <a:pt x="77744" y="81218"/>
                  </a:lnTo>
                  <a:lnTo>
                    <a:pt x="76581" y="83339"/>
                  </a:lnTo>
                  <a:lnTo>
                    <a:pt x="75594" y="85521"/>
                  </a:lnTo>
                  <a:lnTo>
                    <a:pt x="74784" y="87795"/>
                  </a:lnTo>
                  <a:lnTo>
                    <a:pt x="74185" y="90130"/>
                  </a:lnTo>
                  <a:lnTo>
                    <a:pt x="73832" y="92588"/>
                  </a:lnTo>
                  <a:lnTo>
                    <a:pt x="73726" y="95016"/>
                  </a:lnTo>
                  <a:lnTo>
                    <a:pt x="73832" y="97352"/>
                  </a:lnTo>
                  <a:lnTo>
                    <a:pt x="74149" y="99626"/>
                  </a:lnTo>
                  <a:lnTo>
                    <a:pt x="74643" y="101869"/>
                  </a:lnTo>
                  <a:lnTo>
                    <a:pt x="75383" y="104020"/>
                  </a:lnTo>
                  <a:lnTo>
                    <a:pt x="76264" y="106110"/>
                  </a:lnTo>
                  <a:lnTo>
                    <a:pt x="77286" y="108107"/>
                  </a:lnTo>
                  <a:lnTo>
                    <a:pt x="78555" y="110012"/>
                  </a:lnTo>
                  <a:lnTo>
                    <a:pt x="78696" y="110227"/>
                  </a:lnTo>
                  <a:lnTo>
                    <a:pt x="78837" y="110443"/>
                  </a:lnTo>
                  <a:lnTo>
                    <a:pt x="78977" y="110658"/>
                  </a:lnTo>
                  <a:lnTo>
                    <a:pt x="79013" y="110934"/>
                  </a:lnTo>
                  <a:lnTo>
                    <a:pt x="78942" y="111211"/>
                  </a:lnTo>
                  <a:lnTo>
                    <a:pt x="78731" y="111549"/>
                  </a:lnTo>
                  <a:lnTo>
                    <a:pt x="78343" y="111887"/>
                  </a:lnTo>
                  <a:lnTo>
                    <a:pt x="75911" y="113423"/>
                  </a:lnTo>
                  <a:lnTo>
                    <a:pt x="73621" y="114806"/>
                  </a:lnTo>
                  <a:lnTo>
                    <a:pt x="71436" y="116005"/>
                  </a:lnTo>
                  <a:lnTo>
                    <a:pt x="69427" y="117049"/>
                  </a:lnTo>
                  <a:lnTo>
                    <a:pt x="67488" y="117941"/>
                  </a:lnTo>
                  <a:lnTo>
                    <a:pt x="65726" y="118678"/>
                  </a:lnTo>
                  <a:lnTo>
                    <a:pt x="64105" y="119262"/>
                  </a:lnTo>
                  <a:lnTo>
                    <a:pt x="62590" y="119661"/>
                  </a:lnTo>
                  <a:lnTo>
                    <a:pt x="61215" y="119877"/>
                  </a:lnTo>
                  <a:lnTo>
                    <a:pt x="59982" y="120000"/>
                  </a:lnTo>
                  <a:lnTo>
                    <a:pt x="58925" y="119907"/>
                  </a:lnTo>
                  <a:lnTo>
                    <a:pt x="57762" y="119692"/>
                  </a:lnTo>
                  <a:lnTo>
                    <a:pt x="56422" y="119354"/>
                  </a:lnTo>
                  <a:lnTo>
                    <a:pt x="54942" y="118893"/>
                  </a:lnTo>
                  <a:lnTo>
                    <a:pt x="53356" y="118309"/>
                  </a:lnTo>
                  <a:lnTo>
                    <a:pt x="51700" y="117572"/>
                  </a:lnTo>
                  <a:lnTo>
                    <a:pt x="49867" y="116773"/>
                  </a:lnTo>
                  <a:lnTo>
                    <a:pt x="47999" y="115820"/>
                  </a:lnTo>
                  <a:lnTo>
                    <a:pt x="46061" y="114775"/>
                  </a:lnTo>
                  <a:lnTo>
                    <a:pt x="44017" y="113577"/>
                  </a:lnTo>
                  <a:lnTo>
                    <a:pt x="41973" y="112317"/>
                  </a:lnTo>
                  <a:lnTo>
                    <a:pt x="39823" y="110965"/>
                  </a:lnTo>
                  <a:lnTo>
                    <a:pt x="37638" y="109490"/>
                  </a:lnTo>
                  <a:lnTo>
                    <a:pt x="35453" y="107923"/>
                  </a:lnTo>
                  <a:lnTo>
                    <a:pt x="33233" y="106294"/>
                  </a:lnTo>
                  <a:lnTo>
                    <a:pt x="31013" y="104573"/>
                  </a:lnTo>
                  <a:lnTo>
                    <a:pt x="28792" y="102729"/>
                  </a:lnTo>
                  <a:lnTo>
                    <a:pt x="26572" y="100824"/>
                  </a:lnTo>
                  <a:lnTo>
                    <a:pt x="24387" y="98857"/>
                  </a:lnTo>
                  <a:lnTo>
                    <a:pt x="22202" y="96829"/>
                  </a:lnTo>
                  <a:lnTo>
                    <a:pt x="20123" y="94709"/>
                  </a:lnTo>
                  <a:lnTo>
                    <a:pt x="18079" y="92496"/>
                  </a:lnTo>
                  <a:lnTo>
                    <a:pt x="16070" y="90284"/>
                  </a:lnTo>
                  <a:lnTo>
                    <a:pt x="14132" y="87979"/>
                  </a:lnTo>
                  <a:lnTo>
                    <a:pt x="12299" y="85644"/>
                  </a:lnTo>
                  <a:lnTo>
                    <a:pt x="10537" y="83216"/>
                  </a:lnTo>
                  <a:lnTo>
                    <a:pt x="8845" y="80788"/>
                  </a:lnTo>
                  <a:lnTo>
                    <a:pt x="7295" y="78268"/>
                  </a:lnTo>
                  <a:lnTo>
                    <a:pt x="5885" y="75749"/>
                  </a:lnTo>
                  <a:lnTo>
                    <a:pt x="4581" y="73137"/>
                  </a:lnTo>
                  <a:lnTo>
                    <a:pt x="3383" y="70555"/>
                  </a:lnTo>
                  <a:lnTo>
                    <a:pt x="2396" y="67912"/>
                  </a:lnTo>
                  <a:lnTo>
                    <a:pt x="1550" y="65239"/>
                  </a:lnTo>
                  <a:lnTo>
                    <a:pt x="881" y="62535"/>
                  </a:lnTo>
                  <a:lnTo>
                    <a:pt x="387" y="59830"/>
                  </a:lnTo>
                  <a:lnTo>
                    <a:pt x="70" y="57096"/>
                  </a:lnTo>
                  <a:lnTo>
                    <a:pt x="0" y="54391"/>
                  </a:lnTo>
                  <a:lnTo>
                    <a:pt x="0" y="54207"/>
                  </a:lnTo>
                  <a:lnTo>
                    <a:pt x="0" y="53777"/>
                  </a:lnTo>
                  <a:lnTo>
                    <a:pt x="0" y="53070"/>
                  </a:lnTo>
                  <a:lnTo>
                    <a:pt x="0" y="52179"/>
                  </a:lnTo>
                  <a:lnTo>
                    <a:pt x="35" y="51072"/>
                  </a:lnTo>
                  <a:lnTo>
                    <a:pt x="35" y="49782"/>
                  </a:lnTo>
                  <a:lnTo>
                    <a:pt x="70" y="48368"/>
                  </a:lnTo>
                  <a:lnTo>
                    <a:pt x="140" y="46801"/>
                  </a:lnTo>
                  <a:lnTo>
                    <a:pt x="140" y="45111"/>
                  </a:lnTo>
                  <a:lnTo>
                    <a:pt x="176" y="43329"/>
                  </a:lnTo>
                  <a:lnTo>
                    <a:pt x="211" y="41454"/>
                  </a:lnTo>
                  <a:lnTo>
                    <a:pt x="246" y="39549"/>
                  </a:lnTo>
                  <a:lnTo>
                    <a:pt x="281" y="37613"/>
                  </a:lnTo>
                  <a:lnTo>
                    <a:pt x="352" y="35677"/>
                  </a:lnTo>
                  <a:lnTo>
                    <a:pt x="387" y="33710"/>
                  </a:lnTo>
                  <a:lnTo>
                    <a:pt x="387" y="31805"/>
                  </a:lnTo>
                  <a:lnTo>
                    <a:pt x="422" y="29961"/>
                  </a:lnTo>
                  <a:lnTo>
                    <a:pt x="458" y="28148"/>
                  </a:lnTo>
                  <a:lnTo>
                    <a:pt x="493" y="26427"/>
                  </a:lnTo>
                  <a:lnTo>
                    <a:pt x="528" y="24860"/>
                  </a:lnTo>
                  <a:lnTo>
                    <a:pt x="599" y="23416"/>
                  </a:lnTo>
                  <a:lnTo>
                    <a:pt x="599" y="22125"/>
                  </a:lnTo>
                  <a:lnTo>
                    <a:pt x="634" y="20988"/>
                  </a:lnTo>
                  <a:lnTo>
                    <a:pt x="669" y="20035"/>
                  </a:lnTo>
                  <a:lnTo>
                    <a:pt x="669" y="19359"/>
                  </a:lnTo>
                  <a:lnTo>
                    <a:pt x="704" y="18868"/>
                  </a:lnTo>
                  <a:lnTo>
                    <a:pt x="704" y="18653"/>
                  </a:lnTo>
                  <a:lnTo>
                    <a:pt x="881" y="17823"/>
                  </a:lnTo>
                  <a:lnTo>
                    <a:pt x="1162" y="17208"/>
                  </a:lnTo>
                  <a:lnTo>
                    <a:pt x="1480" y="16747"/>
                  </a:lnTo>
                  <a:lnTo>
                    <a:pt x="1797" y="16440"/>
                  </a:lnTo>
                  <a:lnTo>
                    <a:pt x="2185" y="16256"/>
                  </a:lnTo>
                  <a:lnTo>
                    <a:pt x="2502" y="16133"/>
                  </a:lnTo>
                  <a:lnTo>
                    <a:pt x="2889" y="16102"/>
                  </a:lnTo>
                  <a:lnTo>
                    <a:pt x="3277" y="16102"/>
                  </a:lnTo>
                  <a:lnTo>
                    <a:pt x="3594" y="16102"/>
                  </a:lnTo>
                  <a:lnTo>
                    <a:pt x="6590" y="16225"/>
                  </a:lnTo>
                  <a:lnTo>
                    <a:pt x="9656" y="16317"/>
                  </a:lnTo>
                  <a:lnTo>
                    <a:pt x="12757" y="16348"/>
                  </a:lnTo>
                  <a:lnTo>
                    <a:pt x="15894" y="16317"/>
                  </a:lnTo>
                  <a:lnTo>
                    <a:pt x="19066" y="16133"/>
                  </a:lnTo>
                  <a:lnTo>
                    <a:pt x="22308" y="15856"/>
                  </a:lnTo>
                  <a:lnTo>
                    <a:pt x="25515" y="15334"/>
                  </a:lnTo>
                  <a:lnTo>
                    <a:pt x="28828" y="14596"/>
                  </a:lnTo>
                  <a:lnTo>
                    <a:pt x="31400" y="13920"/>
                  </a:lnTo>
                  <a:lnTo>
                    <a:pt x="33867" y="13060"/>
                  </a:lnTo>
                  <a:lnTo>
                    <a:pt x="36229" y="12169"/>
                  </a:lnTo>
                  <a:lnTo>
                    <a:pt x="38519" y="11154"/>
                  </a:lnTo>
                  <a:lnTo>
                    <a:pt x="40669" y="10140"/>
                  </a:lnTo>
                  <a:lnTo>
                    <a:pt x="42748" y="9096"/>
                  </a:lnTo>
                  <a:lnTo>
                    <a:pt x="44722" y="7989"/>
                  </a:lnTo>
                  <a:lnTo>
                    <a:pt x="46625" y="6883"/>
                  </a:lnTo>
                  <a:lnTo>
                    <a:pt x="48387" y="5838"/>
                  </a:lnTo>
                  <a:lnTo>
                    <a:pt x="50044" y="4763"/>
                  </a:lnTo>
                  <a:lnTo>
                    <a:pt x="51629" y="3779"/>
                  </a:lnTo>
                  <a:lnTo>
                    <a:pt x="53110" y="2919"/>
                  </a:lnTo>
                  <a:lnTo>
                    <a:pt x="54484" y="2058"/>
                  </a:lnTo>
                  <a:lnTo>
                    <a:pt x="55788" y="1382"/>
                  </a:lnTo>
                  <a:lnTo>
                    <a:pt x="57022" y="798"/>
                  </a:lnTo>
                  <a:lnTo>
                    <a:pt x="58114" y="338"/>
                  </a:lnTo>
                  <a:lnTo>
                    <a:pt x="59101" y="61"/>
                  </a:lnTo>
                  <a:lnTo>
                    <a:pt x="5998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19" name="Shape 119"/>
            <p:cNvSpPr/>
            <p:nvPr/>
          </p:nvSpPr>
          <p:spPr>
            <a:xfrm>
              <a:off x="9072563" y="5291137"/>
              <a:ext cx="1181100" cy="801600"/>
            </a:xfrm>
            <a:custGeom>
              <a:pathLst>
                <a:path extrusionOk="0" h="120000" w="120000">
                  <a:moveTo>
                    <a:pt x="105554" y="0"/>
                  </a:moveTo>
                  <a:lnTo>
                    <a:pt x="107249" y="237"/>
                  </a:lnTo>
                  <a:lnTo>
                    <a:pt x="109024" y="1186"/>
                  </a:lnTo>
                  <a:lnTo>
                    <a:pt x="110477" y="2729"/>
                  </a:lnTo>
                  <a:lnTo>
                    <a:pt x="117901" y="12818"/>
                  </a:lnTo>
                  <a:lnTo>
                    <a:pt x="119112" y="14955"/>
                  </a:lnTo>
                  <a:lnTo>
                    <a:pt x="119757" y="17329"/>
                  </a:lnTo>
                  <a:lnTo>
                    <a:pt x="120000" y="19940"/>
                  </a:lnTo>
                  <a:lnTo>
                    <a:pt x="119838" y="22433"/>
                  </a:lnTo>
                  <a:lnTo>
                    <a:pt x="119273" y="24807"/>
                  </a:lnTo>
                  <a:lnTo>
                    <a:pt x="118224" y="26943"/>
                  </a:lnTo>
                  <a:lnTo>
                    <a:pt x="60443" y="116557"/>
                  </a:lnTo>
                  <a:lnTo>
                    <a:pt x="58991" y="118219"/>
                  </a:lnTo>
                  <a:lnTo>
                    <a:pt x="57377" y="119406"/>
                  </a:lnTo>
                  <a:lnTo>
                    <a:pt x="55521" y="120000"/>
                  </a:lnTo>
                  <a:lnTo>
                    <a:pt x="53745" y="120000"/>
                  </a:lnTo>
                  <a:lnTo>
                    <a:pt x="51970" y="119287"/>
                  </a:lnTo>
                  <a:lnTo>
                    <a:pt x="50356" y="117982"/>
                  </a:lnTo>
                  <a:lnTo>
                    <a:pt x="2663" y="66112"/>
                  </a:lnTo>
                  <a:lnTo>
                    <a:pt x="1291" y="64213"/>
                  </a:lnTo>
                  <a:lnTo>
                    <a:pt x="403" y="61958"/>
                  </a:lnTo>
                  <a:lnTo>
                    <a:pt x="0" y="59584"/>
                  </a:lnTo>
                  <a:lnTo>
                    <a:pt x="0" y="56973"/>
                  </a:lnTo>
                  <a:lnTo>
                    <a:pt x="322" y="54480"/>
                  </a:lnTo>
                  <a:lnTo>
                    <a:pt x="1210" y="52106"/>
                  </a:lnTo>
                  <a:lnTo>
                    <a:pt x="7343" y="40237"/>
                  </a:lnTo>
                  <a:lnTo>
                    <a:pt x="8634" y="38219"/>
                  </a:lnTo>
                  <a:lnTo>
                    <a:pt x="10168" y="37032"/>
                  </a:lnTo>
                  <a:lnTo>
                    <a:pt x="11862" y="36320"/>
                  </a:lnTo>
                  <a:lnTo>
                    <a:pt x="13557" y="36320"/>
                  </a:lnTo>
                  <a:lnTo>
                    <a:pt x="15332" y="36795"/>
                  </a:lnTo>
                  <a:lnTo>
                    <a:pt x="16946" y="38100"/>
                  </a:lnTo>
                  <a:lnTo>
                    <a:pt x="47531" y="71097"/>
                  </a:lnTo>
                  <a:lnTo>
                    <a:pt x="49226" y="72403"/>
                  </a:lnTo>
                  <a:lnTo>
                    <a:pt x="50921" y="73115"/>
                  </a:lnTo>
                  <a:lnTo>
                    <a:pt x="52777" y="73115"/>
                  </a:lnTo>
                  <a:lnTo>
                    <a:pt x="54552" y="72522"/>
                  </a:lnTo>
                  <a:lnTo>
                    <a:pt x="56247" y="71454"/>
                  </a:lnTo>
                  <a:lnTo>
                    <a:pt x="57619" y="69673"/>
                  </a:lnTo>
                  <a:lnTo>
                    <a:pt x="100874" y="3204"/>
                  </a:lnTo>
                  <a:lnTo>
                    <a:pt x="102246" y="1543"/>
                  </a:lnTo>
                  <a:lnTo>
                    <a:pt x="103779" y="474"/>
                  </a:lnTo>
                  <a:lnTo>
                    <a:pt x="10555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sp>
        <p:nvSpPr>
          <p:cNvPr id="120" name="Shape 120"/>
          <p:cNvSpPr/>
          <p:nvPr/>
        </p:nvSpPr>
        <p:spPr>
          <a:xfrm>
            <a:off x="4168442" y="4293471"/>
            <a:ext cx="133500" cy="257100"/>
          </a:xfrm>
          <a:custGeom>
            <a:pathLst>
              <a:path extrusionOk="0" h="120000" w="120000">
                <a:moveTo>
                  <a:pt x="52474" y="0"/>
                </a:moveTo>
                <a:lnTo>
                  <a:pt x="69845" y="0"/>
                </a:lnTo>
                <a:lnTo>
                  <a:pt x="70979" y="80"/>
                </a:lnTo>
                <a:lnTo>
                  <a:pt x="71958" y="267"/>
                </a:lnTo>
                <a:lnTo>
                  <a:pt x="72783" y="589"/>
                </a:lnTo>
                <a:lnTo>
                  <a:pt x="73453" y="1045"/>
                </a:lnTo>
                <a:lnTo>
                  <a:pt x="73814" y="1554"/>
                </a:lnTo>
                <a:lnTo>
                  <a:pt x="73917" y="2143"/>
                </a:lnTo>
                <a:lnTo>
                  <a:pt x="73917" y="13934"/>
                </a:lnTo>
                <a:lnTo>
                  <a:pt x="78814" y="14256"/>
                </a:lnTo>
                <a:lnTo>
                  <a:pt x="83505" y="14765"/>
                </a:lnTo>
                <a:lnTo>
                  <a:pt x="88195" y="15462"/>
                </a:lnTo>
                <a:lnTo>
                  <a:pt x="91443" y="16025"/>
                </a:lnTo>
                <a:lnTo>
                  <a:pt x="94381" y="16614"/>
                </a:lnTo>
                <a:lnTo>
                  <a:pt x="97010" y="17150"/>
                </a:lnTo>
                <a:lnTo>
                  <a:pt x="99329" y="17713"/>
                </a:lnTo>
                <a:lnTo>
                  <a:pt x="103556" y="18892"/>
                </a:lnTo>
                <a:lnTo>
                  <a:pt x="107525" y="20205"/>
                </a:lnTo>
                <a:lnTo>
                  <a:pt x="109278" y="20875"/>
                </a:lnTo>
                <a:lnTo>
                  <a:pt x="110670" y="21411"/>
                </a:lnTo>
                <a:lnTo>
                  <a:pt x="111752" y="21840"/>
                </a:lnTo>
                <a:lnTo>
                  <a:pt x="112525" y="22161"/>
                </a:lnTo>
                <a:lnTo>
                  <a:pt x="113608" y="22670"/>
                </a:lnTo>
                <a:lnTo>
                  <a:pt x="114432" y="23126"/>
                </a:lnTo>
                <a:lnTo>
                  <a:pt x="115257" y="23689"/>
                </a:lnTo>
                <a:lnTo>
                  <a:pt x="115721" y="24332"/>
                </a:lnTo>
                <a:lnTo>
                  <a:pt x="115618" y="24975"/>
                </a:lnTo>
                <a:lnTo>
                  <a:pt x="115051" y="25645"/>
                </a:lnTo>
                <a:lnTo>
                  <a:pt x="104690" y="35426"/>
                </a:lnTo>
                <a:lnTo>
                  <a:pt x="104123" y="35855"/>
                </a:lnTo>
                <a:lnTo>
                  <a:pt x="103402" y="36203"/>
                </a:lnTo>
                <a:lnTo>
                  <a:pt x="102628" y="36418"/>
                </a:lnTo>
                <a:lnTo>
                  <a:pt x="101752" y="36498"/>
                </a:lnTo>
                <a:lnTo>
                  <a:pt x="100515" y="36525"/>
                </a:lnTo>
                <a:lnTo>
                  <a:pt x="99381" y="36364"/>
                </a:lnTo>
                <a:lnTo>
                  <a:pt x="98298" y="36016"/>
                </a:lnTo>
                <a:lnTo>
                  <a:pt x="97835" y="35855"/>
                </a:lnTo>
                <a:lnTo>
                  <a:pt x="97216" y="35560"/>
                </a:lnTo>
                <a:lnTo>
                  <a:pt x="96391" y="35212"/>
                </a:lnTo>
                <a:lnTo>
                  <a:pt x="95515" y="34863"/>
                </a:lnTo>
                <a:lnTo>
                  <a:pt x="94381" y="34461"/>
                </a:lnTo>
                <a:lnTo>
                  <a:pt x="92989" y="33979"/>
                </a:lnTo>
                <a:lnTo>
                  <a:pt x="91340" y="33443"/>
                </a:lnTo>
                <a:lnTo>
                  <a:pt x="87680" y="32344"/>
                </a:lnTo>
                <a:lnTo>
                  <a:pt x="83814" y="31299"/>
                </a:lnTo>
                <a:lnTo>
                  <a:pt x="80979" y="30683"/>
                </a:lnTo>
                <a:lnTo>
                  <a:pt x="77835" y="30093"/>
                </a:lnTo>
                <a:lnTo>
                  <a:pt x="74278" y="29531"/>
                </a:lnTo>
                <a:lnTo>
                  <a:pt x="70567" y="29129"/>
                </a:lnTo>
                <a:lnTo>
                  <a:pt x="66855" y="28887"/>
                </a:lnTo>
                <a:lnTo>
                  <a:pt x="63298" y="28807"/>
                </a:lnTo>
                <a:lnTo>
                  <a:pt x="59329" y="28887"/>
                </a:lnTo>
                <a:lnTo>
                  <a:pt x="55567" y="29102"/>
                </a:lnTo>
                <a:lnTo>
                  <a:pt x="52216" y="29504"/>
                </a:lnTo>
                <a:lnTo>
                  <a:pt x="48969" y="30066"/>
                </a:lnTo>
                <a:lnTo>
                  <a:pt x="46082" y="30790"/>
                </a:lnTo>
                <a:lnTo>
                  <a:pt x="43298" y="31674"/>
                </a:lnTo>
                <a:lnTo>
                  <a:pt x="41237" y="32505"/>
                </a:lnTo>
                <a:lnTo>
                  <a:pt x="39587" y="33443"/>
                </a:lnTo>
                <a:lnTo>
                  <a:pt x="38144" y="34435"/>
                </a:lnTo>
                <a:lnTo>
                  <a:pt x="37010" y="35506"/>
                </a:lnTo>
                <a:lnTo>
                  <a:pt x="36237" y="36632"/>
                </a:lnTo>
                <a:lnTo>
                  <a:pt x="35773" y="37838"/>
                </a:lnTo>
                <a:lnTo>
                  <a:pt x="35618" y="39097"/>
                </a:lnTo>
                <a:lnTo>
                  <a:pt x="35773" y="40223"/>
                </a:lnTo>
                <a:lnTo>
                  <a:pt x="36134" y="41295"/>
                </a:lnTo>
                <a:lnTo>
                  <a:pt x="36649" y="42340"/>
                </a:lnTo>
                <a:lnTo>
                  <a:pt x="37577" y="43278"/>
                </a:lnTo>
                <a:lnTo>
                  <a:pt x="38865" y="44189"/>
                </a:lnTo>
                <a:lnTo>
                  <a:pt x="40463" y="45073"/>
                </a:lnTo>
                <a:lnTo>
                  <a:pt x="43092" y="46306"/>
                </a:lnTo>
                <a:lnTo>
                  <a:pt x="45567" y="47297"/>
                </a:lnTo>
                <a:lnTo>
                  <a:pt x="46907" y="47753"/>
                </a:lnTo>
                <a:lnTo>
                  <a:pt x="48608" y="48289"/>
                </a:lnTo>
                <a:lnTo>
                  <a:pt x="50515" y="48798"/>
                </a:lnTo>
                <a:lnTo>
                  <a:pt x="52783" y="49388"/>
                </a:lnTo>
                <a:lnTo>
                  <a:pt x="55103" y="49924"/>
                </a:lnTo>
                <a:lnTo>
                  <a:pt x="57113" y="50406"/>
                </a:lnTo>
                <a:lnTo>
                  <a:pt x="58969" y="50861"/>
                </a:lnTo>
                <a:lnTo>
                  <a:pt x="60515" y="51183"/>
                </a:lnTo>
                <a:lnTo>
                  <a:pt x="62216" y="51558"/>
                </a:lnTo>
                <a:lnTo>
                  <a:pt x="64278" y="51960"/>
                </a:lnTo>
                <a:lnTo>
                  <a:pt x="66752" y="52469"/>
                </a:lnTo>
                <a:lnTo>
                  <a:pt x="69536" y="53005"/>
                </a:lnTo>
                <a:lnTo>
                  <a:pt x="72783" y="53675"/>
                </a:lnTo>
                <a:lnTo>
                  <a:pt x="75567" y="54238"/>
                </a:lnTo>
                <a:lnTo>
                  <a:pt x="77938" y="54720"/>
                </a:lnTo>
                <a:lnTo>
                  <a:pt x="80000" y="55149"/>
                </a:lnTo>
                <a:lnTo>
                  <a:pt x="81958" y="55578"/>
                </a:lnTo>
                <a:lnTo>
                  <a:pt x="84226" y="56114"/>
                </a:lnTo>
                <a:lnTo>
                  <a:pt x="86855" y="56730"/>
                </a:lnTo>
                <a:lnTo>
                  <a:pt x="89742" y="57454"/>
                </a:lnTo>
                <a:lnTo>
                  <a:pt x="92680" y="58231"/>
                </a:lnTo>
                <a:lnTo>
                  <a:pt x="95257" y="58981"/>
                </a:lnTo>
                <a:lnTo>
                  <a:pt x="97577" y="59678"/>
                </a:lnTo>
                <a:lnTo>
                  <a:pt x="99484" y="60321"/>
                </a:lnTo>
                <a:lnTo>
                  <a:pt x="101958" y="61286"/>
                </a:lnTo>
                <a:lnTo>
                  <a:pt x="104536" y="62384"/>
                </a:lnTo>
                <a:lnTo>
                  <a:pt x="107422" y="63671"/>
                </a:lnTo>
                <a:lnTo>
                  <a:pt x="110206" y="65064"/>
                </a:lnTo>
                <a:lnTo>
                  <a:pt x="112474" y="66511"/>
                </a:lnTo>
                <a:lnTo>
                  <a:pt x="114278" y="67932"/>
                </a:lnTo>
                <a:lnTo>
                  <a:pt x="115773" y="69486"/>
                </a:lnTo>
                <a:lnTo>
                  <a:pt x="117113" y="71174"/>
                </a:lnTo>
                <a:lnTo>
                  <a:pt x="118298" y="73050"/>
                </a:lnTo>
                <a:lnTo>
                  <a:pt x="119226" y="75060"/>
                </a:lnTo>
                <a:lnTo>
                  <a:pt x="119793" y="77150"/>
                </a:lnTo>
                <a:lnTo>
                  <a:pt x="120000" y="79347"/>
                </a:lnTo>
                <a:lnTo>
                  <a:pt x="119845" y="81598"/>
                </a:lnTo>
                <a:lnTo>
                  <a:pt x="119381" y="83769"/>
                </a:lnTo>
                <a:lnTo>
                  <a:pt x="118608" y="85859"/>
                </a:lnTo>
                <a:lnTo>
                  <a:pt x="117474" y="87869"/>
                </a:lnTo>
                <a:lnTo>
                  <a:pt x="116030" y="89852"/>
                </a:lnTo>
                <a:lnTo>
                  <a:pt x="114278" y="91728"/>
                </a:lnTo>
                <a:lnTo>
                  <a:pt x="112268" y="93577"/>
                </a:lnTo>
                <a:lnTo>
                  <a:pt x="109896" y="95292"/>
                </a:lnTo>
                <a:lnTo>
                  <a:pt x="107164" y="96980"/>
                </a:lnTo>
                <a:lnTo>
                  <a:pt x="104278" y="98561"/>
                </a:lnTo>
                <a:lnTo>
                  <a:pt x="101185" y="100008"/>
                </a:lnTo>
                <a:lnTo>
                  <a:pt x="97835" y="101295"/>
                </a:lnTo>
                <a:lnTo>
                  <a:pt x="94329" y="102474"/>
                </a:lnTo>
                <a:lnTo>
                  <a:pt x="90567" y="103465"/>
                </a:lnTo>
                <a:lnTo>
                  <a:pt x="86701" y="104350"/>
                </a:lnTo>
                <a:lnTo>
                  <a:pt x="82680" y="105073"/>
                </a:lnTo>
                <a:lnTo>
                  <a:pt x="78350" y="105663"/>
                </a:lnTo>
                <a:lnTo>
                  <a:pt x="73917" y="106145"/>
                </a:lnTo>
                <a:lnTo>
                  <a:pt x="73917" y="117856"/>
                </a:lnTo>
                <a:lnTo>
                  <a:pt x="73814" y="118445"/>
                </a:lnTo>
                <a:lnTo>
                  <a:pt x="73453" y="118954"/>
                </a:lnTo>
                <a:lnTo>
                  <a:pt x="72783" y="119410"/>
                </a:lnTo>
                <a:lnTo>
                  <a:pt x="71958" y="119732"/>
                </a:lnTo>
                <a:lnTo>
                  <a:pt x="70979" y="119919"/>
                </a:lnTo>
                <a:lnTo>
                  <a:pt x="69845" y="120000"/>
                </a:lnTo>
                <a:lnTo>
                  <a:pt x="52474" y="120000"/>
                </a:lnTo>
                <a:lnTo>
                  <a:pt x="51443" y="119919"/>
                </a:lnTo>
                <a:lnTo>
                  <a:pt x="50412" y="119705"/>
                </a:lnTo>
                <a:lnTo>
                  <a:pt x="49587" y="119356"/>
                </a:lnTo>
                <a:lnTo>
                  <a:pt x="48865" y="118928"/>
                </a:lnTo>
                <a:lnTo>
                  <a:pt x="48453" y="118418"/>
                </a:lnTo>
                <a:lnTo>
                  <a:pt x="48402" y="117856"/>
                </a:lnTo>
                <a:lnTo>
                  <a:pt x="48402" y="106145"/>
                </a:lnTo>
                <a:lnTo>
                  <a:pt x="42731" y="105636"/>
                </a:lnTo>
                <a:lnTo>
                  <a:pt x="37319" y="104939"/>
                </a:lnTo>
                <a:lnTo>
                  <a:pt x="31958" y="104055"/>
                </a:lnTo>
                <a:lnTo>
                  <a:pt x="28144" y="103305"/>
                </a:lnTo>
                <a:lnTo>
                  <a:pt x="24742" y="102581"/>
                </a:lnTo>
                <a:lnTo>
                  <a:pt x="21649" y="101831"/>
                </a:lnTo>
                <a:lnTo>
                  <a:pt x="18917" y="101080"/>
                </a:lnTo>
                <a:lnTo>
                  <a:pt x="15567" y="100035"/>
                </a:lnTo>
                <a:lnTo>
                  <a:pt x="12422" y="98963"/>
                </a:lnTo>
                <a:lnTo>
                  <a:pt x="9381" y="97865"/>
                </a:lnTo>
                <a:lnTo>
                  <a:pt x="7731" y="97221"/>
                </a:lnTo>
                <a:lnTo>
                  <a:pt x="6340" y="96632"/>
                </a:lnTo>
                <a:lnTo>
                  <a:pt x="5154" y="96150"/>
                </a:lnTo>
                <a:lnTo>
                  <a:pt x="4123" y="95694"/>
                </a:lnTo>
                <a:lnTo>
                  <a:pt x="3350" y="95346"/>
                </a:lnTo>
                <a:lnTo>
                  <a:pt x="2474" y="94863"/>
                </a:lnTo>
                <a:lnTo>
                  <a:pt x="1649" y="94461"/>
                </a:lnTo>
                <a:lnTo>
                  <a:pt x="1185" y="94113"/>
                </a:lnTo>
                <a:lnTo>
                  <a:pt x="309" y="93416"/>
                </a:lnTo>
                <a:lnTo>
                  <a:pt x="0" y="92773"/>
                </a:lnTo>
                <a:lnTo>
                  <a:pt x="206" y="92076"/>
                </a:lnTo>
                <a:lnTo>
                  <a:pt x="876" y="91406"/>
                </a:lnTo>
                <a:lnTo>
                  <a:pt x="14175" y="82376"/>
                </a:lnTo>
                <a:lnTo>
                  <a:pt x="14845" y="81974"/>
                </a:lnTo>
                <a:lnTo>
                  <a:pt x="15876" y="81706"/>
                </a:lnTo>
                <a:lnTo>
                  <a:pt x="17113" y="81572"/>
                </a:lnTo>
                <a:lnTo>
                  <a:pt x="18350" y="81572"/>
                </a:lnTo>
                <a:lnTo>
                  <a:pt x="19329" y="81732"/>
                </a:lnTo>
                <a:lnTo>
                  <a:pt x="20154" y="82161"/>
                </a:lnTo>
                <a:lnTo>
                  <a:pt x="20463" y="82295"/>
                </a:lnTo>
                <a:lnTo>
                  <a:pt x="24587" y="84091"/>
                </a:lnTo>
                <a:lnTo>
                  <a:pt x="28917" y="85672"/>
                </a:lnTo>
                <a:lnTo>
                  <a:pt x="33298" y="87065"/>
                </a:lnTo>
                <a:lnTo>
                  <a:pt x="37731" y="88298"/>
                </a:lnTo>
                <a:lnTo>
                  <a:pt x="42319" y="89289"/>
                </a:lnTo>
                <a:lnTo>
                  <a:pt x="46958" y="90040"/>
                </a:lnTo>
                <a:lnTo>
                  <a:pt x="51701" y="90683"/>
                </a:lnTo>
                <a:lnTo>
                  <a:pt x="56443" y="91085"/>
                </a:lnTo>
                <a:lnTo>
                  <a:pt x="61237" y="91192"/>
                </a:lnTo>
                <a:lnTo>
                  <a:pt x="64639" y="91112"/>
                </a:lnTo>
                <a:lnTo>
                  <a:pt x="67886" y="90897"/>
                </a:lnTo>
                <a:lnTo>
                  <a:pt x="70979" y="90495"/>
                </a:lnTo>
                <a:lnTo>
                  <a:pt x="74020" y="89906"/>
                </a:lnTo>
                <a:lnTo>
                  <a:pt x="76804" y="89209"/>
                </a:lnTo>
                <a:lnTo>
                  <a:pt x="79484" y="88325"/>
                </a:lnTo>
                <a:lnTo>
                  <a:pt x="81597" y="87440"/>
                </a:lnTo>
                <a:lnTo>
                  <a:pt x="83402" y="86476"/>
                </a:lnTo>
                <a:lnTo>
                  <a:pt x="84845" y="85430"/>
                </a:lnTo>
                <a:lnTo>
                  <a:pt x="85979" y="84251"/>
                </a:lnTo>
                <a:lnTo>
                  <a:pt x="86752" y="82965"/>
                </a:lnTo>
                <a:lnTo>
                  <a:pt x="87268" y="81598"/>
                </a:lnTo>
                <a:lnTo>
                  <a:pt x="87474" y="80125"/>
                </a:lnTo>
                <a:lnTo>
                  <a:pt x="87268" y="78919"/>
                </a:lnTo>
                <a:lnTo>
                  <a:pt x="86546" y="77740"/>
                </a:lnTo>
                <a:lnTo>
                  <a:pt x="85515" y="76614"/>
                </a:lnTo>
                <a:lnTo>
                  <a:pt x="84175" y="75542"/>
                </a:lnTo>
                <a:lnTo>
                  <a:pt x="82731" y="74631"/>
                </a:lnTo>
                <a:lnTo>
                  <a:pt x="81185" y="73774"/>
                </a:lnTo>
                <a:lnTo>
                  <a:pt x="79845" y="73184"/>
                </a:lnTo>
                <a:lnTo>
                  <a:pt x="78144" y="72594"/>
                </a:lnTo>
                <a:lnTo>
                  <a:pt x="76134" y="71924"/>
                </a:lnTo>
                <a:lnTo>
                  <a:pt x="73711" y="71281"/>
                </a:lnTo>
                <a:lnTo>
                  <a:pt x="71237" y="70611"/>
                </a:lnTo>
                <a:lnTo>
                  <a:pt x="68969" y="70075"/>
                </a:lnTo>
                <a:lnTo>
                  <a:pt x="67010" y="69539"/>
                </a:lnTo>
                <a:lnTo>
                  <a:pt x="65206" y="69138"/>
                </a:lnTo>
                <a:lnTo>
                  <a:pt x="63711" y="68816"/>
                </a:lnTo>
                <a:lnTo>
                  <a:pt x="61958" y="68414"/>
                </a:lnTo>
                <a:lnTo>
                  <a:pt x="59896" y="67958"/>
                </a:lnTo>
                <a:lnTo>
                  <a:pt x="57577" y="67503"/>
                </a:lnTo>
                <a:lnTo>
                  <a:pt x="54896" y="66940"/>
                </a:lnTo>
                <a:lnTo>
                  <a:pt x="52525" y="66458"/>
                </a:lnTo>
                <a:lnTo>
                  <a:pt x="50412" y="65975"/>
                </a:lnTo>
                <a:lnTo>
                  <a:pt x="48608" y="65627"/>
                </a:lnTo>
                <a:lnTo>
                  <a:pt x="46958" y="65279"/>
                </a:lnTo>
                <a:lnTo>
                  <a:pt x="45412" y="64957"/>
                </a:lnTo>
                <a:lnTo>
                  <a:pt x="43608" y="64555"/>
                </a:lnTo>
                <a:lnTo>
                  <a:pt x="41494" y="64073"/>
                </a:lnTo>
                <a:lnTo>
                  <a:pt x="39072" y="63537"/>
                </a:lnTo>
                <a:lnTo>
                  <a:pt x="36649" y="62947"/>
                </a:lnTo>
                <a:lnTo>
                  <a:pt x="34536" y="62384"/>
                </a:lnTo>
                <a:lnTo>
                  <a:pt x="32628" y="61902"/>
                </a:lnTo>
                <a:lnTo>
                  <a:pt x="31030" y="61420"/>
                </a:lnTo>
                <a:lnTo>
                  <a:pt x="28917" y="60777"/>
                </a:lnTo>
                <a:lnTo>
                  <a:pt x="26443" y="59973"/>
                </a:lnTo>
                <a:lnTo>
                  <a:pt x="23762" y="59035"/>
                </a:lnTo>
                <a:lnTo>
                  <a:pt x="21134" y="58097"/>
                </a:lnTo>
                <a:lnTo>
                  <a:pt x="18814" y="57132"/>
                </a:lnTo>
                <a:lnTo>
                  <a:pt x="16907" y="56221"/>
                </a:lnTo>
                <a:lnTo>
                  <a:pt x="15103" y="55230"/>
                </a:lnTo>
                <a:lnTo>
                  <a:pt x="13247" y="54158"/>
                </a:lnTo>
                <a:lnTo>
                  <a:pt x="11288" y="52952"/>
                </a:lnTo>
                <a:lnTo>
                  <a:pt x="9484" y="51665"/>
                </a:lnTo>
                <a:lnTo>
                  <a:pt x="7938" y="50326"/>
                </a:lnTo>
                <a:lnTo>
                  <a:pt x="6752" y="49039"/>
                </a:lnTo>
                <a:lnTo>
                  <a:pt x="5721" y="47646"/>
                </a:lnTo>
                <a:lnTo>
                  <a:pt x="4845" y="46172"/>
                </a:lnTo>
                <a:lnTo>
                  <a:pt x="4020" y="44618"/>
                </a:lnTo>
                <a:lnTo>
                  <a:pt x="3453" y="42903"/>
                </a:lnTo>
                <a:lnTo>
                  <a:pt x="3092" y="41161"/>
                </a:lnTo>
                <a:lnTo>
                  <a:pt x="2938" y="39338"/>
                </a:lnTo>
                <a:lnTo>
                  <a:pt x="3144" y="37114"/>
                </a:lnTo>
                <a:lnTo>
                  <a:pt x="3711" y="34917"/>
                </a:lnTo>
                <a:lnTo>
                  <a:pt x="4690" y="32773"/>
                </a:lnTo>
                <a:lnTo>
                  <a:pt x="6134" y="30683"/>
                </a:lnTo>
                <a:lnTo>
                  <a:pt x="7886" y="28700"/>
                </a:lnTo>
                <a:lnTo>
                  <a:pt x="10000" y="26797"/>
                </a:lnTo>
                <a:lnTo>
                  <a:pt x="12628" y="24948"/>
                </a:lnTo>
                <a:lnTo>
                  <a:pt x="15515" y="23153"/>
                </a:lnTo>
                <a:lnTo>
                  <a:pt x="18814" y="21491"/>
                </a:lnTo>
                <a:lnTo>
                  <a:pt x="22371" y="19991"/>
                </a:lnTo>
                <a:lnTo>
                  <a:pt x="26082" y="18624"/>
                </a:lnTo>
                <a:lnTo>
                  <a:pt x="30051" y="17418"/>
                </a:lnTo>
                <a:lnTo>
                  <a:pt x="34278" y="16400"/>
                </a:lnTo>
                <a:lnTo>
                  <a:pt x="38711" y="15515"/>
                </a:lnTo>
                <a:lnTo>
                  <a:pt x="43402" y="14765"/>
                </a:lnTo>
                <a:lnTo>
                  <a:pt x="48298" y="14175"/>
                </a:lnTo>
                <a:lnTo>
                  <a:pt x="48298" y="2143"/>
                </a:lnTo>
                <a:lnTo>
                  <a:pt x="48453" y="1581"/>
                </a:lnTo>
                <a:lnTo>
                  <a:pt x="48865" y="1071"/>
                </a:lnTo>
                <a:lnTo>
                  <a:pt x="49587" y="643"/>
                </a:lnTo>
                <a:lnTo>
                  <a:pt x="50412" y="267"/>
                </a:lnTo>
                <a:lnTo>
                  <a:pt x="51443" y="80"/>
                </a:lnTo>
                <a:lnTo>
                  <a:pt x="5247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nvGrpSpPr>
          <p:cNvPr id="121" name="Shape 121"/>
          <p:cNvGrpSpPr/>
          <p:nvPr/>
        </p:nvGrpSpPr>
        <p:grpSpPr>
          <a:xfrm>
            <a:off x="4108181" y="925378"/>
            <a:ext cx="254021" cy="253866"/>
            <a:chOff x="4667251" y="4117975"/>
            <a:chExt cx="5205362" cy="5202188"/>
          </a:xfrm>
        </p:grpSpPr>
        <p:sp>
          <p:nvSpPr>
            <p:cNvPr id="122" name="Shape 122"/>
            <p:cNvSpPr/>
            <p:nvPr/>
          </p:nvSpPr>
          <p:spPr>
            <a:xfrm>
              <a:off x="7847013" y="7294563"/>
              <a:ext cx="2025600" cy="2025600"/>
            </a:xfrm>
            <a:custGeom>
              <a:pathLst>
                <a:path extrusionOk="0" h="120000" w="120000">
                  <a:moveTo>
                    <a:pt x="40893" y="0"/>
                  </a:moveTo>
                  <a:lnTo>
                    <a:pt x="111586" y="70795"/>
                  </a:lnTo>
                  <a:lnTo>
                    <a:pt x="113983" y="73477"/>
                  </a:lnTo>
                  <a:lnTo>
                    <a:pt x="115957" y="76393"/>
                  </a:lnTo>
                  <a:lnTo>
                    <a:pt x="117649" y="79498"/>
                  </a:lnTo>
                  <a:lnTo>
                    <a:pt x="118777" y="82791"/>
                  </a:lnTo>
                  <a:lnTo>
                    <a:pt x="119623" y="86036"/>
                  </a:lnTo>
                  <a:lnTo>
                    <a:pt x="120000" y="89517"/>
                  </a:lnTo>
                  <a:lnTo>
                    <a:pt x="120000" y="92904"/>
                  </a:lnTo>
                  <a:lnTo>
                    <a:pt x="119623" y="96291"/>
                  </a:lnTo>
                  <a:lnTo>
                    <a:pt x="118777" y="99678"/>
                  </a:lnTo>
                  <a:lnTo>
                    <a:pt x="117649" y="102830"/>
                  </a:lnTo>
                  <a:lnTo>
                    <a:pt x="115957" y="105934"/>
                  </a:lnTo>
                  <a:lnTo>
                    <a:pt x="113983" y="108945"/>
                  </a:lnTo>
                  <a:lnTo>
                    <a:pt x="111586" y="111673"/>
                  </a:lnTo>
                  <a:lnTo>
                    <a:pt x="108860" y="113978"/>
                  </a:lnTo>
                  <a:lnTo>
                    <a:pt x="105945" y="116048"/>
                  </a:lnTo>
                  <a:lnTo>
                    <a:pt x="102843" y="117647"/>
                  </a:lnTo>
                  <a:lnTo>
                    <a:pt x="99647" y="118871"/>
                  </a:lnTo>
                  <a:lnTo>
                    <a:pt x="96263" y="119623"/>
                  </a:lnTo>
                  <a:lnTo>
                    <a:pt x="92925" y="120000"/>
                  </a:lnTo>
                  <a:lnTo>
                    <a:pt x="89447" y="120000"/>
                  </a:lnTo>
                  <a:lnTo>
                    <a:pt x="86063" y="119623"/>
                  </a:lnTo>
                  <a:lnTo>
                    <a:pt x="82773" y="118871"/>
                  </a:lnTo>
                  <a:lnTo>
                    <a:pt x="79482" y="117647"/>
                  </a:lnTo>
                  <a:lnTo>
                    <a:pt x="76427" y="116048"/>
                  </a:lnTo>
                  <a:lnTo>
                    <a:pt x="73513" y="113978"/>
                  </a:lnTo>
                  <a:lnTo>
                    <a:pt x="70693" y="111673"/>
                  </a:lnTo>
                  <a:lnTo>
                    <a:pt x="0" y="40878"/>
                  </a:lnTo>
                  <a:lnTo>
                    <a:pt x="6862" y="36174"/>
                  </a:lnTo>
                  <a:lnTo>
                    <a:pt x="13396" y="30999"/>
                  </a:lnTo>
                  <a:lnTo>
                    <a:pt x="19694" y="25495"/>
                  </a:lnTo>
                  <a:lnTo>
                    <a:pt x="25522" y="19662"/>
                  </a:lnTo>
                  <a:lnTo>
                    <a:pt x="31022" y="13406"/>
                  </a:lnTo>
                  <a:lnTo>
                    <a:pt x="36192" y="6820"/>
                  </a:lnTo>
                  <a:lnTo>
                    <a:pt x="4089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23" name="Shape 123"/>
            <p:cNvSpPr/>
            <p:nvPr/>
          </p:nvSpPr>
          <p:spPr>
            <a:xfrm>
              <a:off x="4667251" y="4117975"/>
              <a:ext cx="3905099" cy="3903600"/>
            </a:xfrm>
            <a:custGeom>
              <a:pathLst>
                <a:path extrusionOk="0" h="120000" w="120000">
                  <a:moveTo>
                    <a:pt x="59963" y="15030"/>
                  </a:moveTo>
                  <a:lnTo>
                    <a:pt x="56330" y="15176"/>
                  </a:lnTo>
                  <a:lnTo>
                    <a:pt x="52672" y="15616"/>
                  </a:lnTo>
                  <a:lnTo>
                    <a:pt x="49160" y="16299"/>
                  </a:lnTo>
                  <a:lnTo>
                    <a:pt x="45771" y="17324"/>
                  </a:lnTo>
                  <a:lnTo>
                    <a:pt x="42503" y="18519"/>
                  </a:lnTo>
                  <a:lnTo>
                    <a:pt x="39357" y="20032"/>
                  </a:lnTo>
                  <a:lnTo>
                    <a:pt x="36285" y="21740"/>
                  </a:lnTo>
                  <a:lnTo>
                    <a:pt x="33407" y="23692"/>
                  </a:lnTo>
                  <a:lnTo>
                    <a:pt x="30749" y="25815"/>
                  </a:lnTo>
                  <a:lnTo>
                    <a:pt x="28213" y="28206"/>
                  </a:lnTo>
                  <a:lnTo>
                    <a:pt x="25824" y="30744"/>
                  </a:lnTo>
                  <a:lnTo>
                    <a:pt x="23678" y="33452"/>
                  </a:lnTo>
                  <a:lnTo>
                    <a:pt x="21751" y="36331"/>
                  </a:lnTo>
                  <a:lnTo>
                    <a:pt x="20044" y="39357"/>
                  </a:lnTo>
                  <a:lnTo>
                    <a:pt x="18532" y="42505"/>
                  </a:lnTo>
                  <a:lnTo>
                    <a:pt x="17313" y="45774"/>
                  </a:lnTo>
                  <a:lnTo>
                    <a:pt x="16289" y="49166"/>
                  </a:lnTo>
                  <a:lnTo>
                    <a:pt x="15557" y="52728"/>
                  </a:lnTo>
                  <a:lnTo>
                    <a:pt x="15118" y="56315"/>
                  </a:lnTo>
                  <a:lnTo>
                    <a:pt x="14972" y="60024"/>
                  </a:lnTo>
                  <a:lnTo>
                    <a:pt x="15118" y="63660"/>
                  </a:lnTo>
                  <a:lnTo>
                    <a:pt x="15557" y="67271"/>
                  </a:lnTo>
                  <a:lnTo>
                    <a:pt x="16289" y="70809"/>
                  </a:lnTo>
                  <a:lnTo>
                    <a:pt x="17313" y="74225"/>
                  </a:lnTo>
                  <a:lnTo>
                    <a:pt x="18532" y="77470"/>
                  </a:lnTo>
                  <a:lnTo>
                    <a:pt x="20044" y="80642"/>
                  </a:lnTo>
                  <a:lnTo>
                    <a:pt x="21751" y="83668"/>
                  </a:lnTo>
                  <a:lnTo>
                    <a:pt x="23678" y="86522"/>
                  </a:lnTo>
                  <a:lnTo>
                    <a:pt x="25824" y="89255"/>
                  </a:lnTo>
                  <a:lnTo>
                    <a:pt x="28213" y="91769"/>
                  </a:lnTo>
                  <a:lnTo>
                    <a:pt x="30749" y="94160"/>
                  </a:lnTo>
                  <a:lnTo>
                    <a:pt x="33407" y="96307"/>
                  </a:lnTo>
                  <a:lnTo>
                    <a:pt x="36285" y="98259"/>
                  </a:lnTo>
                  <a:lnTo>
                    <a:pt x="39357" y="99943"/>
                  </a:lnTo>
                  <a:lnTo>
                    <a:pt x="42503" y="101455"/>
                  </a:lnTo>
                  <a:lnTo>
                    <a:pt x="45771" y="102675"/>
                  </a:lnTo>
                  <a:lnTo>
                    <a:pt x="49160" y="103700"/>
                  </a:lnTo>
                  <a:lnTo>
                    <a:pt x="52672" y="104383"/>
                  </a:lnTo>
                  <a:lnTo>
                    <a:pt x="56330" y="104823"/>
                  </a:lnTo>
                  <a:lnTo>
                    <a:pt x="59963" y="104969"/>
                  </a:lnTo>
                  <a:lnTo>
                    <a:pt x="63669" y="104823"/>
                  </a:lnTo>
                  <a:lnTo>
                    <a:pt x="67254" y="104383"/>
                  </a:lnTo>
                  <a:lnTo>
                    <a:pt x="70766" y="103700"/>
                  </a:lnTo>
                  <a:lnTo>
                    <a:pt x="74180" y="102675"/>
                  </a:lnTo>
                  <a:lnTo>
                    <a:pt x="77472" y="101455"/>
                  </a:lnTo>
                  <a:lnTo>
                    <a:pt x="80642" y="99943"/>
                  </a:lnTo>
                  <a:lnTo>
                    <a:pt x="83665" y="98259"/>
                  </a:lnTo>
                  <a:lnTo>
                    <a:pt x="86519" y="96307"/>
                  </a:lnTo>
                  <a:lnTo>
                    <a:pt x="89250" y="94160"/>
                  </a:lnTo>
                  <a:lnTo>
                    <a:pt x="91786" y="91769"/>
                  </a:lnTo>
                  <a:lnTo>
                    <a:pt x="94102" y="89255"/>
                  </a:lnTo>
                  <a:lnTo>
                    <a:pt x="96297" y="86522"/>
                  </a:lnTo>
                  <a:lnTo>
                    <a:pt x="98199" y="83668"/>
                  </a:lnTo>
                  <a:lnTo>
                    <a:pt x="99955" y="80642"/>
                  </a:lnTo>
                  <a:lnTo>
                    <a:pt x="101418" y="77470"/>
                  </a:lnTo>
                  <a:lnTo>
                    <a:pt x="102662" y="74225"/>
                  </a:lnTo>
                  <a:lnTo>
                    <a:pt x="103637" y="70809"/>
                  </a:lnTo>
                  <a:lnTo>
                    <a:pt x="104369" y="67271"/>
                  </a:lnTo>
                  <a:lnTo>
                    <a:pt x="104807" y="63660"/>
                  </a:lnTo>
                  <a:lnTo>
                    <a:pt x="104954" y="60024"/>
                  </a:lnTo>
                  <a:lnTo>
                    <a:pt x="104807" y="56315"/>
                  </a:lnTo>
                  <a:lnTo>
                    <a:pt x="104369" y="52728"/>
                  </a:lnTo>
                  <a:lnTo>
                    <a:pt x="103637" y="49166"/>
                  </a:lnTo>
                  <a:lnTo>
                    <a:pt x="102662" y="45774"/>
                  </a:lnTo>
                  <a:lnTo>
                    <a:pt x="101418" y="42505"/>
                  </a:lnTo>
                  <a:lnTo>
                    <a:pt x="99955" y="39357"/>
                  </a:lnTo>
                  <a:lnTo>
                    <a:pt x="98199" y="36331"/>
                  </a:lnTo>
                  <a:lnTo>
                    <a:pt x="96297" y="33452"/>
                  </a:lnTo>
                  <a:lnTo>
                    <a:pt x="94102" y="30744"/>
                  </a:lnTo>
                  <a:lnTo>
                    <a:pt x="91786" y="28206"/>
                  </a:lnTo>
                  <a:lnTo>
                    <a:pt x="89250" y="25815"/>
                  </a:lnTo>
                  <a:lnTo>
                    <a:pt x="86519" y="23692"/>
                  </a:lnTo>
                  <a:lnTo>
                    <a:pt x="83665" y="21740"/>
                  </a:lnTo>
                  <a:lnTo>
                    <a:pt x="80642" y="20032"/>
                  </a:lnTo>
                  <a:lnTo>
                    <a:pt x="77472" y="18519"/>
                  </a:lnTo>
                  <a:lnTo>
                    <a:pt x="74180" y="17324"/>
                  </a:lnTo>
                  <a:lnTo>
                    <a:pt x="70766" y="16299"/>
                  </a:lnTo>
                  <a:lnTo>
                    <a:pt x="67254" y="15616"/>
                  </a:lnTo>
                  <a:lnTo>
                    <a:pt x="63669" y="15176"/>
                  </a:lnTo>
                  <a:lnTo>
                    <a:pt x="59963" y="15030"/>
                  </a:lnTo>
                  <a:close/>
                  <a:moveTo>
                    <a:pt x="59963" y="0"/>
                  </a:moveTo>
                  <a:lnTo>
                    <a:pt x="64255" y="146"/>
                  </a:lnTo>
                  <a:lnTo>
                    <a:pt x="68473" y="585"/>
                  </a:lnTo>
                  <a:lnTo>
                    <a:pt x="72570" y="1317"/>
                  </a:lnTo>
                  <a:lnTo>
                    <a:pt x="76594" y="2342"/>
                  </a:lnTo>
                  <a:lnTo>
                    <a:pt x="80495" y="3586"/>
                  </a:lnTo>
                  <a:lnTo>
                    <a:pt x="84251" y="5099"/>
                  </a:lnTo>
                  <a:lnTo>
                    <a:pt x="87884" y="6905"/>
                  </a:lnTo>
                  <a:lnTo>
                    <a:pt x="91396" y="8906"/>
                  </a:lnTo>
                  <a:lnTo>
                    <a:pt x="94736" y="11126"/>
                  </a:lnTo>
                  <a:lnTo>
                    <a:pt x="97955" y="13566"/>
                  </a:lnTo>
                  <a:lnTo>
                    <a:pt x="100979" y="16201"/>
                  </a:lnTo>
                  <a:lnTo>
                    <a:pt x="103783" y="19007"/>
                  </a:lnTo>
                  <a:lnTo>
                    <a:pt x="106417" y="22033"/>
                  </a:lnTo>
                  <a:lnTo>
                    <a:pt x="108855" y="25254"/>
                  </a:lnTo>
                  <a:lnTo>
                    <a:pt x="111099" y="28548"/>
                  </a:lnTo>
                  <a:lnTo>
                    <a:pt x="113074" y="32061"/>
                  </a:lnTo>
                  <a:lnTo>
                    <a:pt x="114830" y="35697"/>
                  </a:lnTo>
                  <a:lnTo>
                    <a:pt x="116390" y="39503"/>
                  </a:lnTo>
                  <a:lnTo>
                    <a:pt x="117659" y="43383"/>
                  </a:lnTo>
                  <a:lnTo>
                    <a:pt x="118634" y="47409"/>
                  </a:lnTo>
                  <a:lnTo>
                    <a:pt x="119365" y="51508"/>
                  </a:lnTo>
                  <a:lnTo>
                    <a:pt x="119804" y="55681"/>
                  </a:lnTo>
                  <a:lnTo>
                    <a:pt x="120000" y="60024"/>
                  </a:lnTo>
                  <a:lnTo>
                    <a:pt x="119804" y="64294"/>
                  </a:lnTo>
                  <a:lnTo>
                    <a:pt x="119365" y="68491"/>
                  </a:lnTo>
                  <a:lnTo>
                    <a:pt x="118634" y="72566"/>
                  </a:lnTo>
                  <a:lnTo>
                    <a:pt x="117659" y="76592"/>
                  </a:lnTo>
                  <a:lnTo>
                    <a:pt x="116390" y="80496"/>
                  </a:lnTo>
                  <a:lnTo>
                    <a:pt x="114830" y="84278"/>
                  </a:lnTo>
                  <a:lnTo>
                    <a:pt x="113074" y="87938"/>
                  </a:lnTo>
                  <a:lnTo>
                    <a:pt x="111099" y="91427"/>
                  </a:lnTo>
                  <a:lnTo>
                    <a:pt x="108855" y="94745"/>
                  </a:lnTo>
                  <a:lnTo>
                    <a:pt x="106417" y="97966"/>
                  </a:lnTo>
                  <a:lnTo>
                    <a:pt x="103783" y="100967"/>
                  </a:lnTo>
                  <a:lnTo>
                    <a:pt x="100979" y="103798"/>
                  </a:lnTo>
                  <a:lnTo>
                    <a:pt x="97955" y="106409"/>
                  </a:lnTo>
                  <a:lnTo>
                    <a:pt x="94736" y="108849"/>
                  </a:lnTo>
                  <a:lnTo>
                    <a:pt x="91396" y="111093"/>
                  </a:lnTo>
                  <a:lnTo>
                    <a:pt x="87884" y="113070"/>
                  </a:lnTo>
                  <a:lnTo>
                    <a:pt x="84251" y="114875"/>
                  </a:lnTo>
                  <a:lnTo>
                    <a:pt x="80495" y="116388"/>
                  </a:lnTo>
                  <a:lnTo>
                    <a:pt x="76594" y="117657"/>
                  </a:lnTo>
                  <a:lnTo>
                    <a:pt x="72570" y="118682"/>
                  </a:lnTo>
                  <a:lnTo>
                    <a:pt x="68473" y="119414"/>
                  </a:lnTo>
                  <a:lnTo>
                    <a:pt x="64255" y="119853"/>
                  </a:lnTo>
                  <a:lnTo>
                    <a:pt x="59963" y="120000"/>
                  </a:lnTo>
                  <a:lnTo>
                    <a:pt x="55695" y="119853"/>
                  </a:lnTo>
                  <a:lnTo>
                    <a:pt x="51501" y="119414"/>
                  </a:lnTo>
                  <a:lnTo>
                    <a:pt x="47380" y="118682"/>
                  </a:lnTo>
                  <a:lnTo>
                    <a:pt x="43381" y="117657"/>
                  </a:lnTo>
                  <a:lnTo>
                    <a:pt x="39504" y="116388"/>
                  </a:lnTo>
                  <a:lnTo>
                    <a:pt x="35700" y="114875"/>
                  </a:lnTo>
                  <a:lnTo>
                    <a:pt x="32042" y="113070"/>
                  </a:lnTo>
                  <a:lnTo>
                    <a:pt x="28555" y="111093"/>
                  </a:lnTo>
                  <a:lnTo>
                    <a:pt x="25190" y="108849"/>
                  </a:lnTo>
                  <a:lnTo>
                    <a:pt x="22044" y="106409"/>
                  </a:lnTo>
                  <a:lnTo>
                    <a:pt x="19020" y="103798"/>
                  </a:lnTo>
                  <a:lnTo>
                    <a:pt x="16191" y="100967"/>
                  </a:lnTo>
                  <a:lnTo>
                    <a:pt x="13509" y="97966"/>
                  </a:lnTo>
                  <a:lnTo>
                    <a:pt x="11095" y="94745"/>
                  </a:lnTo>
                  <a:lnTo>
                    <a:pt x="8900" y="91427"/>
                  </a:lnTo>
                  <a:lnTo>
                    <a:pt x="6901" y="87938"/>
                  </a:lnTo>
                  <a:lnTo>
                    <a:pt x="5096" y="84278"/>
                  </a:lnTo>
                  <a:lnTo>
                    <a:pt x="3609" y="80496"/>
                  </a:lnTo>
                  <a:lnTo>
                    <a:pt x="2340" y="76592"/>
                  </a:lnTo>
                  <a:lnTo>
                    <a:pt x="1316" y="72566"/>
                  </a:lnTo>
                  <a:lnTo>
                    <a:pt x="585" y="68491"/>
                  </a:lnTo>
                  <a:lnTo>
                    <a:pt x="146" y="64294"/>
                  </a:lnTo>
                  <a:lnTo>
                    <a:pt x="0" y="60024"/>
                  </a:lnTo>
                  <a:lnTo>
                    <a:pt x="146" y="55681"/>
                  </a:lnTo>
                  <a:lnTo>
                    <a:pt x="585" y="51508"/>
                  </a:lnTo>
                  <a:lnTo>
                    <a:pt x="1316" y="47409"/>
                  </a:lnTo>
                  <a:lnTo>
                    <a:pt x="2340" y="43383"/>
                  </a:lnTo>
                  <a:lnTo>
                    <a:pt x="3609" y="39503"/>
                  </a:lnTo>
                  <a:lnTo>
                    <a:pt x="5096" y="35697"/>
                  </a:lnTo>
                  <a:lnTo>
                    <a:pt x="6901" y="32061"/>
                  </a:lnTo>
                  <a:lnTo>
                    <a:pt x="8900" y="28548"/>
                  </a:lnTo>
                  <a:lnTo>
                    <a:pt x="11095" y="25254"/>
                  </a:lnTo>
                  <a:lnTo>
                    <a:pt x="13509" y="22033"/>
                  </a:lnTo>
                  <a:lnTo>
                    <a:pt x="16191" y="19007"/>
                  </a:lnTo>
                  <a:lnTo>
                    <a:pt x="19020" y="16201"/>
                  </a:lnTo>
                  <a:lnTo>
                    <a:pt x="22044" y="13566"/>
                  </a:lnTo>
                  <a:lnTo>
                    <a:pt x="25190" y="11126"/>
                  </a:lnTo>
                  <a:lnTo>
                    <a:pt x="28555" y="8906"/>
                  </a:lnTo>
                  <a:lnTo>
                    <a:pt x="32042" y="6905"/>
                  </a:lnTo>
                  <a:lnTo>
                    <a:pt x="35700" y="5099"/>
                  </a:lnTo>
                  <a:lnTo>
                    <a:pt x="39504" y="3586"/>
                  </a:lnTo>
                  <a:lnTo>
                    <a:pt x="43381" y="2342"/>
                  </a:lnTo>
                  <a:lnTo>
                    <a:pt x="47380" y="1317"/>
                  </a:lnTo>
                  <a:lnTo>
                    <a:pt x="51501" y="585"/>
                  </a:lnTo>
                  <a:lnTo>
                    <a:pt x="55695" y="146"/>
                  </a:lnTo>
                  <a:lnTo>
                    <a:pt x="5996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24" name="Shape 124"/>
            <p:cNvSpPr/>
            <p:nvPr/>
          </p:nvSpPr>
          <p:spPr>
            <a:xfrm>
              <a:off x="5481637" y="4930775"/>
              <a:ext cx="1138200" cy="1139700"/>
            </a:xfrm>
            <a:custGeom>
              <a:pathLst>
                <a:path extrusionOk="0" h="120000" w="120000">
                  <a:moveTo>
                    <a:pt x="120000" y="0"/>
                  </a:moveTo>
                  <a:lnTo>
                    <a:pt x="120000" y="34285"/>
                  </a:lnTo>
                  <a:lnTo>
                    <a:pt x="110711" y="34787"/>
                  </a:lnTo>
                  <a:lnTo>
                    <a:pt x="101673" y="36292"/>
                  </a:lnTo>
                  <a:lnTo>
                    <a:pt x="92970" y="38634"/>
                  </a:lnTo>
                  <a:lnTo>
                    <a:pt x="84602" y="41811"/>
                  </a:lnTo>
                  <a:lnTo>
                    <a:pt x="76820" y="45993"/>
                  </a:lnTo>
                  <a:lnTo>
                    <a:pt x="69456" y="50843"/>
                  </a:lnTo>
                  <a:lnTo>
                    <a:pt x="62594" y="56278"/>
                  </a:lnTo>
                  <a:lnTo>
                    <a:pt x="56401" y="62466"/>
                  </a:lnTo>
                  <a:lnTo>
                    <a:pt x="50962" y="69324"/>
                  </a:lnTo>
                  <a:lnTo>
                    <a:pt x="46108" y="76599"/>
                  </a:lnTo>
                  <a:lnTo>
                    <a:pt x="41924" y="84459"/>
                  </a:lnTo>
                  <a:lnTo>
                    <a:pt x="38744" y="92822"/>
                  </a:lnTo>
                  <a:lnTo>
                    <a:pt x="36234" y="101435"/>
                  </a:lnTo>
                  <a:lnTo>
                    <a:pt x="34728" y="110634"/>
                  </a:lnTo>
                  <a:lnTo>
                    <a:pt x="34225" y="120000"/>
                  </a:lnTo>
                  <a:lnTo>
                    <a:pt x="0" y="120000"/>
                  </a:lnTo>
                  <a:lnTo>
                    <a:pt x="502" y="108961"/>
                  </a:lnTo>
                  <a:lnTo>
                    <a:pt x="1841" y="98341"/>
                  </a:lnTo>
                  <a:lnTo>
                    <a:pt x="4351" y="87972"/>
                  </a:lnTo>
                  <a:lnTo>
                    <a:pt x="7531" y="78104"/>
                  </a:lnTo>
                  <a:lnTo>
                    <a:pt x="11548" y="68487"/>
                  </a:lnTo>
                  <a:lnTo>
                    <a:pt x="16401" y="59456"/>
                  </a:lnTo>
                  <a:lnTo>
                    <a:pt x="22008" y="50843"/>
                  </a:lnTo>
                  <a:lnTo>
                    <a:pt x="28200" y="42648"/>
                  </a:lnTo>
                  <a:lnTo>
                    <a:pt x="35230" y="35121"/>
                  </a:lnTo>
                  <a:lnTo>
                    <a:pt x="42761" y="28097"/>
                  </a:lnTo>
                  <a:lnTo>
                    <a:pt x="50962" y="21993"/>
                  </a:lnTo>
                  <a:lnTo>
                    <a:pt x="59414" y="16306"/>
                  </a:lnTo>
                  <a:lnTo>
                    <a:pt x="68619" y="11456"/>
                  </a:lnTo>
                  <a:lnTo>
                    <a:pt x="78326" y="7442"/>
                  </a:lnTo>
                  <a:lnTo>
                    <a:pt x="88117" y="4264"/>
                  </a:lnTo>
                  <a:lnTo>
                    <a:pt x="98493" y="1923"/>
                  </a:lnTo>
                  <a:lnTo>
                    <a:pt x="109205" y="501"/>
                  </a:lnTo>
                  <a:lnTo>
                    <a:pt x="12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cxnSp>
        <p:nvCxnSpPr>
          <p:cNvPr id="125" name="Shape 125"/>
          <p:cNvCxnSpPr/>
          <p:nvPr/>
        </p:nvCxnSpPr>
        <p:spPr>
          <a:xfrm>
            <a:off x="4235187" y="1233131"/>
            <a:ext cx="0" cy="416399"/>
          </a:xfrm>
          <a:prstGeom prst="straightConnector1">
            <a:avLst/>
          </a:prstGeom>
          <a:noFill/>
          <a:ln cap="flat" cmpd="sng" w="9525">
            <a:solidFill>
              <a:srgbClr val="D9D9D9"/>
            </a:solidFill>
            <a:prstDash val="solid"/>
            <a:round/>
            <a:headEnd len="lg" w="lg" type="none"/>
            <a:tailEnd len="lg" w="lg" type="none"/>
          </a:ln>
        </p:spPr>
      </p:cxnSp>
      <p:cxnSp>
        <p:nvCxnSpPr>
          <p:cNvPr id="126" name="Shape 126"/>
          <p:cNvCxnSpPr/>
          <p:nvPr/>
        </p:nvCxnSpPr>
        <p:spPr>
          <a:xfrm>
            <a:off x="4235187" y="2102556"/>
            <a:ext cx="0" cy="416400"/>
          </a:xfrm>
          <a:prstGeom prst="straightConnector1">
            <a:avLst/>
          </a:prstGeom>
          <a:noFill/>
          <a:ln cap="flat" cmpd="sng" w="9525">
            <a:solidFill>
              <a:srgbClr val="D9D9D9"/>
            </a:solidFill>
            <a:prstDash val="solid"/>
            <a:round/>
            <a:headEnd len="lg" w="lg" type="none"/>
            <a:tailEnd len="lg" w="lg" type="none"/>
          </a:ln>
        </p:spPr>
      </p:cxnSp>
      <p:cxnSp>
        <p:nvCxnSpPr>
          <p:cNvPr id="127" name="Shape 127"/>
          <p:cNvCxnSpPr/>
          <p:nvPr/>
        </p:nvCxnSpPr>
        <p:spPr>
          <a:xfrm>
            <a:off x="4235187" y="2942756"/>
            <a:ext cx="0" cy="416399"/>
          </a:xfrm>
          <a:prstGeom prst="straightConnector1">
            <a:avLst/>
          </a:prstGeom>
          <a:noFill/>
          <a:ln cap="flat" cmpd="sng" w="9525">
            <a:solidFill>
              <a:srgbClr val="D9D9D9"/>
            </a:solidFill>
            <a:prstDash val="solid"/>
            <a:round/>
            <a:headEnd len="lg" w="lg" type="none"/>
            <a:tailEnd len="lg" w="lg" type="none"/>
          </a:ln>
        </p:spPr>
      </p:cxnSp>
      <p:cxnSp>
        <p:nvCxnSpPr>
          <p:cNvPr id="128" name="Shape 128"/>
          <p:cNvCxnSpPr/>
          <p:nvPr/>
        </p:nvCxnSpPr>
        <p:spPr>
          <a:xfrm>
            <a:off x="4235187" y="3782956"/>
            <a:ext cx="0" cy="416400"/>
          </a:xfrm>
          <a:prstGeom prst="straightConnector1">
            <a:avLst/>
          </a:prstGeom>
          <a:noFill/>
          <a:ln cap="flat" cmpd="sng" w="9525">
            <a:solidFill>
              <a:srgbClr val="D9D9D9"/>
            </a:solidFill>
            <a:prstDash val="solid"/>
            <a:round/>
            <a:headEnd len="lg" w="lg" type="none"/>
            <a:tailEnd len="lg" w="lg" type="none"/>
          </a:ln>
        </p:spPr>
      </p:cxnSp>
      <p:sp>
        <p:nvSpPr>
          <p:cNvPr id="129" name="Shape 129"/>
          <p:cNvSpPr txBox="1"/>
          <p:nvPr/>
        </p:nvSpPr>
        <p:spPr>
          <a:xfrm>
            <a:off x="4973331" y="1077775"/>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Autonomous Object Detection</a:t>
            </a:r>
          </a:p>
        </p:txBody>
      </p:sp>
      <p:sp>
        <p:nvSpPr>
          <p:cNvPr id="130" name="Shape 130"/>
          <p:cNvSpPr txBox="1"/>
          <p:nvPr/>
        </p:nvSpPr>
        <p:spPr>
          <a:xfrm>
            <a:off x="4973359" y="2576274"/>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Versatile Communication</a:t>
            </a:r>
          </a:p>
        </p:txBody>
      </p:sp>
      <p:sp>
        <p:nvSpPr>
          <p:cNvPr id="131" name="Shape 131"/>
          <p:cNvSpPr txBox="1"/>
          <p:nvPr/>
        </p:nvSpPr>
        <p:spPr>
          <a:xfrm>
            <a:off x="4973359" y="3363623"/>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Collapsable Design</a:t>
            </a:r>
          </a:p>
        </p:txBody>
      </p:sp>
      <p:sp>
        <p:nvSpPr>
          <p:cNvPr id="132" name="Shape 132"/>
          <p:cNvSpPr txBox="1"/>
          <p:nvPr/>
        </p:nvSpPr>
        <p:spPr>
          <a:xfrm>
            <a:off x="4973359" y="1788924"/>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Convenient Coordinate Conversion</a:t>
            </a:r>
          </a:p>
        </p:txBody>
      </p:sp>
      <p:sp>
        <p:nvSpPr>
          <p:cNvPr id="133" name="Shape 133"/>
          <p:cNvSpPr txBox="1"/>
          <p:nvPr/>
        </p:nvSpPr>
        <p:spPr>
          <a:xfrm>
            <a:off x="4973359" y="4150969"/>
            <a:ext cx="38193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Extended Flight Time</a:t>
            </a:r>
          </a:p>
        </p:txBody>
      </p:sp>
      <p:pic>
        <p:nvPicPr>
          <p:cNvPr descr="sihloette_quad.png" id="134" name="Shape 134"/>
          <p:cNvPicPr preferRelativeResize="0"/>
          <p:nvPr/>
        </p:nvPicPr>
        <p:blipFill>
          <a:blip r:embed="rId3">
            <a:alphaModFix/>
          </a:blip>
          <a:stretch>
            <a:fillRect/>
          </a:stretch>
        </p:blipFill>
        <p:spPr>
          <a:xfrm>
            <a:off x="0" y="1699225"/>
            <a:ext cx="3813898" cy="2145326"/>
          </a:xfrm>
          <a:prstGeom prst="rect">
            <a:avLst/>
          </a:prstGeom>
          <a:noFill/>
          <a:ln>
            <a:noFill/>
          </a:ln>
        </p:spPr>
      </p:pic>
      <p:sp>
        <p:nvSpPr>
          <p:cNvPr id="135" name="Shape 135"/>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000"/>
                                        <p:tgtEl>
                                          <p:spTgt spid="117"/>
                                        </p:tgtEl>
                                      </p:cBhvr>
                                    </p:animEffect>
                                  </p:childTnLst>
                                </p:cTn>
                              </p:par>
                              <p:par>
                                <p:cTn fill="hold" nodeType="with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par>
                                <p:cTn fill="hold" nodeType="with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100"/>
                                        <p:tgtEl>
                                          <p:spTgt spid="134"/>
                                        </p:tgtEl>
                                      </p:cBhvr>
                                    </p:animEffect>
                                  </p:childTnLst>
                                </p:cTn>
                              </p:par>
                            </p:childTnLst>
                          </p:cTn>
                        </p:par>
                        <p:par>
                          <p:cTn fill="hold">
                            <p:stCondLst>
                              <p:cond delay="21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100"/>
                                        <p:tgtEl>
                                          <p:spTgt spid="129"/>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par>
                                <p:cTn fill="hold" nodeType="with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1000"/>
                                        <p:tgtEl>
                                          <p:spTgt spid="132"/>
                                        </p:tgtEl>
                                      </p:cBhvr>
                                    </p:animEffect>
                                  </p:childTnLst>
                                </p:cTn>
                              </p:par>
                              <p:par>
                                <p:cTn fill="hold" nodeType="with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5" name="Shape 555"/>
        <p:cNvGrpSpPr/>
        <p:nvPr/>
      </p:nvGrpSpPr>
      <p:grpSpPr>
        <a:xfrm>
          <a:off x="0" y="0"/>
          <a:ext cx="0" cy="0"/>
          <a:chOff x="0" y="0"/>
          <a:chExt cx="0" cy="0"/>
        </a:xfrm>
      </p:grpSpPr>
      <p:sp>
        <p:nvSpPr>
          <p:cNvPr id="556" name="Shape 556"/>
          <p:cNvSpPr/>
          <p:nvPr/>
        </p:nvSpPr>
        <p:spPr>
          <a:xfrm>
            <a:off x="1764900" y="1524000"/>
            <a:ext cx="5614200" cy="25548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57" name="Shape 557"/>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58" name="Shape 558"/>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id="559" name="Shape 559"/>
          <p:cNvPicPr preferRelativeResize="0"/>
          <p:nvPr/>
        </p:nvPicPr>
        <p:blipFill>
          <a:blip r:embed="rId3">
            <a:alphaModFix/>
          </a:blip>
          <a:stretch>
            <a:fillRect/>
          </a:stretch>
        </p:blipFill>
        <p:spPr>
          <a:xfrm>
            <a:off x="1963175" y="2896475"/>
            <a:ext cx="2476500" cy="285750"/>
          </a:xfrm>
          <a:prstGeom prst="rect">
            <a:avLst/>
          </a:prstGeom>
          <a:noFill/>
          <a:ln>
            <a:noFill/>
          </a:ln>
        </p:spPr>
      </p:pic>
      <p:pic>
        <p:nvPicPr>
          <p:cNvPr id="560" name="Shape 560"/>
          <p:cNvPicPr preferRelativeResize="0"/>
          <p:nvPr/>
        </p:nvPicPr>
        <p:blipFill>
          <a:blip r:embed="rId4">
            <a:alphaModFix/>
          </a:blip>
          <a:stretch>
            <a:fillRect/>
          </a:stretch>
        </p:blipFill>
        <p:spPr>
          <a:xfrm>
            <a:off x="1963175" y="1733175"/>
            <a:ext cx="4695825" cy="285750"/>
          </a:xfrm>
          <a:prstGeom prst="rect">
            <a:avLst/>
          </a:prstGeom>
          <a:noFill/>
          <a:ln>
            <a:noFill/>
          </a:ln>
        </p:spPr>
      </p:pic>
      <p:pic>
        <p:nvPicPr>
          <p:cNvPr id="561" name="Shape 561"/>
          <p:cNvPicPr preferRelativeResize="0"/>
          <p:nvPr/>
        </p:nvPicPr>
        <p:blipFill>
          <a:blip r:embed="rId5">
            <a:alphaModFix/>
          </a:blip>
          <a:stretch>
            <a:fillRect/>
          </a:stretch>
        </p:blipFill>
        <p:spPr>
          <a:xfrm>
            <a:off x="1963175" y="2388300"/>
            <a:ext cx="2066925" cy="285750"/>
          </a:xfrm>
          <a:prstGeom prst="rect">
            <a:avLst/>
          </a:prstGeom>
          <a:noFill/>
          <a:ln>
            <a:noFill/>
          </a:ln>
        </p:spPr>
      </p:pic>
      <p:pic>
        <p:nvPicPr>
          <p:cNvPr id="562" name="Shape 562"/>
          <p:cNvPicPr preferRelativeResize="0"/>
          <p:nvPr/>
        </p:nvPicPr>
        <p:blipFill>
          <a:blip r:embed="rId6">
            <a:alphaModFix/>
          </a:blip>
          <a:stretch>
            <a:fillRect/>
          </a:stretch>
        </p:blipFill>
        <p:spPr>
          <a:xfrm>
            <a:off x="1963175" y="3404650"/>
            <a:ext cx="5029200" cy="285750"/>
          </a:xfrm>
          <a:prstGeom prst="rect">
            <a:avLst/>
          </a:prstGeom>
          <a:noFill/>
          <a:ln>
            <a:noFill/>
          </a:ln>
        </p:spPr>
      </p:pic>
      <p:sp>
        <p:nvSpPr>
          <p:cNvPr id="563" name="Shape 563"/>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7" name="Shape 567"/>
        <p:cNvGrpSpPr/>
        <p:nvPr/>
      </p:nvGrpSpPr>
      <p:grpSpPr>
        <a:xfrm>
          <a:off x="0" y="0"/>
          <a:ext cx="0" cy="0"/>
          <a:chOff x="0" y="0"/>
          <a:chExt cx="0" cy="0"/>
        </a:xfrm>
      </p:grpSpPr>
      <p:sp>
        <p:nvSpPr>
          <p:cNvPr id="568" name="Shape 568"/>
          <p:cNvSpPr/>
          <p:nvPr/>
        </p:nvSpPr>
        <p:spPr>
          <a:xfrm>
            <a:off x="896400" y="1467925"/>
            <a:ext cx="7351200" cy="3195300"/>
          </a:xfrm>
          <a:prstGeom prst="roundRect">
            <a:avLst>
              <a:gd fmla="val 16667" name="adj"/>
            </a:avLst>
          </a:prstGeom>
          <a:solidFill>
            <a:srgbClr val="FFFFFF"/>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569" name="Shape 569"/>
          <p:cNvSpPr txBox="1"/>
          <p:nvPr>
            <p:ph idx="12" type="sldNum"/>
          </p:nvPr>
        </p:nvSpPr>
        <p:spPr>
          <a:xfrm>
            <a:off x="7722439" y="4663225"/>
            <a:ext cx="12987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70" name="Shape 570"/>
          <p:cNvSpPr txBox="1"/>
          <p:nvPr/>
        </p:nvSpPr>
        <p:spPr>
          <a:xfrm>
            <a:off x="456000" y="858375"/>
            <a:ext cx="36951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Range Calculation</a:t>
            </a:r>
          </a:p>
          <a:p>
            <a:pPr lvl="0" rtl="0">
              <a:spcBef>
                <a:spcPts val="0"/>
              </a:spcBef>
              <a:buNone/>
            </a:pPr>
            <a:r>
              <a:t/>
            </a:r>
            <a:endParaRPr sz="3000">
              <a:solidFill>
                <a:schemeClr val="dk1"/>
              </a:solidFill>
              <a:latin typeface="Ubuntu"/>
              <a:ea typeface="Ubuntu"/>
              <a:cs typeface="Ubuntu"/>
              <a:sym typeface="Ubuntu"/>
            </a:endParaRPr>
          </a:p>
        </p:txBody>
      </p:sp>
      <p:pic>
        <p:nvPicPr>
          <p:cNvPr id="571" name="Shape 571"/>
          <p:cNvPicPr preferRelativeResize="0"/>
          <p:nvPr/>
        </p:nvPicPr>
        <p:blipFill>
          <a:blip r:embed="rId3">
            <a:alphaModFix/>
          </a:blip>
          <a:stretch>
            <a:fillRect/>
          </a:stretch>
        </p:blipFill>
        <p:spPr>
          <a:xfrm>
            <a:off x="1094675" y="1609275"/>
            <a:ext cx="5753100" cy="238125"/>
          </a:xfrm>
          <a:prstGeom prst="rect">
            <a:avLst/>
          </a:prstGeom>
          <a:noFill/>
          <a:ln>
            <a:noFill/>
          </a:ln>
        </p:spPr>
      </p:pic>
      <p:pic>
        <p:nvPicPr>
          <p:cNvPr id="572" name="Shape 572"/>
          <p:cNvPicPr preferRelativeResize="0"/>
          <p:nvPr/>
        </p:nvPicPr>
        <p:blipFill>
          <a:blip r:embed="rId4">
            <a:alphaModFix/>
          </a:blip>
          <a:stretch>
            <a:fillRect/>
          </a:stretch>
        </p:blipFill>
        <p:spPr>
          <a:xfrm>
            <a:off x="1094675" y="3295987"/>
            <a:ext cx="6467475" cy="285750"/>
          </a:xfrm>
          <a:prstGeom prst="rect">
            <a:avLst/>
          </a:prstGeom>
          <a:noFill/>
          <a:ln>
            <a:noFill/>
          </a:ln>
        </p:spPr>
      </p:pic>
      <p:pic>
        <p:nvPicPr>
          <p:cNvPr id="573" name="Shape 573"/>
          <p:cNvPicPr preferRelativeResize="0"/>
          <p:nvPr/>
        </p:nvPicPr>
        <p:blipFill>
          <a:blip r:embed="rId5">
            <a:alphaModFix/>
          </a:blip>
          <a:stretch>
            <a:fillRect/>
          </a:stretch>
        </p:blipFill>
        <p:spPr>
          <a:xfrm>
            <a:off x="1955250" y="2019037"/>
            <a:ext cx="1628775" cy="238125"/>
          </a:xfrm>
          <a:prstGeom prst="rect">
            <a:avLst/>
          </a:prstGeom>
          <a:noFill/>
          <a:ln>
            <a:noFill/>
          </a:ln>
        </p:spPr>
      </p:pic>
      <p:pic>
        <p:nvPicPr>
          <p:cNvPr id="574" name="Shape 574"/>
          <p:cNvPicPr preferRelativeResize="0"/>
          <p:nvPr/>
        </p:nvPicPr>
        <p:blipFill>
          <a:blip r:embed="rId6">
            <a:alphaModFix/>
          </a:blip>
          <a:stretch>
            <a:fillRect/>
          </a:stretch>
        </p:blipFill>
        <p:spPr>
          <a:xfrm>
            <a:off x="2654450" y="3786150"/>
            <a:ext cx="1628775" cy="238125"/>
          </a:xfrm>
          <a:prstGeom prst="rect">
            <a:avLst/>
          </a:prstGeom>
          <a:noFill/>
          <a:ln>
            <a:noFill/>
          </a:ln>
        </p:spPr>
      </p:pic>
      <p:pic>
        <p:nvPicPr>
          <p:cNvPr id="575" name="Shape 575"/>
          <p:cNvPicPr preferRelativeResize="0"/>
          <p:nvPr/>
        </p:nvPicPr>
        <p:blipFill>
          <a:blip r:embed="rId7">
            <a:alphaModFix/>
          </a:blip>
          <a:stretch>
            <a:fillRect/>
          </a:stretch>
        </p:blipFill>
        <p:spPr>
          <a:xfrm>
            <a:off x="1094675" y="2428825"/>
            <a:ext cx="6896100" cy="285750"/>
          </a:xfrm>
          <a:prstGeom prst="rect">
            <a:avLst/>
          </a:prstGeom>
          <a:noFill/>
          <a:ln>
            <a:noFill/>
          </a:ln>
        </p:spPr>
      </p:pic>
      <p:pic>
        <p:nvPicPr>
          <p:cNvPr id="576" name="Shape 576"/>
          <p:cNvPicPr preferRelativeResize="0"/>
          <p:nvPr/>
        </p:nvPicPr>
        <p:blipFill>
          <a:blip r:embed="rId8">
            <a:alphaModFix/>
          </a:blip>
          <a:stretch>
            <a:fillRect/>
          </a:stretch>
        </p:blipFill>
        <p:spPr>
          <a:xfrm>
            <a:off x="5717525" y="2886212"/>
            <a:ext cx="2476500" cy="238125"/>
          </a:xfrm>
          <a:prstGeom prst="rect">
            <a:avLst/>
          </a:prstGeom>
          <a:noFill/>
          <a:ln>
            <a:noFill/>
          </a:ln>
        </p:spPr>
      </p:pic>
      <p:pic>
        <p:nvPicPr>
          <p:cNvPr id="577" name="Shape 577"/>
          <p:cNvPicPr preferRelativeResize="0"/>
          <p:nvPr/>
        </p:nvPicPr>
        <p:blipFill>
          <a:blip r:embed="rId9">
            <a:alphaModFix/>
          </a:blip>
          <a:stretch>
            <a:fillRect/>
          </a:stretch>
        </p:blipFill>
        <p:spPr>
          <a:xfrm>
            <a:off x="1094675" y="4228687"/>
            <a:ext cx="6543675" cy="276225"/>
          </a:xfrm>
          <a:prstGeom prst="rect">
            <a:avLst/>
          </a:prstGeom>
          <a:noFill/>
          <a:ln>
            <a:noFill/>
          </a:ln>
        </p:spPr>
      </p:pic>
      <p:sp>
        <p:nvSpPr>
          <p:cNvPr id="578" name="Shape 578"/>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a:t>
            </a:r>
            <a:r>
              <a:rPr b="1" lang="en" sz="1600">
                <a:solidFill>
                  <a:schemeClr val="accent5"/>
                </a:solidFill>
                <a:latin typeface="Ubuntu"/>
                <a:ea typeface="Ubuntu"/>
                <a:cs typeface="Ubuntu"/>
                <a:sym typeface="Ubuntu"/>
              </a:rPr>
              <a:t>WiFi / USNG </a:t>
            </a:r>
            <a:r>
              <a:rPr lang="en" sz="1600">
                <a:solidFill>
                  <a:srgbClr val="999999"/>
                </a:solidFill>
                <a:latin typeface="Ubuntu"/>
                <a:ea typeface="Ubuntu"/>
                <a:cs typeface="Ubuntu"/>
                <a:sym typeface="Ubuntu"/>
              </a:rPr>
              <a:t>→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2" name="Shape 582"/>
        <p:cNvGrpSpPr/>
        <p:nvPr/>
      </p:nvGrpSpPr>
      <p:grpSpPr>
        <a:xfrm>
          <a:off x="0" y="0"/>
          <a:ext cx="0" cy="0"/>
          <a:chOff x="0" y="0"/>
          <a:chExt cx="0" cy="0"/>
        </a:xfrm>
      </p:grpSpPr>
      <p:sp>
        <p:nvSpPr>
          <p:cNvPr id="583" name="Shape 583"/>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84" name="Shape 584"/>
          <p:cNvSpPr txBox="1"/>
          <p:nvPr/>
        </p:nvSpPr>
        <p:spPr>
          <a:xfrm>
            <a:off x="456000" y="858375"/>
            <a:ext cx="72648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USNG System Implementation</a:t>
            </a:r>
          </a:p>
          <a:p>
            <a:pPr lvl="0" rtl="0">
              <a:spcBef>
                <a:spcPts val="0"/>
              </a:spcBef>
              <a:buNone/>
            </a:pPr>
            <a:r>
              <a:t/>
            </a:r>
            <a:endParaRPr sz="3000">
              <a:solidFill>
                <a:schemeClr val="dk1"/>
              </a:solidFill>
              <a:latin typeface="Ubuntu"/>
              <a:ea typeface="Ubuntu"/>
              <a:cs typeface="Ubuntu"/>
              <a:sym typeface="Ubuntu"/>
            </a:endParaRPr>
          </a:p>
        </p:txBody>
      </p:sp>
      <p:sp>
        <p:nvSpPr>
          <p:cNvPr id="585" name="Shape 585"/>
          <p:cNvSpPr txBox="1"/>
          <p:nvPr/>
        </p:nvSpPr>
        <p:spPr>
          <a:xfrm>
            <a:off x="456000" y="1677150"/>
            <a:ext cx="4440900" cy="2306100"/>
          </a:xfrm>
          <a:prstGeom prst="rect">
            <a:avLst/>
          </a:prstGeom>
          <a:noFill/>
          <a:ln>
            <a:noFill/>
          </a:ln>
        </p:spPr>
        <p:txBody>
          <a:bodyPr anchorCtr="0" anchor="t" bIns="91425" lIns="91425" rIns="91425" tIns="91425">
            <a:noAutofit/>
          </a:bodyPr>
          <a:lstStyle/>
          <a:p>
            <a:pPr lvl="0">
              <a:spcBef>
                <a:spcPts val="0"/>
              </a:spcBef>
              <a:buNone/>
            </a:pPr>
            <a:r>
              <a:rPr lang="en" sz="1600">
                <a:solidFill>
                  <a:schemeClr val="dk1"/>
                </a:solidFill>
                <a:latin typeface="Ubuntu"/>
                <a:ea typeface="Ubuntu"/>
                <a:cs typeface="Ubuntu"/>
                <a:sym typeface="Ubuntu"/>
              </a:rPr>
              <a:t>USNG</a:t>
            </a:r>
          </a:p>
          <a:p>
            <a:pPr lvl="0" rtl="0">
              <a:spcBef>
                <a:spcPts val="0"/>
              </a:spcBef>
              <a:buNone/>
            </a:pPr>
            <a:r>
              <a:t/>
            </a:r>
            <a:endParaRPr sz="1600">
              <a:solidFill>
                <a:schemeClr val="dk1"/>
              </a:solidFill>
              <a:latin typeface="Ubuntu"/>
              <a:ea typeface="Ubuntu"/>
              <a:cs typeface="Ubuntu"/>
              <a:sym typeface="Ubuntu"/>
            </a:endParaRPr>
          </a:p>
          <a:p>
            <a:pPr indent="-330200" lvl="0" marL="457200" rtl="0">
              <a:spcBef>
                <a:spcPts val="0"/>
              </a:spcBef>
              <a:buClr>
                <a:schemeClr val="dk1"/>
              </a:buClr>
              <a:buSzPct val="100000"/>
              <a:buFont typeface="Ubuntu"/>
              <a:buChar char="●"/>
            </a:pPr>
            <a:r>
              <a:rPr lang="en" sz="1600">
                <a:solidFill>
                  <a:schemeClr val="dk1"/>
                </a:solidFill>
                <a:latin typeface="Ubuntu"/>
                <a:ea typeface="Ubuntu"/>
                <a:cs typeface="Ubuntu"/>
                <a:sym typeface="Ubuntu"/>
              </a:rPr>
              <a:t>Implement Conversion Algorithm</a:t>
            </a:r>
          </a:p>
          <a:p>
            <a:pPr lvl="0" rtl="0">
              <a:spcBef>
                <a:spcPts val="0"/>
              </a:spcBef>
              <a:buNone/>
            </a:pPr>
            <a:r>
              <a:t/>
            </a:r>
            <a:endParaRPr sz="1600">
              <a:solidFill>
                <a:schemeClr val="dk1"/>
              </a:solidFill>
              <a:latin typeface="Ubuntu"/>
              <a:ea typeface="Ubuntu"/>
              <a:cs typeface="Ubuntu"/>
              <a:sym typeface="Ubuntu"/>
            </a:endParaRPr>
          </a:p>
          <a:p>
            <a:pPr indent="-330200" lvl="0" marL="457200" rtl="0">
              <a:spcBef>
                <a:spcPts val="0"/>
              </a:spcBef>
              <a:buClr>
                <a:schemeClr val="dk1"/>
              </a:buClr>
              <a:buSzPct val="100000"/>
              <a:buFont typeface="Ubuntu"/>
              <a:buChar char="●"/>
            </a:pPr>
            <a:r>
              <a:rPr lang="en" sz="1600">
                <a:solidFill>
                  <a:schemeClr val="dk1"/>
                </a:solidFill>
                <a:latin typeface="Ubuntu"/>
                <a:ea typeface="Ubuntu"/>
                <a:cs typeface="Ubuntu"/>
                <a:sym typeface="Ubuntu"/>
              </a:rPr>
              <a:t>Display USNG through GUI in FlytOS</a:t>
            </a:r>
          </a:p>
          <a:p>
            <a:pPr lvl="0" rtl="0">
              <a:spcBef>
                <a:spcPts val="0"/>
              </a:spcBef>
              <a:buNone/>
            </a:pPr>
            <a:r>
              <a:t/>
            </a:r>
            <a:endParaRPr sz="1600">
              <a:solidFill>
                <a:schemeClr val="dk1"/>
              </a:solidFill>
              <a:latin typeface="Ubuntu"/>
              <a:ea typeface="Ubuntu"/>
              <a:cs typeface="Ubuntu"/>
              <a:sym typeface="Ubuntu"/>
            </a:endParaRPr>
          </a:p>
          <a:p>
            <a:pPr lvl="0" rtl="0">
              <a:spcBef>
                <a:spcPts val="0"/>
              </a:spcBef>
              <a:buNone/>
            </a:pPr>
            <a:r>
              <a:t/>
            </a:r>
            <a:endParaRPr sz="1600">
              <a:solidFill>
                <a:schemeClr val="dk1"/>
              </a:solidFill>
              <a:latin typeface="Ubuntu"/>
              <a:ea typeface="Ubuntu"/>
              <a:cs typeface="Ubuntu"/>
              <a:sym typeface="Ubuntu"/>
            </a:endParaRPr>
          </a:p>
        </p:txBody>
      </p:sp>
      <p:pic>
        <p:nvPicPr>
          <p:cNvPr id="586" name="Shape 586"/>
          <p:cNvPicPr preferRelativeResize="0"/>
          <p:nvPr/>
        </p:nvPicPr>
        <p:blipFill>
          <a:blip r:embed="rId3">
            <a:alphaModFix/>
          </a:blip>
          <a:stretch>
            <a:fillRect/>
          </a:stretch>
        </p:blipFill>
        <p:spPr>
          <a:xfrm>
            <a:off x="4414099" y="1717712"/>
            <a:ext cx="4509876" cy="2535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0" name="Shape 590"/>
        <p:cNvGrpSpPr/>
        <p:nvPr/>
      </p:nvGrpSpPr>
      <p:grpSpPr>
        <a:xfrm>
          <a:off x="0" y="0"/>
          <a:ext cx="0" cy="0"/>
          <a:chOff x="0" y="0"/>
          <a:chExt cx="0" cy="0"/>
        </a:xfrm>
      </p:grpSpPr>
      <p:sp>
        <p:nvSpPr>
          <p:cNvPr id="591" name="Shape 591"/>
          <p:cNvSpPr txBox="1"/>
          <p:nvPr>
            <p:ph idx="12" type="sldNum"/>
          </p:nvPr>
        </p:nvSpPr>
        <p:spPr>
          <a:xfrm>
            <a:off x="7227832" y="4663225"/>
            <a:ext cx="1793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92" name="Shape 592"/>
          <p:cNvSpPr txBox="1"/>
          <p:nvPr/>
        </p:nvSpPr>
        <p:spPr>
          <a:xfrm>
            <a:off x="456000" y="858375"/>
            <a:ext cx="47667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IEEE 802.11 AC @ 2.4 GHz </a:t>
            </a:r>
          </a:p>
          <a:p>
            <a:pPr lvl="0" rtl="0">
              <a:spcBef>
                <a:spcPts val="0"/>
              </a:spcBef>
              <a:buNone/>
            </a:pPr>
            <a:r>
              <a:t/>
            </a:r>
            <a:endParaRPr sz="3000">
              <a:solidFill>
                <a:schemeClr val="dk1"/>
              </a:solidFill>
              <a:latin typeface="Ubuntu"/>
              <a:ea typeface="Ubuntu"/>
              <a:cs typeface="Ubuntu"/>
              <a:sym typeface="Ubuntu"/>
            </a:endParaRPr>
          </a:p>
        </p:txBody>
      </p:sp>
      <p:sp>
        <p:nvSpPr>
          <p:cNvPr id="593" name="Shape 593"/>
          <p:cNvSpPr txBox="1"/>
          <p:nvPr/>
        </p:nvSpPr>
        <p:spPr>
          <a:xfrm>
            <a:off x="403425" y="1501600"/>
            <a:ext cx="5468400" cy="2394900"/>
          </a:xfrm>
          <a:prstGeom prst="rect">
            <a:avLst/>
          </a:prstGeom>
          <a:noFill/>
          <a:ln>
            <a:noFill/>
          </a:ln>
        </p:spPr>
        <p:txBody>
          <a:bodyPr anchorCtr="0" anchor="ctr" bIns="91425" lIns="91425" rIns="91425" tIns="91425">
            <a:noAutofit/>
          </a:bodyPr>
          <a:lstStyle/>
          <a:p>
            <a:pPr indent="-330200" lvl="0" marL="457200" rtl="0">
              <a:spcBef>
                <a:spcPts val="0"/>
              </a:spcBef>
              <a:buClr>
                <a:schemeClr val="dk1"/>
              </a:buClr>
              <a:buSzPct val="100000"/>
              <a:buChar char="●"/>
            </a:pPr>
            <a:r>
              <a:rPr lang="en" sz="1600">
                <a:solidFill>
                  <a:schemeClr val="dk1"/>
                </a:solidFill>
              </a:rPr>
              <a:t>2.4 GHz </a:t>
            </a:r>
          </a:p>
          <a:p>
            <a:pPr indent="-330200" lvl="1" marL="914400" rtl="0">
              <a:spcBef>
                <a:spcPts val="0"/>
              </a:spcBef>
              <a:buClr>
                <a:schemeClr val="dk1"/>
              </a:buClr>
              <a:buSzPct val="100000"/>
              <a:buChar char="○"/>
            </a:pPr>
            <a:r>
              <a:rPr lang="en" sz="1600">
                <a:solidFill>
                  <a:schemeClr val="dk1"/>
                </a:solidFill>
              </a:rPr>
              <a:t>has lower frequency and greater range</a:t>
            </a:r>
          </a:p>
          <a:p>
            <a:pPr indent="-330200" lvl="1" marL="914400" rtl="0">
              <a:spcBef>
                <a:spcPts val="0"/>
              </a:spcBef>
              <a:buClr>
                <a:schemeClr val="dk1"/>
              </a:buClr>
              <a:buSzPct val="100000"/>
              <a:buChar char="○"/>
            </a:pPr>
            <a:r>
              <a:rPr lang="en" sz="1600">
                <a:solidFill>
                  <a:schemeClr val="dk1"/>
                </a:solidFill>
              </a:rPr>
              <a:t>is more stable</a:t>
            </a:r>
          </a:p>
          <a:p>
            <a:pPr lvl="0" rtl="0">
              <a:spcBef>
                <a:spcPts val="0"/>
              </a:spcBef>
              <a:buNone/>
            </a:pPr>
            <a:r>
              <a:t/>
            </a:r>
            <a:endParaRPr sz="1600">
              <a:solidFill>
                <a:schemeClr val="dk1"/>
              </a:solidFill>
            </a:endParaRPr>
          </a:p>
          <a:p>
            <a:pPr indent="-330200" lvl="0" marL="457200" rtl="0">
              <a:spcBef>
                <a:spcPts val="0"/>
              </a:spcBef>
              <a:buClr>
                <a:schemeClr val="dk1"/>
              </a:buClr>
              <a:buSzPct val="100000"/>
              <a:buChar char="●"/>
            </a:pPr>
            <a:r>
              <a:rPr lang="en" sz="1600">
                <a:solidFill>
                  <a:schemeClr val="dk1"/>
                </a:solidFill>
              </a:rPr>
              <a:t>5 GHz </a:t>
            </a:r>
          </a:p>
          <a:p>
            <a:pPr indent="-330200" lvl="1" marL="914400" rtl="0">
              <a:spcBef>
                <a:spcPts val="0"/>
              </a:spcBef>
              <a:buClr>
                <a:schemeClr val="dk1"/>
              </a:buClr>
              <a:buSzPct val="100000"/>
              <a:buChar char="○"/>
            </a:pPr>
            <a:r>
              <a:rPr lang="en" sz="1600">
                <a:solidFill>
                  <a:schemeClr val="dk1"/>
                </a:solidFill>
              </a:rPr>
              <a:t>is power hungry</a:t>
            </a:r>
          </a:p>
          <a:p>
            <a:pPr indent="-330200" lvl="1" marL="914400" rtl="0">
              <a:spcBef>
                <a:spcPts val="0"/>
              </a:spcBef>
              <a:buClr>
                <a:schemeClr val="dk1"/>
              </a:buClr>
              <a:buSzPct val="100000"/>
              <a:buChar char="○"/>
            </a:pPr>
            <a:r>
              <a:rPr lang="en" sz="1600">
                <a:solidFill>
                  <a:schemeClr val="dk1"/>
                </a:solidFill>
              </a:rPr>
              <a:t>subject to transmission interruption</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7" name="Shape 597"/>
        <p:cNvGrpSpPr/>
        <p:nvPr/>
      </p:nvGrpSpPr>
      <p:grpSpPr>
        <a:xfrm>
          <a:off x="0" y="0"/>
          <a:ext cx="0" cy="0"/>
          <a:chOff x="0" y="0"/>
          <a:chExt cx="0" cy="0"/>
        </a:xfrm>
      </p:grpSpPr>
      <p:sp>
        <p:nvSpPr>
          <p:cNvPr id="598" name="Shape 598"/>
          <p:cNvSpPr txBox="1"/>
          <p:nvPr>
            <p:ph idx="12" type="sldNum"/>
          </p:nvPr>
        </p:nvSpPr>
        <p:spPr>
          <a:xfrm>
            <a:off x="6846806" y="4663225"/>
            <a:ext cx="2174400" cy="393600"/>
          </a:xfrm>
          <a:prstGeom prst="rect">
            <a:avLst/>
          </a:prstGeom>
        </p:spPr>
        <p:txBody>
          <a:bodyPr anchorCtr="0" anchor="ctr" bIns="91425" lIns="91425" rIns="91425" tIns="91425">
            <a:noAutofit/>
          </a:bodyPr>
          <a:lstStyle/>
          <a:p>
            <a:pPr lvl="0" rtl="0">
              <a:spcBef>
                <a:spcPts val="0"/>
              </a:spcBef>
              <a:buNone/>
            </a:pPr>
            <a:r>
              <a:rPr lang="en"/>
              <a:t>Shawn Cho    </a:t>
            </a:r>
            <a:fld id="{00000000-1234-1234-1234-123412341234}" type="slidenum">
              <a:rPr lang="en"/>
              <a:t>‹#›</a:t>
            </a:fld>
          </a:p>
        </p:txBody>
      </p:sp>
      <p:sp>
        <p:nvSpPr>
          <p:cNvPr id="599" name="Shape 599"/>
          <p:cNvSpPr txBox="1"/>
          <p:nvPr/>
        </p:nvSpPr>
        <p:spPr>
          <a:xfrm>
            <a:off x="456000" y="858375"/>
            <a:ext cx="5001300" cy="449400"/>
          </a:xfrm>
          <a:prstGeom prst="rect">
            <a:avLst/>
          </a:prstGeom>
          <a:noFill/>
          <a:ln>
            <a:noFill/>
          </a:ln>
        </p:spPr>
        <p:txBody>
          <a:bodyPr anchorCtr="0" anchor="t" bIns="91425" lIns="91425" rIns="91425" tIns="91425">
            <a:noAutofit/>
          </a:bodyPr>
          <a:lstStyle/>
          <a:p>
            <a:pPr lvl="0" rtl="0">
              <a:spcBef>
                <a:spcPts val="0"/>
              </a:spcBef>
              <a:buNone/>
            </a:pPr>
            <a:r>
              <a:rPr lang="en" sz="3000">
                <a:solidFill>
                  <a:schemeClr val="dk1"/>
                </a:solidFill>
                <a:latin typeface="Ubuntu"/>
                <a:ea typeface="Ubuntu"/>
                <a:cs typeface="Ubuntu"/>
                <a:sym typeface="Ubuntu"/>
              </a:rPr>
              <a:t>Equipment Selection</a:t>
            </a:r>
          </a:p>
          <a:p>
            <a:pPr lvl="0" rtl="0">
              <a:spcBef>
                <a:spcPts val="0"/>
              </a:spcBef>
              <a:buNone/>
            </a:pPr>
            <a:r>
              <a:t/>
            </a:r>
            <a:endParaRPr sz="3000">
              <a:solidFill>
                <a:schemeClr val="dk1"/>
              </a:solidFill>
              <a:latin typeface="Ubuntu"/>
              <a:ea typeface="Ubuntu"/>
              <a:cs typeface="Ubuntu"/>
              <a:sym typeface="Ubuntu"/>
            </a:endParaRPr>
          </a:p>
        </p:txBody>
      </p:sp>
      <p:sp>
        <p:nvSpPr>
          <p:cNvPr id="600" name="Shape 600"/>
          <p:cNvSpPr txBox="1"/>
          <p:nvPr/>
        </p:nvSpPr>
        <p:spPr>
          <a:xfrm>
            <a:off x="456000" y="1448500"/>
            <a:ext cx="4332000" cy="1609500"/>
          </a:xfrm>
          <a:prstGeom prst="rect">
            <a:avLst/>
          </a:prstGeom>
          <a:noFill/>
          <a:ln>
            <a:noFill/>
          </a:ln>
        </p:spPr>
        <p:txBody>
          <a:bodyPr anchorCtr="0" anchor="t" bIns="91425" lIns="91425" rIns="91425" tIns="91425">
            <a:noAutofit/>
          </a:bodyPr>
          <a:lstStyle/>
          <a:p>
            <a:pPr lvl="0" rtl="0">
              <a:spcBef>
                <a:spcPts val="0"/>
              </a:spcBef>
              <a:buNone/>
            </a:pPr>
            <a:r>
              <a:rPr lang="en" sz="1700">
                <a:solidFill>
                  <a:schemeClr val="dk1"/>
                </a:solidFill>
                <a:latin typeface="Ubuntu"/>
                <a:ea typeface="Ubuntu"/>
                <a:cs typeface="Ubuntu"/>
                <a:sym typeface="Ubuntu"/>
              </a:rPr>
              <a:t>USB WiFi Adapter</a:t>
            </a:r>
          </a:p>
          <a:p>
            <a:pPr lvl="0" rtl="0">
              <a:spcBef>
                <a:spcPts val="0"/>
              </a:spcBef>
              <a:buNone/>
            </a:pPr>
            <a:r>
              <a:t/>
            </a:r>
            <a:endParaRPr sz="1700">
              <a:solidFill>
                <a:schemeClr val="dk1"/>
              </a:solidFill>
              <a:latin typeface="Ubuntu"/>
              <a:ea typeface="Ubuntu"/>
              <a:cs typeface="Ubuntu"/>
              <a:sym typeface="Ubuntu"/>
            </a:endParaRPr>
          </a:p>
        </p:txBody>
      </p:sp>
      <p:graphicFrame>
        <p:nvGraphicFramePr>
          <p:cNvPr id="601" name="Shape 601"/>
          <p:cNvGraphicFramePr/>
          <p:nvPr/>
        </p:nvGraphicFramePr>
        <p:xfrm>
          <a:off x="929350" y="1889712"/>
          <a:ext cx="3000000" cy="3000000"/>
        </p:xfrm>
        <a:graphic>
          <a:graphicData uri="http://schemas.openxmlformats.org/drawingml/2006/table">
            <a:tbl>
              <a:tblPr>
                <a:noFill/>
                <a:tableStyleId>{492D323C-B14D-49A6-B568-84CDFF869E4D}</a:tableStyleId>
              </a:tblPr>
              <a:tblGrid>
                <a:gridCol w="1318300"/>
                <a:gridCol w="1711150"/>
                <a:gridCol w="1488375"/>
                <a:gridCol w="1425550"/>
                <a:gridCol w="1531300"/>
              </a:tblGrid>
              <a:tr h="642225">
                <a:tc>
                  <a:txBody>
                    <a:bodyPr>
                      <a:noAutofit/>
                    </a:bodyPr>
                    <a:lstStyle/>
                    <a:p>
                      <a:pPr lvl="0" algn="ctr">
                        <a:spcBef>
                          <a:spcPts val="0"/>
                        </a:spcBef>
                        <a:buNone/>
                      </a:pPr>
                      <a:r>
                        <a:rPr lang="en">
                          <a:solidFill>
                            <a:schemeClr val="dk1"/>
                          </a:solidFill>
                          <a:latin typeface="Roboto Mono"/>
                          <a:ea typeface="Roboto Mono"/>
                          <a:cs typeface="Roboto Mono"/>
                          <a:sym typeface="Roboto Mono"/>
                        </a:rPr>
                        <a:t>802.11 Standard</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Max Speed of One Channel (Mbps)</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Bandwidth of Channel (MHz)</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Max Number of Channels</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Operating Frequency (GHz)</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a</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54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3.7/5</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b</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22</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g</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54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n</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150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20/40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4</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2.4/5</a:t>
                      </a:r>
                    </a:p>
                  </a:txBody>
                  <a:tcPr marT="91425" marB="91425" marR="91425" marL="91425"/>
                </a:tc>
              </a:tr>
              <a:tr h="282775">
                <a:tc>
                  <a:txBody>
                    <a:bodyPr>
                      <a:noAutofit/>
                    </a:bodyPr>
                    <a:lstStyle/>
                    <a:p>
                      <a:pPr lvl="0" algn="ctr">
                        <a:spcBef>
                          <a:spcPts val="0"/>
                        </a:spcBef>
                        <a:buNone/>
                      </a:pPr>
                      <a:r>
                        <a:rPr lang="en">
                          <a:solidFill>
                            <a:schemeClr val="dk1"/>
                          </a:solidFill>
                          <a:latin typeface="Roboto Mono"/>
                          <a:ea typeface="Roboto Mono"/>
                          <a:cs typeface="Roboto Mono"/>
                          <a:sym typeface="Roboto Mono"/>
                        </a:rPr>
                        <a:t>ac</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866</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20/40/80/160</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8</a:t>
                      </a:r>
                    </a:p>
                  </a:txBody>
                  <a:tcPr marT="91425" marB="91425" marR="91425" marL="91425"/>
                </a:tc>
                <a:tc>
                  <a:txBody>
                    <a:bodyPr>
                      <a:noAutofit/>
                    </a:bodyPr>
                    <a:lstStyle/>
                    <a:p>
                      <a:pPr lvl="0" algn="ctr">
                        <a:spcBef>
                          <a:spcPts val="0"/>
                        </a:spcBef>
                        <a:buNone/>
                      </a:pPr>
                      <a:r>
                        <a:rPr lang="en">
                          <a:solidFill>
                            <a:schemeClr val="dk1"/>
                          </a:solidFill>
                          <a:latin typeface="Roboto Mono"/>
                          <a:ea typeface="Roboto Mono"/>
                          <a:cs typeface="Roboto Mono"/>
                          <a:sym typeface="Roboto Mono"/>
                        </a:rPr>
                        <a:t>2.4/5</a:t>
                      </a:r>
                    </a:p>
                  </a:txBody>
                  <a:tcPr marT="91425" marB="91425" marR="91425" marL="91425"/>
                </a:tc>
              </a:tr>
            </a:tbl>
          </a:graphicData>
        </a:graphic>
      </p:graphicFrame>
      <p:cxnSp>
        <p:nvCxnSpPr>
          <p:cNvPr id="602" name="Shape 602"/>
          <p:cNvCxnSpPr/>
          <p:nvPr/>
        </p:nvCxnSpPr>
        <p:spPr>
          <a:xfrm flipH="1" rot="10800000">
            <a:off x="96625" y="4017500"/>
            <a:ext cx="755100" cy="6300"/>
          </a:xfrm>
          <a:prstGeom prst="straightConnector1">
            <a:avLst/>
          </a:prstGeom>
          <a:noFill/>
          <a:ln cap="flat" cmpd="sng" w="9525">
            <a:solidFill>
              <a:srgbClr val="FFFF00"/>
            </a:solidFill>
            <a:prstDash val="solid"/>
            <a:round/>
            <a:headEnd len="lg" w="lg" type="none"/>
            <a:tailEnd len="lg" w="lg" type="triangle"/>
          </a:ln>
        </p:spPr>
      </p:cxnSp>
      <p:cxnSp>
        <p:nvCxnSpPr>
          <p:cNvPr id="603" name="Shape 603"/>
          <p:cNvCxnSpPr/>
          <p:nvPr/>
        </p:nvCxnSpPr>
        <p:spPr>
          <a:xfrm flipH="1" rot="10800000">
            <a:off x="96625" y="4482575"/>
            <a:ext cx="755100" cy="6300"/>
          </a:xfrm>
          <a:prstGeom prst="straightConnector1">
            <a:avLst/>
          </a:prstGeom>
          <a:noFill/>
          <a:ln cap="flat" cmpd="sng" w="9525">
            <a:solidFill>
              <a:srgbClr val="FFFF00"/>
            </a:solidFill>
            <a:prstDash val="solid"/>
            <a:round/>
            <a:headEnd len="lg" w="lg" type="none"/>
            <a:tailEnd len="lg" w="lg"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 name="Shape 139"/>
        <p:cNvGrpSpPr/>
        <p:nvPr/>
      </p:nvGrpSpPr>
      <p:grpSpPr>
        <a:xfrm>
          <a:off x="0" y="0"/>
          <a:ext cx="0" cy="0"/>
          <a:chOff x="0" y="0"/>
          <a:chExt cx="0" cy="0"/>
        </a:xfrm>
      </p:grpSpPr>
      <p:sp>
        <p:nvSpPr>
          <p:cNvPr id="140" name="Shape 140"/>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sp>
        <p:nvSpPr>
          <p:cNvPr id="141" name="Shape 141"/>
          <p:cNvSpPr/>
          <p:nvPr/>
        </p:nvSpPr>
        <p:spPr>
          <a:xfrm>
            <a:off x="3818637" y="489000"/>
            <a:ext cx="833100" cy="4654500"/>
          </a:xfrm>
          <a:prstGeom prst="rect">
            <a:avLst/>
          </a:prstGeom>
          <a:solidFill>
            <a:srgbClr val="EE795B"/>
          </a:solidFill>
          <a:ln>
            <a:noFill/>
          </a:ln>
        </p:spPr>
        <p:txBody>
          <a:bodyPr anchorCtr="0" anchor="ctr" bIns="91425" lIns="91425" rIns="91425" tIns="91425">
            <a:noAutofit/>
          </a:bodyPr>
          <a:lstStyle/>
          <a:p>
            <a:pPr lvl="0">
              <a:spcBef>
                <a:spcPts val="0"/>
              </a:spcBef>
              <a:buNone/>
            </a:pPr>
            <a:r>
              <a:t/>
            </a:r>
            <a:endParaRPr/>
          </a:p>
        </p:txBody>
      </p:sp>
      <p:grpSp>
        <p:nvGrpSpPr>
          <p:cNvPr id="142" name="Shape 142"/>
          <p:cNvGrpSpPr/>
          <p:nvPr/>
        </p:nvGrpSpPr>
        <p:grpSpPr>
          <a:xfrm>
            <a:off x="4119332" y="1776513"/>
            <a:ext cx="231719" cy="231015"/>
            <a:chOff x="6246812" y="2030413"/>
            <a:chExt cx="987300" cy="984300"/>
          </a:xfrm>
        </p:grpSpPr>
        <p:sp>
          <p:nvSpPr>
            <p:cNvPr id="143" name="Shape 143"/>
            <p:cNvSpPr/>
            <p:nvPr/>
          </p:nvSpPr>
          <p:spPr>
            <a:xfrm>
              <a:off x="6246812" y="2030413"/>
              <a:ext cx="987300" cy="984300"/>
            </a:xfrm>
            <a:custGeom>
              <a:pathLst>
                <a:path extrusionOk="0" h="120000" w="120000">
                  <a:moveTo>
                    <a:pt x="59983" y="12806"/>
                  </a:moveTo>
                  <a:lnTo>
                    <a:pt x="56638" y="12903"/>
                  </a:lnTo>
                  <a:lnTo>
                    <a:pt x="53326" y="13290"/>
                  </a:lnTo>
                  <a:lnTo>
                    <a:pt x="50077" y="13838"/>
                  </a:lnTo>
                  <a:lnTo>
                    <a:pt x="46925" y="14645"/>
                  </a:lnTo>
                  <a:lnTo>
                    <a:pt x="43870" y="15645"/>
                  </a:lnTo>
                  <a:lnTo>
                    <a:pt x="40911" y="16838"/>
                  </a:lnTo>
                  <a:lnTo>
                    <a:pt x="38016" y="18225"/>
                  </a:lnTo>
                  <a:lnTo>
                    <a:pt x="35250" y="19774"/>
                  </a:lnTo>
                  <a:lnTo>
                    <a:pt x="32645" y="21548"/>
                  </a:lnTo>
                  <a:lnTo>
                    <a:pt x="30136" y="23483"/>
                  </a:lnTo>
                  <a:lnTo>
                    <a:pt x="27756" y="25548"/>
                  </a:lnTo>
                  <a:lnTo>
                    <a:pt x="25505" y="27774"/>
                  </a:lnTo>
                  <a:lnTo>
                    <a:pt x="23446" y="30129"/>
                  </a:lnTo>
                  <a:lnTo>
                    <a:pt x="21517" y="32645"/>
                  </a:lnTo>
                  <a:lnTo>
                    <a:pt x="19780" y="35290"/>
                  </a:lnTo>
                  <a:lnTo>
                    <a:pt x="18172" y="38032"/>
                  </a:lnTo>
                  <a:lnTo>
                    <a:pt x="16821" y="40903"/>
                  </a:lnTo>
                  <a:lnTo>
                    <a:pt x="15599" y="43870"/>
                  </a:lnTo>
                  <a:lnTo>
                    <a:pt x="14601" y="46935"/>
                  </a:lnTo>
                  <a:lnTo>
                    <a:pt x="13830" y="50129"/>
                  </a:lnTo>
                  <a:lnTo>
                    <a:pt x="13218" y="53322"/>
                  </a:lnTo>
                  <a:lnTo>
                    <a:pt x="12897" y="56645"/>
                  </a:lnTo>
                  <a:lnTo>
                    <a:pt x="12736" y="60032"/>
                  </a:lnTo>
                  <a:lnTo>
                    <a:pt x="12897" y="63387"/>
                  </a:lnTo>
                  <a:lnTo>
                    <a:pt x="13218" y="66677"/>
                  </a:lnTo>
                  <a:lnTo>
                    <a:pt x="13830" y="69935"/>
                  </a:lnTo>
                  <a:lnTo>
                    <a:pt x="14601" y="73064"/>
                  </a:lnTo>
                  <a:lnTo>
                    <a:pt x="15599" y="76129"/>
                  </a:lnTo>
                  <a:lnTo>
                    <a:pt x="16821" y="79129"/>
                  </a:lnTo>
                  <a:lnTo>
                    <a:pt x="18172" y="81967"/>
                  </a:lnTo>
                  <a:lnTo>
                    <a:pt x="19780" y="84741"/>
                  </a:lnTo>
                  <a:lnTo>
                    <a:pt x="21517" y="87354"/>
                  </a:lnTo>
                  <a:lnTo>
                    <a:pt x="23446" y="89870"/>
                  </a:lnTo>
                  <a:lnTo>
                    <a:pt x="25505" y="92258"/>
                  </a:lnTo>
                  <a:lnTo>
                    <a:pt x="27756" y="94483"/>
                  </a:lnTo>
                  <a:lnTo>
                    <a:pt x="30136" y="96580"/>
                  </a:lnTo>
                  <a:lnTo>
                    <a:pt x="32645" y="98483"/>
                  </a:lnTo>
                  <a:lnTo>
                    <a:pt x="35250" y="100225"/>
                  </a:lnTo>
                  <a:lnTo>
                    <a:pt x="38016" y="101806"/>
                  </a:lnTo>
                  <a:lnTo>
                    <a:pt x="40911" y="103225"/>
                  </a:lnTo>
                  <a:lnTo>
                    <a:pt x="43870" y="104387"/>
                  </a:lnTo>
                  <a:lnTo>
                    <a:pt x="46925" y="105387"/>
                  </a:lnTo>
                  <a:lnTo>
                    <a:pt x="50077" y="106161"/>
                  </a:lnTo>
                  <a:lnTo>
                    <a:pt x="53326" y="106774"/>
                  </a:lnTo>
                  <a:lnTo>
                    <a:pt x="56638" y="107129"/>
                  </a:lnTo>
                  <a:lnTo>
                    <a:pt x="59983" y="107258"/>
                  </a:lnTo>
                  <a:lnTo>
                    <a:pt x="63361" y="107129"/>
                  </a:lnTo>
                  <a:lnTo>
                    <a:pt x="66673" y="106774"/>
                  </a:lnTo>
                  <a:lnTo>
                    <a:pt x="69890" y="106161"/>
                  </a:lnTo>
                  <a:lnTo>
                    <a:pt x="73074" y="105387"/>
                  </a:lnTo>
                  <a:lnTo>
                    <a:pt x="76129" y="104387"/>
                  </a:lnTo>
                  <a:lnTo>
                    <a:pt x="79088" y="103225"/>
                  </a:lnTo>
                  <a:lnTo>
                    <a:pt x="81983" y="101806"/>
                  </a:lnTo>
                  <a:lnTo>
                    <a:pt x="84717" y="100225"/>
                  </a:lnTo>
                  <a:lnTo>
                    <a:pt x="87386" y="98483"/>
                  </a:lnTo>
                  <a:lnTo>
                    <a:pt x="89895" y="96580"/>
                  </a:lnTo>
                  <a:lnTo>
                    <a:pt x="92243" y="94483"/>
                  </a:lnTo>
                  <a:lnTo>
                    <a:pt x="94462" y="92258"/>
                  </a:lnTo>
                  <a:lnTo>
                    <a:pt x="96585" y="89870"/>
                  </a:lnTo>
                  <a:lnTo>
                    <a:pt x="98515" y="87354"/>
                  </a:lnTo>
                  <a:lnTo>
                    <a:pt x="100251" y="84741"/>
                  </a:lnTo>
                  <a:lnTo>
                    <a:pt x="101827" y="81967"/>
                  </a:lnTo>
                  <a:lnTo>
                    <a:pt x="103178" y="79129"/>
                  </a:lnTo>
                  <a:lnTo>
                    <a:pt x="104400" y="76129"/>
                  </a:lnTo>
                  <a:lnTo>
                    <a:pt x="105398" y="73064"/>
                  </a:lnTo>
                  <a:lnTo>
                    <a:pt x="106202" y="69935"/>
                  </a:lnTo>
                  <a:lnTo>
                    <a:pt x="106781" y="66677"/>
                  </a:lnTo>
                  <a:lnTo>
                    <a:pt x="107102" y="63387"/>
                  </a:lnTo>
                  <a:lnTo>
                    <a:pt x="107231" y="60032"/>
                  </a:lnTo>
                  <a:lnTo>
                    <a:pt x="107102" y="56645"/>
                  </a:lnTo>
                  <a:lnTo>
                    <a:pt x="106781" y="53322"/>
                  </a:lnTo>
                  <a:lnTo>
                    <a:pt x="106202" y="50129"/>
                  </a:lnTo>
                  <a:lnTo>
                    <a:pt x="105398" y="46935"/>
                  </a:lnTo>
                  <a:lnTo>
                    <a:pt x="104400" y="43870"/>
                  </a:lnTo>
                  <a:lnTo>
                    <a:pt x="103178" y="40903"/>
                  </a:lnTo>
                  <a:lnTo>
                    <a:pt x="101827" y="38032"/>
                  </a:lnTo>
                  <a:lnTo>
                    <a:pt x="100251" y="35290"/>
                  </a:lnTo>
                  <a:lnTo>
                    <a:pt x="98515" y="32645"/>
                  </a:lnTo>
                  <a:lnTo>
                    <a:pt x="96585" y="30129"/>
                  </a:lnTo>
                  <a:lnTo>
                    <a:pt x="94462" y="27774"/>
                  </a:lnTo>
                  <a:lnTo>
                    <a:pt x="92243" y="25548"/>
                  </a:lnTo>
                  <a:lnTo>
                    <a:pt x="89895" y="23483"/>
                  </a:lnTo>
                  <a:lnTo>
                    <a:pt x="87386" y="21548"/>
                  </a:lnTo>
                  <a:lnTo>
                    <a:pt x="84717" y="19774"/>
                  </a:lnTo>
                  <a:lnTo>
                    <a:pt x="81983" y="18225"/>
                  </a:lnTo>
                  <a:lnTo>
                    <a:pt x="79088" y="16838"/>
                  </a:lnTo>
                  <a:lnTo>
                    <a:pt x="76129" y="15645"/>
                  </a:lnTo>
                  <a:lnTo>
                    <a:pt x="73074" y="14645"/>
                  </a:lnTo>
                  <a:lnTo>
                    <a:pt x="69890" y="13838"/>
                  </a:lnTo>
                  <a:lnTo>
                    <a:pt x="66673" y="13290"/>
                  </a:lnTo>
                  <a:lnTo>
                    <a:pt x="63361" y="12903"/>
                  </a:lnTo>
                  <a:lnTo>
                    <a:pt x="59983" y="12806"/>
                  </a:lnTo>
                  <a:close/>
                  <a:moveTo>
                    <a:pt x="59983" y="0"/>
                  </a:moveTo>
                  <a:lnTo>
                    <a:pt x="63779" y="161"/>
                  </a:lnTo>
                  <a:lnTo>
                    <a:pt x="67542" y="483"/>
                  </a:lnTo>
                  <a:lnTo>
                    <a:pt x="71176" y="1096"/>
                  </a:lnTo>
                  <a:lnTo>
                    <a:pt x="74778" y="1870"/>
                  </a:lnTo>
                  <a:lnTo>
                    <a:pt x="78252" y="2870"/>
                  </a:lnTo>
                  <a:lnTo>
                    <a:pt x="81661" y="4064"/>
                  </a:lnTo>
                  <a:lnTo>
                    <a:pt x="84974" y="5483"/>
                  </a:lnTo>
                  <a:lnTo>
                    <a:pt x="88190" y="7064"/>
                  </a:lnTo>
                  <a:lnTo>
                    <a:pt x="91278" y="8838"/>
                  </a:lnTo>
                  <a:lnTo>
                    <a:pt x="94237" y="10806"/>
                  </a:lnTo>
                  <a:lnTo>
                    <a:pt x="97099" y="12903"/>
                  </a:lnTo>
                  <a:lnTo>
                    <a:pt x="99833" y="15193"/>
                  </a:lnTo>
                  <a:lnTo>
                    <a:pt x="102406" y="17612"/>
                  </a:lnTo>
                  <a:lnTo>
                    <a:pt x="104851" y="20193"/>
                  </a:lnTo>
                  <a:lnTo>
                    <a:pt x="107102" y="22935"/>
                  </a:lnTo>
                  <a:lnTo>
                    <a:pt x="109225" y="25774"/>
                  </a:lnTo>
                  <a:lnTo>
                    <a:pt x="111187" y="28709"/>
                  </a:lnTo>
                  <a:lnTo>
                    <a:pt x="112956" y="31838"/>
                  </a:lnTo>
                  <a:lnTo>
                    <a:pt x="114532" y="35032"/>
                  </a:lnTo>
                  <a:lnTo>
                    <a:pt x="115947" y="38354"/>
                  </a:lnTo>
                  <a:lnTo>
                    <a:pt x="117169" y="41774"/>
                  </a:lnTo>
                  <a:lnTo>
                    <a:pt x="118166" y="45290"/>
                  </a:lnTo>
                  <a:lnTo>
                    <a:pt x="118938" y="48838"/>
                  </a:lnTo>
                  <a:lnTo>
                    <a:pt x="119517" y="52483"/>
                  </a:lnTo>
                  <a:lnTo>
                    <a:pt x="119903" y="56225"/>
                  </a:lnTo>
                  <a:lnTo>
                    <a:pt x="119999" y="60032"/>
                  </a:lnTo>
                  <a:lnTo>
                    <a:pt x="119903" y="63806"/>
                  </a:lnTo>
                  <a:lnTo>
                    <a:pt x="119517" y="67516"/>
                  </a:lnTo>
                  <a:lnTo>
                    <a:pt x="118938" y="71193"/>
                  </a:lnTo>
                  <a:lnTo>
                    <a:pt x="118166" y="74774"/>
                  </a:lnTo>
                  <a:lnTo>
                    <a:pt x="117169" y="78290"/>
                  </a:lnTo>
                  <a:lnTo>
                    <a:pt x="115947" y="81677"/>
                  </a:lnTo>
                  <a:lnTo>
                    <a:pt x="114532" y="85000"/>
                  </a:lnTo>
                  <a:lnTo>
                    <a:pt x="112956" y="88193"/>
                  </a:lnTo>
                  <a:lnTo>
                    <a:pt x="111187" y="91290"/>
                  </a:lnTo>
                  <a:lnTo>
                    <a:pt x="109225" y="94290"/>
                  </a:lnTo>
                  <a:lnTo>
                    <a:pt x="107102" y="97129"/>
                  </a:lnTo>
                  <a:lnTo>
                    <a:pt x="104851" y="99806"/>
                  </a:lnTo>
                  <a:lnTo>
                    <a:pt x="102406" y="102419"/>
                  </a:lnTo>
                  <a:lnTo>
                    <a:pt x="99833" y="104838"/>
                  </a:lnTo>
                  <a:lnTo>
                    <a:pt x="97099" y="107129"/>
                  </a:lnTo>
                  <a:lnTo>
                    <a:pt x="94237" y="109225"/>
                  </a:lnTo>
                  <a:lnTo>
                    <a:pt x="91278" y="111193"/>
                  </a:lnTo>
                  <a:lnTo>
                    <a:pt x="88190" y="112967"/>
                  </a:lnTo>
                  <a:lnTo>
                    <a:pt x="84974" y="114548"/>
                  </a:lnTo>
                  <a:lnTo>
                    <a:pt x="81661" y="115967"/>
                  </a:lnTo>
                  <a:lnTo>
                    <a:pt x="78252" y="117161"/>
                  </a:lnTo>
                  <a:lnTo>
                    <a:pt x="74778" y="118193"/>
                  </a:lnTo>
                  <a:lnTo>
                    <a:pt x="71176" y="118967"/>
                  </a:lnTo>
                  <a:lnTo>
                    <a:pt x="67542" y="119548"/>
                  </a:lnTo>
                  <a:lnTo>
                    <a:pt x="63779" y="119870"/>
                  </a:lnTo>
                  <a:lnTo>
                    <a:pt x="59983" y="120000"/>
                  </a:lnTo>
                  <a:lnTo>
                    <a:pt x="56220" y="119870"/>
                  </a:lnTo>
                  <a:lnTo>
                    <a:pt x="52489" y="119548"/>
                  </a:lnTo>
                  <a:lnTo>
                    <a:pt x="48823" y="118967"/>
                  </a:lnTo>
                  <a:lnTo>
                    <a:pt x="45253" y="118193"/>
                  </a:lnTo>
                  <a:lnTo>
                    <a:pt x="41715" y="117161"/>
                  </a:lnTo>
                  <a:lnTo>
                    <a:pt x="38338" y="115967"/>
                  </a:lnTo>
                  <a:lnTo>
                    <a:pt x="35025" y="114548"/>
                  </a:lnTo>
                  <a:lnTo>
                    <a:pt x="31809" y="112967"/>
                  </a:lnTo>
                  <a:lnTo>
                    <a:pt x="28721" y="111193"/>
                  </a:lnTo>
                  <a:lnTo>
                    <a:pt x="25730" y="109225"/>
                  </a:lnTo>
                  <a:lnTo>
                    <a:pt x="22867" y="107129"/>
                  </a:lnTo>
                  <a:lnTo>
                    <a:pt x="20166" y="104838"/>
                  </a:lnTo>
                  <a:lnTo>
                    <a:pt x="17593" y="102419"/>
                  </a:lnTo>
                  <a:lnTo>
                    <a:pt x="15148" y="99806"/>
                  </a:lnTo>
                  <a:lnTo>
                    <a:pt x="12865" y="97129"/>
                  </a:lnTo>
                  <a:lnTo>
                    <a:pt x="10742" y="94290"/>
                  </a:lnTo>
                  <a:lnTo>
                    <a:pt x="8812" y="91290"/>
                  </a:lnTo>
                  <a:lnTo>
                    <a:pt x="7011" y="88193"/>
                  </a:lnTo>
                  <a:lnTo>
                    <a:pt x="5435" y="85000"/>
                  </a:lnTo>
                  <a:lnTo>
                    <a:pt x="4020" y="81677"/>
                  </a:lnTo>
                  <a:lnTo>
                    <a:pt x="2830" y="78290"/>
                  </a:lnTo>
                  <a:lnTo>
                    <a:pt x="1833" y="74774"/>
                  </a:lnTo>
                  <a:lnTo>
                    <a:pt x="1029" y="71193"/>
                  </a:lnTo>
                  <a:lnTo>
                    <a:pt x="482" y="67516"/>
                  </a:lnTo>
                  <a:lnTo>
                    <a:pt x="96" y="63806"/>
                  </a:lnTo>
                  <a:lnTo>
                    <a:pt x="0" y="60032"/>
                  </a:lnTo>
                  <a:lnTo>
                    <a:pt x="96" y="56225"/>
                  </a:lnTo>
                  <a:lnTo>
                    <a:pt x="482" y="52483"/>
                  </a:lnTo>
                  <a:lnTo>
                    <a:pt x="1029" y="48838"/>
                  </a:lnTo>
                  <a:lnTo>
                    <a:pt x="1833" y="45290"/>
                  </a:lnTo>
                  <a:lnTo>
                    <a:pt x="2830" y="41774"/>
                  </a:lnTo>
                  <a:lnTo>
                    <a:pt x="4020" y="38354"/>
                  </a:lnTo>
                  <a:lnTo>
                    <a:pt x="5435" y="35032"/>
                  </a:lnTo>
                  <a:lnTo>
                    <a:pt x="7011" y="31838"/>
                  </a:lnTo>
                  <a:lnTo>
                    <a:pt x="8812" y="28709"/>
                  </a:lnTo>
                  <a:lnTo>
                    <a:pt x="10742" y="25774"/>
                  </a:lnTo>
                  <a:lnTo>
                    <a:pt x="12865" y="22935"/>
                  </a:lnTo>
                  <a:lnTo>
                    <a:pt x="15148" y="20193"/>
                  </a:lnTo>
                  <a:lnTo>
                    <a:pt x="17593" y="17612"/>
                  </a:lnTo>
                  <a:lnTo>
                    <a:pt x="20166" y="15193"/>
                  </a:lnTo>
                  <a:lnTo>
                    <a:pt x="22867" y="12903"/>
                  </a:lnTo>
                  <a:lnTo>
                    <a:pt x="25730" y="10806"/>
                  </a:lnTo>
                  <a:lnTo>
                    <a:pt x="28721" y="8838"/>
                  </a:lnTo>
                  <a:lnTo>
                    <a:pt x="31809" y="7064"/>
                  </a:lnTo>
                  <a:lnTo>
                    <a:pt x="35025" y="5483"/>
                  </a:lnTo>
                  <a:lnTo>
                    <a:pt x="38338" y="4064"/>
                  </a:lnTo>
                  <a:lnTo>
                    <a:pt x="41715" y="2870"/>
                  </a:lnTo>
                  <a:lnTo>
                    <a:pt x="45253" y="1870"/>
                  </a:lnTo>
                  <a:lnTo>
                    <a:pt x="48823" y="1096"/>
                  </a:lnTo>
                  <a:lnTo>
                    <a:pt x="52489" y="483"/>
                  </a:lnTo>
                  <a:lnTo>
                    <a:pt x="56220" y="161"/>
                  </a:lnTo>
                  <a:lnTo>
                    <a:pt x="5998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4" name="Shape 144"/>
            <p:cNvSpPr/>
            <p:nvPr/>
          </p:nvSpPr>
          <p:spPr>
            <a:xfrm>
              <a:off x="6694488" y="2200275"/>
              <a:ext cx="344400" cy="387300"/>
            </a:xfrm>
            <a:custGeom>
              <a:pathLst>
                <a:path extrusionOk="0" h="120000" w="120000">
                  <a:moveTo>
                    <a:pt x="14144" y="0"/>
                  </a:moveTo>
                  <a:lnTo>
                    <a:pt x="17010" y="327"/>
                  </a:lnTo>
                  <a:lnTo>
                    <a:pt x="19599" y="983"/>
                  </a:lnTo>
                  <a:lnTo>
                    <a:pt x="22095" y="2213"/>
                  </a:lnTo>
                  <a:lnTo>
                    <a:pt x="24221" y="3688"/>
                  </a:lnTo>
                  <a:lnTo>
                    <a:pt x="25885" y="5573"/>
                  </a:lnTo>
                  <a:lnTo>
                    <a:pt x="27180" y="7622"/>
                  </a:lnTo>
                  <a:lnTo>
                    <a:pt x="28012" y="10081"/>
                  </a:lnTo>
                  <a:lnTo>
                    <a:pt x="28382" y="12540"/>
                  </a:lnTo>
                  <a:lnTo>
                    <a:pt x="28382" y="94918"/>
                  </a:lnTo>
                  <a:lnTo>
                    <a:pt x="105762" y="94918"/>
                  </a:lnTo>
                  <a:lnTo>
                    <a:pt x="108628" y="95163"/>
                  </a:lnTo>
                  <a:lnTo>
                    <a:pt x="111309" y="95901"/>
                  </a:lnTo>
                  <a:lnTo>
                    <a:pt x="113713" y="97131"/>
                  </a:lnTo>
                  <a:lnTo>
                    <a:pt x="115839" y="98606"/>
                  </a:lnTo>
                  <a:lnTo>
                    <a:pt x="117596" y="100491"/>
                  </a:lnTo>
                  <a:lnTo>
                    <a:pt x="118983" y="102540"/>
                  </a:lnTo>
                  <a:lnTo>
                    <a:pt x="119722" y="104918"/>
                  </a:lnTo>
                  <a:lnTo>
                    <a:pt x="120000" y="107459"/>
                  </a:lnTo>
                  <a:lnTo>
                    <a:pt x="119722" y="110000"/>
                  </a:lnTo>
                  <a:lnTo>
                    <a:pt x="118983" y="112295"/>
                  </a:lnTo>
                  <a:lnTo>
                    <a:pt x="117596" y="114508"/>
                  </a:lnTo>
                  <a:lnTo>
                    <a:pt x="115839" y="116393"/>
                  </a:lnTo>
                  <a:lnTo>
                    <a:pt x="113713" y="117868"/>
                  </a:lnTo>
                  <a:lnTo>
                    <a:pt x="111309" y="119016"/>
                  </a:lnTo>
                  <a:lnTo>
                    <a:pt x="108628" y="119754"/>
                  </a:lnTo>
                  <a:lnTo>
                    <a:pt x="105762" y="120000"/>
                  </a:lnTo>
                  <a:lnTo>
                    <a:pt x="14144" y="120000"/>
                  </a:lnTo>
                  <a:lnTo>
                    <a:pt x="11278" y="119754"/>
                  </a:lnTo>
                  <a:lnTo>
                    <a:pt x="8597" y="119016"/>
                  </a:lnTo>
                  <a:lnTo>
                    <a:pt x="6101" y="117868"/>
                  </a:lnTo>
                  <a:lnTo>
                    <a:pt x="4160" y="116393"/>
                  </a:lnTo>
                  <a:lnTo>
                    <a:pt x="2311" y="114508"/>
                  </a:lnTo>
                  <a:lnTo>
                    <a:pt x="1016" y="112295"/>
                  </a:lnTo>
                  <a:lnTo>
                    <a:pt x="184" y="110000"/>
                  </a:lnTo>
                  <a:lnTo>
                    <a:pt x="0" y="107459"/>
                  </a:lnTo>
                  <a:lnTo>
                    <a:pt x="0" y="12540"/>
                  </a:lnTo>
                  <a:lnTo>
                    <a:pt x="184" y="10081"/>
                  </a:lnTo>
                  <a:lnTo>
                    <a:pt x="1016" y="7622"/>
                  </a:lnTo>
                  <a:lnTo>
                    <a:pt x="2311" y="5573"/>
                  </a:lnTo>
                  <a:lnTo>
                    <a:pt x="4160" y="3688"/>
                  </a:lnTo>
                  <a:lnTo>
                    <a:pt x="6101" y="2213"/>
                  </a:lnTo>
                  <a:lnTo>
                    <a:pt x="8597" y="983"/>
                  </a:lnTo>
                  <a:lnTo>
                    <a:pt x="11278" y="327"/>
                  </a:lnTo>
                  <a:lnTo>
                    <a:pt x="1414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45" name="Shape 145"/>
          <p:cNvGrpSpPr/>
          <p:nvPr/>
        </p:nvGrpSpPr>
        <p:grpSpPr>
          <a:xfrm>
            <a:off x="4109630" y="3444693"/>
            <a:ext cx="251123" cy="251509"/>
            <a:chOff x="4113212" y="3462337"/>
            <a:chExt cx="3014688" cy="3019325"/>
          </a:xfrm>
        </p:grpSpPr>
        <p:sp>
          <p:nvSpPr>
            <p:cNvPr id="146" name="Shape 146"/>
            <p:cNvSpPr/>
            <p:nvPr/>
          </p:nvSpPr>
          <p:spPr>
            <a:xfrm>
              <a:off x="4113212" y="3471862"/>
              <a:ext cx="2741700" cy="2173200"/>
            </a:xfrm>
            <a:custGeom>
              <a:pathLst>
                <a:path extrusionOk="0" h="120000" w="120000">
                  <a:moveTo>
                    <a:pt x="4759" y="0"/>
                  </a:moveTo>
                  <a:lnTo>
                    <a:pt x="30607" y="11136"/>
                  </a:lnTo>
                  <a:lnTo>
                    <a:pt x="35367" y="37004"/>
                  </a:lnTo>
                  <a:lnTo>
                    <a:pt x="65767" y="37004"/>
                  </a:lnTo>
                  <a:lnTo>
                    <a:pt x="65871" y="40643"/>
                  </a:lnTo>
                  <a:lnTo>
                    <a:pt x="66253" y="44238"/>
                  </a:lnTo>
                  <a:lnTo>
                    <a:pt x="66809" y="47789"/>
                  </a:lnTo>
                  <a:lnTo>
                    <a:pt x="67608" y="51209"/>
                  </a:lnTo>
                  <a:lnTo>
                    <a:pt x="68546" y="54541"/>
                  </a:lnTo>
                  <a:lnTo>
                    <a:pt x="69762" y="57785"/>
                  </a:lnTo>
                  <a:lnTo>
                    <a:pt x="71152" y="60942"/>
                  </a:lnTo>
                  <a:lnTo>
                    <a:pt x="72715" y="63924"/>
                  </a:lnTo>
                  <a:lnTo>
                    <a:pt x="74522" y="66729"/>
                  </a:lnTo>
                  <a:lnTo>
                    <a:pt x="76502" y="69492"/>
                  </a:lnTo>
                  <a:lnTo>
                    <a:pt x="78413" y="71728"/>
                  </a:lnTo>
                  <a:lnTo>
                    <a:pt x="80497" y="73832"/>
                  </a:lnTo>
                  <a:lnTo>
                    <a:pt x="82617" y="75674"/>
                  </a:lnTo>
                  <a:lnTo>
                    <a:pt x="84875" y="77340"/>
                  </a:lnTo>
                  <a:lnTo>
                    <a:pt x="87168" y="78830"/>
                  </a:lnTo>
                  <a:lnTo>
                    <a:pt x="89600" y="80102"/>
                  </a:lnTo>
                  <a:lnTo>
                    <a:pt x="92032" y="81154"/>
                  </a:lnTo>
                  <a:lnTo>
                    <a:pt x="94568" y="81943"/>
                  </a:lnTo>
                  <a:lnTo>
                    <a:pt x="97104" y="82513"/>
                  </a:lnTo>
                  <a:lnTo>
                    <a:pt x="99745" y="82864"/>
                  </a:lnTo>
                  <a:lnTo>
                    <a:pt x="102420" y="82995"/>
                  </a:lnTo>
                  <a:lnTo>
                    <a:pt x="105095" y="82864"/>
                  </a:lnTo>
                  <a:lnTo>
                    <a:pt x="107770" y="82513"/>
                  </a:lnTo>
                  <a:lnTo>
                    <a:pt x="110341" y="81899"/>
                  </a:lnTo>
                  <a:lnTo>
                    <a:pt x="112843" y="81110"/>
                  </a:lnTo>
                  <a:lnTo>
                    <a:pt x="115344" y="80014"/>
                  </a:lnTo>
                  <a:lnTo>
                    <a:pt x="117707" y="78786"/>
                  </a:lnTo>
                  <a:lnTo>
                    <a:pt x="120000" y="77296"/>
                  </a:lnTo>
                  <a:lnTo>
                    <a:pt x="112321" y="120000"/>
                  </a:lnTo>
                  <a:lnTo>
                    <a:pt x="35471" y="120000"/>
                  </a:lnTo>
                  <a:lnTo>
                    <a:pt x="31094" y="95403"/>
                  </a:lnTo>
                  <a:lnTo>
                    <a:pt x="18135" y="25341"/>
                  </a:lnTo>
                  <a:lnTo>
                    <a:pt x="0" y="17449"/>
                  </a:lnTo>
                  <a:lnTo>
                    <a:pt x="4759"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7" name="Shape 147"/>
            <p:cNvSpPr/>
            <p:nvPr/>
          </p:nvSpPr>
          <p:spPr>
            <a:xfrm>
              <a:off x="4929187" y="5821362"/>
              <a:ext cx="658800" cy="660300"/>
            </a:xfrm>
            <a:custGeom>
              <a:pathLst>
                <a:path extrusionOk="0" h="120000" w="120000">
                  <a:moveTo>
                    <a:pt x="60072" y="0"/>
                  </a:moveTo>
                  <a:lnTo>
                    <a:pt x="67581" y="433"/>
                  </a:lnTo>
                  <a:lnTo>
                    <a:pt x="74945" y="1877"/>
                  </a:lnTo>
                  <a:lnTo>
                    <a:pt x="81732" y="4043"/>
                  </a:lnTo>
                  <a:lnTo>
                    <a:pt x="88231" y="6931"/>
                  </a:lnTo>
                  <a:lnTo>
                    <a:pt x="94440" y="10830"/>
                  </a:lnTo>
                  <a:lnTo>
                    <a:pt x="99927" y="15162"/>
                  </a:lnTo>
                  <a:lnTo>
                    <a:pt x="104837" y="20072"/>
                  </a:lnTo>
                  <a:lnTo>
                    <a:pt x="109314" y="25848"/>
                  </a:lnTo>
                  <a:lnTo>
                    <a:pt x="113068" y="31768"/>
                  </a:lnTo>
                  <a:lnTo>
                    <a:pt x="116101" y="38267"/>
                  </a:lnTo>
                  <a:lnTo>
                    <a:pt x="118267" y="45198"/>
                  </a:lnTo>
                  <a:lnTo>
                    <a:pt x="119711" y="52418"/>
                  </a:lnTo>
                  <a:lnTo>
                    <a:pt x="120000" y="59927"/>
                  </a:lnTo>
                  <a:lnTo>
                    <a:pt x="119711" y="67581"/>
                  </a:lnTo>
                  <a:lnTo>
                    <a:pt x="118267" y="74657"/>
                  </a:lnTo>
                  <a:lnTo>
                    <a:pt x="116101" y="81732"/>
                  </a:lnTo>
                  <a:lnTo>
                    <a:pt x="113068" y="88231"/>
                  </a:lnTo>
                  <a:lnTo>
                    <a:pt x="109314" y="94151"/>
                  </a:lnTo>
                  <a:lnTo>
                    <a:pt x="104837" y="99927"/>
                  </a:lnTo>
                  <a:lnTo>
                    <a:pt x="99927" y="104837"/>
                  </a:lnTo>
                  <a:lnTo>
                    <a:pt x="94440" y="109169"/>
                  </a:lnTo>
                  <a:lnTo>
                    <a:pt x="88231" y="113068"/>
                  </a:lnTo>
                  <a:lnTo>
                    <a:pt x="81732" y="115956"/>
                  </a:lnTo>
                  <a:lnTo>
                    <a:pt x="74945" y="118122"/>
                  </a:lnTo>
                  <a:lnTo>
                    <a:pt x="67581" y="119566"/>
                  </a:lnTo>
                  <a:lnTo>
                    <a:pt x="60072" y="120000"/>
                  </a:lnTo>
                  <a:lnTo>
                    <a:pt x="52563" y="119566"/>
                  </a:lnTo>
                  <a:lnTo>
                    <a:pt x="45342" y="118122"/>
                  </a:lnTo>
                  <a:lnTo>
                    <a:pt x="38411" y="115956"/>
                  </a:lnTo>
                  <a:lnTo>
                    <a:pt x="31768"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768" y="6931"/>
                  </a:lnTo>
                  <a:lnTo>
                    <a:pt x="38411" y="4043"/>
                  </a:lnTo>
                  <a:lnTo>
                    <a:pt x="45342" y="1877"/>
                  </a:lnTo>
                  <a:lnTo>
                    <a:pt x="52563" y="433"/>
                  </a:lnTo>
                  <a:lnTo>
                    <a:pt x="6007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8" name="Shape 148"/>
            <p:cNvSpPr/>
            <p:nvPr/>
          </p:nvSpPr>
          <p:spPr>
            <a:xfrm>
              <a:off x="6015037" y="5821362"/>
              <a:ext cx="658800" cy="660300"/>
            </a:xfrm>
            <a:custGeom>
              <a:pathLst>
                <a:path extrusionOk="0" h="120000" w="120000">
                  <a:moveTo>
                    <a:pt x="60216" y="0"/>
                  </a:moveTo>
                  <a:lnTo>
                    <a:pt x="67581" y="433"/>
                  </a:lnTo>
                  <a:lnTo>
                    <a:pt x="74945" y="1877"/>
                  </a:lnTo>
                  <a:lnTo>
                    <a:pt x="81732" y="4043"/>
                  </a:lnTo>
                  <a:lnTo>
                    <a:pt x="88231" y="6931"/>
                  </a:lnTo>
                  <a:lnTo>
                    <a:pt x="94440" y="10830"/>
                  </a:lnTo>
                  <a:lnTo>
                    <a:pt x="99927" y="15162"/>
                  </a:lnTo>
                  <a:lnTo>
                    <a:pt x="104981" y="20072"/>
                  </a:lnTo>
                  <a:lnTo>
                    <a:pt x="109458" y="25848"/>
                  </a:lnTo>
                  <a:lnTo>
                    <a:pt x="113068" y="31768"/>
                  </a:lnTo>
                  <a:lnTo>
                    <a:pt x="116101" y="38267"/>
                  </a:lnTo>
                  <a:lnTo>
                    <a:pt x="118267" y="45198"/>
                  </a:lnTo>
                  <a:lnTo>
                    <a:pt x="119566" y="52418"/>
                  </a:lnTo>
                  <a:lnTo>
                    <a:pt x="120000" y="59927"/>
                  </a:lnTo>
                  <a:lnTo>
                    <a:pt x="119566" y="67581"/>
                  </a:lnTo>
                  <a:lnTo>
                    <a:pt x="118267" y="74657"/>
                  </a:lnTo>
                  <a:lnTo>
                    <a:pt x="116101" y="81732"/>
                  </a:lnTo>
                  <a:lnTo>
                    <a:pt x="113068" y="88231"/>
                  </a:lnTo>
                  <a:lnTo>
                    <a:pt x="109458" y="94151"/>
                  </a:lnTo>
                  <a:lnTo>
                    <a:pt x="104981" y="99927"/>
                  </a:lnTo>
                  <a:lnTo>
                    <a:pt x="99927" y="104837"/>
                  </a:lnTo>
                  <a:lnTo>
                    <a:pt x="94440" y="109169"/>
                  </a:lnTo>
                  <a:lnTo>
                    <a:pt x="88231" y="113068"/>
                  </a:lnTo>
                  <a:lnTo>
                    <a:pt x="81732" y="115956"/>
                  </a:lnTo>
                  <a:lnTo>
                    <a:pt x="74945" y="118122"/>
                  </a:lnTo>
                  <a:lnTo>
                    <a:pt x="67581" y="119566"/>
                  </a:lnTo>
                  <a:lnTo>
                    <a:pt x="60216" y="120000"/>
                  </a:lnTo>
                  <a:lnTo>
                    <a:pt x="52707" y="119566"/>
                  </a:lnTo>
                  <a:lnTo>
                    <a:pt x="45342" y="118122"/>
                  </a:lnTo>
                  <a:lnTo>
                    <a:pt x="38267" y="115956"/>
                  </a:lnTo>
                  <a:lnTo>
                    <a:pt x="31913" y="113068"/>
                  </a:lnTo>
                  <a:lnTo>
                    <a:pt x="25848" y="109169"/>
                  </a:lnTo>
                  <a:lnTo>
                    <a:pt x="20216" y="104837"/>
                  </a:lnTo>
                  <a:lnTo>
                    <a:pt x="15162" y="99927"/>
                  </a:lnTo>
                  <a:lnTo>
                    <a:pt x="10830" y="94151"/>
                  </a:lnTo>
                  <a:lnTo>
                    <a:pt x="7220" y="88231"/>
                  </a:lnTo>
                  <a:lnTo>
                    <a:pt x="4187" y="81732"/>
                  </a:lnTo>
                  <a:lnTo>
                    <a:pt x="1877" y="74657"/>
                  </a:lnTo>
                  <a:lnTo>
                    <a:pt x="577" y="67581"/>
                  </a:lnTo>
                  <a:lnTo>
                    <a:pt x="0" y="59927"/>
                  </a:lnTo>
                  <a:lnTo>
                    <a:pt x="577" y="52418"/>
                  </a:lnTo>
                  <a:lnTo>
                    <a:pt x="1877" y="45198"/>
                  </a:lnTo>
                  <a:lnTo>
                    <a:pt x="4187" y="38267"/>
                  </a:lnTo>
                  <a:lnTo>
                    <a:pt x="7220" y="31768"/>
                  </a:lnTo>
                  <a:lnTo>
                    <a:pt x="10830" y="25848"/>
                  </a:lnTo>
                  <a:lnTo>
                    <a:pt x="15162" y="20072"/>
                  </a:lnTo>
                  <a:lnTo>
                    <a:pt x="20216" y="15162"/>
                  </a:lnTo>
                  <a:lnTo>
                    <a:pt x="25848" y="10830"/>
                  </a:lnTo>
                  <a:lnTo>
                    <a:pt x="31913" y="6931"/>
                  </a:lnTo>
                  <a:lnTo>
                    <a:pt x="38267" y="4043"/>
                  </a:lnTo>
                  <a:lnTo>
                    <a:pt x="45342" y="1877"/>
                  </a:lnTo>
                  <a:lnTo>
                    <a:pt x="52707" y="433"/>
                  </a:lnTo>
                  <a:lnTo>
                    <a:pt x="60216"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49" name="Shape 149"/>
            <p:cNvSpPr/>
            <p:nvPr/>
          </p:nvSpPr>
          <p:spPr>
            <a:xfrm>
              <a:off x="5778501" y="3462337"/>
              <a:ext cx="1349399" cy="1349400"/>
            </a:xfrm>
            <a:custGeom>
              <a:pathLst>
                <a:path extrusionOk="0" h="120000" w="120000">
                  <a:moveTo>
                    <a:pt x="79623" y="38400"/>
                  </a:moveTo>
                  <a:lnTo>
                    <a:pt x="51741" y="66282"/>
                  </a:lnTo>
                  <a:lnTo>
                    <a:pt x="40376" y="54917"/>
                  </a:lnTo>
                  <a:lnTo>
                    <a:pt x="30070" y="65082"/>
                  </a:lnTo>
                  <a:lnTo>
                    <a:pt x="51741" y="86752"/>
                  </a:lnTo>
                  <a:lnTo>
                    <a:pt x="89858" y="48564"/>
                  </a:lnTo>
                  <a:lnTo>
                    <a:pt x="79623" y="38400"/>
                  </a:lnTo>
                  <a:close/>
                  <a:moveTo>
                    <a:pt x="60000" y="0"/>
                  </a:moveTo>
                  <a:lnTo>
                    <a:pt x="60000" y="0"/>
                  </a:lnTo>
                  <a:lnTo>
                    <a:pt x="65435" y="211"/>
                  </a:lnTo>
                  <a:lnTo>
                    <a:pt x="70800" y="988"/>
                  </a:lnTo>
                  <a:lnTo>
                    <a:pt x="75882" y="2117"/>
                  </a:lnTo>
                  <a:lnTo>
                    <a:pt x="80964" y="3741"/>
                  </a:lnTo>
                  <a:lnTo>
                    <a:pt x="85694" y="5788"/>
                  </a:lnTo>
                  <a:lnTo>
                    <a:pt x="90282" y="8188"/>
                  </a:lnTo>
                  <a:lnTo>
                    <a:pt x="94658" y="11011"/>
                  </a:lnTo>
                  <a:lnTo>
                    <a:pt x="98682" y="14188"/>
                  </a:lnTo>
                  <a:lnTo>
                    <a:pt x="102423" y="17576"/>
                  </a:lnTo>
                  <a:lnTo>
                    <a:pt x="105882" y="21388"/>
                  </a:lnTo>
                  <a:lnTo>
                    <a:pt x="109058" y="25411"/>
                  </a:lnTo>
                  <a:lnTo>
                    <a:pt x="111811" y="29788"/>
                  </a:lnTo>
                  <a:lnTo>
                    <a:pt x="114211" y="34305"/>
                  </a:lnTo>
                  <a:lnTo>
                    <a:pt x="116258" y="39035"/>
                  </a:lnTo>
                  <a:lnTo>
                    <a:pt x="117811" y="44117"/>
                  </a:lnTo>
                  <a:lnTo>
                    <a:pt x="119011" y="49200"/>
                  </a:lnTo>
                  <a:lnTo>
                    <a:pt x="119788" y="54564"/>
                  </a:lnTo>
                  <a:lnTo>
                    <a:pt x="120000" y="60070"/>
                  </a:lnTo>
                  <a:lnTo>
                    <a:pt x="119788" y="65505"/>
                  </a:lnTo>
                  <a:lnTo>
                    <a:pt x="119011" y="70800"/>
                  </a:lnTo>
                  <a:lnTo>
                    <a:pt x="117811" y="76023"/>
                  </a:lnTo>
                  <a:lnTo>
                    <a:pt x="116258" y="80964"/>
                  </a:lnTo>
                  <a:lnTo>
                    <a:pt x="114211" y="85764"/>
                  </a:lnTo>
                  <a:lnTo>
                    <a:pt x="111811" y="90352"/>
                  </a:lnTo>
                  <a:lnTo>
                    <a:pt x="109058" y="94658"/>
                  </a:lnTo>
                  <a:lnTo>
                    <a:pt x="105882" y="98682"/>
                  </a:lnTo>
                  <a:lnTo>
                    <a:pt x="102423" y="102423"/>
                  </a:lnTo>
                  <a:lnTo>
                    <a:pt x="98611" y="105952"/>
                  </a:lnTo>
                  <a:lnTo>
                    <a:pt x="94517" y="109058"/>
                  </a:lnTo>
                  <a:lnTo>
                    <a:pt x="90211" y="111882"/>
                  </a:lnTo>
                  <a:lnTo>
                    <a:pt x="85694" y="114211"/>
                  </a:lnTo>
                  <a:lnTo>
                    <a:pt x="80894" y="116258"/>
                  </a:lnTo>
                  <a:lnTo>
                    <a:pt x="75882" y="117882"/>
                  </a:lnTo>
                  <a:lnTo>
                    <a:pt x="70800" y="119011"/>
                  </a:lnTo>
                  <a:lnTo>
                    <a:pt x="65435" y="119788"/>
                  </a:lnTo>
                  <a:lnTo>
                    <a:pt x="60000" y="120000"/>
                  </a:lnTo>
                  <a:lnTo>
                    <a:pt x="60000" y="120000"/>
                  </a:lnTo>
                  <a:lnTo>
                    <a:pt x="54494" y="119788"/>
                  </a:lnTo>
                  <a:lnTo>
                    <a:pt x="49129" y="119011"/>
                  </a:lnTo>
                  <a:lnTo>
                    <a:pt x="44047" y="117882"/>
                  </a:lnTo>
                  <a:lnTo>
                    <a:pt x="39035" y="116258"/>
                  </a:lnTo>
                  <a:lnTo>
                    <a:pt x="34235" y="114211"/>
                  </a:lnTo>
                  <a:lnTo>
                    <a:pt x="29717" y="111882"/>
                  </a:lnTo>
                  <a:lnTo>
                    <a:pt x="25411" y="109058"/>
                  </a:lnTo>
                  <a:lnTo>
                    <a:pt x="21317" y="105952"/>
                  </a:lnTo>
                  <a:lnTo>
                    <a:pt x="17505" y="102423"/>
                  </a:lnTo>
                  <a:lnTo>
                    <a:pt x="14047" y="98682"/>
                  </a:lnTo>
                  <a:lnTo>
                    <a:pt x="10870" y="94658"/>
                  </a:lnTo>
                  <a:lnTo>
                    <a:pt x="8117" y="90352"/>
                  </a:lnTo>
                  <a:lnTo>
                    <a:pt x="5717" y="85764"/>
                  </a:lnTo>
                  <a:lnTo>
                    <a:pt x="3741" y="80964"/>
                  </a:lnTo>
                  <a:lnTo>
                    <a:pt x="2117" y="76023"/>
                  </a:lnTo>
                  <a:lnTo>
                    <a:pt x="917" y="70800"/>
                  </a:lnTo>
                  <a:lnTo>
                    <a:pt x="211" y="65505"/>
                  </a:lnTo>
                  <a:lnTo>
                    <a:pt x="0" y="60000"/>
                  </a:lnTo>
                  <a:lnTo>
                    <a:pt x="211" y="54494"/>
                  </a:lnTo>
                  <a:lnTo>
                    <a:pt x="917" y="49200"/>
                  </a:lnTo>
                  <a:lnTo>
                    <a:pt x="2117" y="44047"/>
                  </a:lnTo>
                  <a:lnTo>
                    <a:pt x="3741" y="39035"/>
                  </a:lnTo>
                  <a:lnTo>
                    <a:pt x="5788" y="34235"/>
                  </a:lnTo>
                  <a:lnTo>
                    <a:pt x="8117" y="29717"/>
                  </a:lnTo>
                  <a:lnTo>
                    <a:pt x="11011" y="25411"/>
                  </a:lnTo>
                  <a:lnTo>
                    <a:pt x="14047" y="21317"/>
                  </a:lnTo>
                  <a:lnTo>
                    <a:pt x="17576" y="17576"/>
                  </a:lnTo>
                  <a:lnTo>
                    <a:pt x="21317" y="14047"/>
                  </a:lnTo>
                  <a:lnTo>
                    <a:pt x="25411" y="11011"/>
                  </a:lnTo>
                  <a:lnTo>
                    <a:pt x="29717" y="8188"/>
                  </a:lnTo>
                  <a:lnTo>
                    <a:pt x="34235" y="5788"/>
                  </a:lnTo>
                  <a:lnTo>
                    <a:pt x="39035" y="3741"/>
                  </a:lnTo>
                  <a:lnTo>
                    <a:pt x="44047" y="2117"/>
                  </a:lnTo>
                  <a:lnTo>
                    <a:pt x="49200" y="988"/>
                  </a:lnTo>
                  <a:lnTo>
                    <a:pt x="54494" y="211"/>
                  </a:lnTo>
                  <a:lnTo>
                    <a:pt x="6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grpSp>
        <p:nvGrpSpPr>
          <p:cNvPr id="150" name="Shape 150"/>
          <p:cNvGrpSpPr/>
          <p:nvPr/>
        </p:nvGrpSpPr>
        <p:grpSpPr>
          <a:xfrm>
            <a:off x="4118038" y="2604797"/>
            <a:ext cx="234307" cy="242628"/>
            <a:chOff x="7261225" y="3236913"/>
            <a:chExt cx="2992438" cy="3098700"/>
          </a:xfrm>
        </p:grpSpPr>
        <p:sp>
          <p:nvSpPr>
            <p:cNvPr id="151" name="Shape 151"/>
            <p:cNvSpPr/>
            <p:nvPr/>
          </p:nvSpPr>
          <p:spPr>
            <a:xfrm>
              <a:off x="7261225" y="3236913"/>
              <a:ext cx="2703600" cy="3098700"/>
            </a:xfrm>
            <a:custGeom>
              <a:pathLst>
                <a:path extrusionOk="0" h="120000" w="120000">
                  <a:moveTo>
                    <a:pt x="59982" y="0"/>
                  </a:moveTo>
                  <a:lnTo>
                    <a:pt x="60863" y="61"/>
                  </a:lnTo>
                  <a:lnTo>
                    <a:pt x="61814" y="276"/>
                  </a:lnTo>
                  <a:lnTo>
                    <a:pt x="62907" y="645"/>
                  </a:lnTo>
                  <a:lnTo>
                    <a:pt x="64140" y="1106"/>
                  </a:lnTo>
                  <a:lnTo>
                    <a:pt x="65480" y="1690"/>
                  </a:lnTo>
                  <a:lnTo>
                    <a:pt x="66889" y="2396"/>
                  </a:lnTo>
                  <a:lnTo>
                    <a:pt x="68440" y="3165"/>
                  </a:lnTo>
                  <a:lnTo>
                    <a:pt x="70061" y="3994"/>
                  </a:lnTo>
                  <a:lnTo>
                    <a:pt x="71753" y="4886"/>
                  </a:lnTo>
                  <a:lnTo>
                    <a:pt x="73550" y="5838"/>
                  </a:lnTo>
                  <a:lnTo>
                    <a:pt x="75418" y="6791"/>
                  </a:lnTo>
                  <a:lnTo>
                    <a:pt x="77392" y="7774"/>
                  </a:lnTo>
                  <a:lnTo>
                    <a:pt x="79400" y="8758"/>
                  </a:lnTo>
                  <a:lnTo>
                    <a:pt x="81444" y="9710"/>
                  </a:lnTo>
                  <a:lnTo>
                    <a:pt x="83594" y="10663"/>
                  </a:lnTo>
                  <a:lnTo>
                    <a:pt x="85779" y="11585"/>
                  </a:lnTo>
                  <a:lnTo>
                    <a:pt x="87999" y="12445"/>
                  </a:lnTo>
                  <a:lnTo>
                    <a:pt x="90255" y="13244"/>
                  </a:lnTo>
                  <a:lnTo>
                    <a:pt x="92546" y="13982"/>
                  </a:lnTo>
                  <a:lnTo>
                    <a:pt x="94907" y="14596"/>
                  </a:lnTo>
                  <a:lnTo>
                    <a:pt x="98114" y="15334"/>
                  </a:lnTo>
                  <a:lnTo>
                    <a:pt x="101286" y="15795"/>
                  </a:lnTo>
                  <a:lnTo>
                    <a:pt x="104422" y="16133"/>
                  </a:lnTo>
                  <a:lnTo>
                    <a:pt x="107524" y="16348"/>
                  </a:lnTo>
                  <a:lnTo>
                    <a:pt x="110590" y="16471"/>
                  </a:lnTo>
                  <a:lnTo>
                    <a:pt x="113656" y="16471"/>
                  </a:lnTo>
                  <a:lnTo>
                    <a:pt x="116651" y="16471"/>
                  </a:lnTo>
                  <a:lnTo>
                    <a:pt x="116969" y="16471"/>
                  </a:lnTo>
                  <a:lnTo>
                    <a:pt x="117286" y="16501"/>
                  </a:lnTo>
                  <a:lnTo>
                    <a:pt x="117674" y="16532"/>
                  </a:lnTo>
                  <a:lnTo>
                    <a:pt x="118026" y="16655"/>
                  </a:lnTo>
                  <a:lnTo>
                    <a:pt x="118414" y="16809"/>
                  </a:lnTo>
                  <a:lnTo>
                    <a:pt x="118801" y="17024"/>
                  </a:lnTo>
                  <a:lnTo>
                    <a:pt x="119118" y="17331"/>
                  </a:lnTo>
                  <a:lnTo>
                    <a:pt x="119436" y="17731"/>
                  </a:lnTo>
                  <a:lnTo>
                    <a:pt x="119647" y="18284"/>
                  </a:lnTo>
                  <a:lnTo>
                    <a:pt x="119788" y="18991"/>
                  </a:lnTo>
                  <a:lnTo>
                    <a:pt x="119859" y="19790"/>
                  </a:lnTo>
                  <a:lnTo>
                    <a:pt x="119859" y="19974"/>
                  </a:lnTo>
                  <a:lnTo>
                    <a:pt x="119859" y="20404"/>
                  </a:lnTo>
                  <a:lnTo>
                    <a:pt x="119859" y="21111"/>
                  </a:lnTo>
                  <a:lnTo>
                    <a:pt x="119859" y="21971"/>
                  </a:lnTo>
                  <a:lnTo>
                    <a:pt x="119859" y="23047"/>
                  </a:lnTo>
                  <a:lnTo>
                    <a:pt x="119859" y="24338"/>
                  </a:lnTo>
                  <a:lnTo>
                    <a:pt x="119859" y="25720"/>
                  </a:lnTo>
                  <a:lnTo>
                    <a:pt x="119894" y="27257"/>
                  </a:lnTo>
                  <a:lnTo>
                    <a:pt x="119894" y="28886"/>
                  </a:lnTo>
                  <a:lnTo>
                    <a:pt x="119894" y="30637"/>
                  </a:lnTo>
                  <a:lnTo>
                    <a:pt x="119894" y="32419"/>
                  </a:lnTo>
                  <a:lnTo>
                    <a:pt x="119894" y="34294"/>
                  </a:lnTo>
                  <a:lnTo>
                    <a:pt x="119929" y="36199"/>
                  </a:lnTo>
                  <a:lnTo>
                    <a:pt x="119929" y="38104"/>
                  </a:lnTo>
                  <a:lnTo>
                    <a:pt x="119929" y="40010"/>
                  </a:lnTo>
                  <a:lnTo>
                    <a:pt x="119929" y="41854"/>
                  </a:lnTo>
                  <a:lnTo>
                    <a:pt x="119964" y="43667"/>
                  </a:lnTo>
                  <a:lnTo>
                    <a:pt x="119964" y="45418"/>
                  </a:lnTo>
                  <a:lnTo>
                    <a:pt x="119964" y="47016"/>
                  </a:lnTo>
                  <a:lnTo>
                    <a:pt x="119964" y="48553"/>
                  </a:lnTo>
                  <a:lnTo>
                    <a:pt x="119964" y="49966"/>
                  </a:lnTo>
                  <a:lnTo>
                    <a:pt x="119964" y="51165"/>
                  </a:lnTo>
                  <a:lnTo>
                    <a:pt x="119999" y="52271"/>
                  </a:lnTo>
                  <a:lnTo>
                    <a:pt x="119999" y="53162"/>
                  </a:lnTo>
                  <a:lnTo>
                    <a:pt x="119999" y="53807"/>
                  </a:lnTo>
                  <a:lnTo>
                    <a:pt x="119999" y="54207"/>
                  </a:lnTo>
                  <a:lnTo>
                    <a:pt x="119999" y="54391"/>
                  </a:lnTo>
                  <a:lnTo>
                    <a:pt x="119894" y="57341"/>
                  </a:lnTo>
                  <a:lnTo>
                    <a:pt x="119506" y="60322"/>
                  </a:lnTo>
                  <a:lnTo>
                    <a:pt x="118907" y="63272"/>
                  </a:lnTo>
                  <a:lnTo>
                    <a:pt x="118167" y="66192"/>
                  </a:lnTo>
                  <a:lnTo>
                    <a:pt x="118026" y="66407"/>
                  </a:lnTo>
                  <a:lnTo>
                    <a:pt x="117920" y="66714"/>
                  </a:lnTo>
                  <a:lnTo>
                    <a:pt x="117709" y="66991"/>
                  </a:lnTo>
                  <a:lnTo>
                    <a:pt x="117462" y="67267"/>
                  </a:lnTo>
                  <a:lnTo>
                    <a:pt x="117074" y="67451"/>
                  </a:lnTo>
                  <a:lnTo>
                    <a:pt x="116651" y="67574"/>
                  </a:lnTo>
                  <a:lnTo>
                    <a:pt x="116158" y="67544"/>
                  </a:lnTo>
                  <a:lnTo>
                    <a:pt x="115559" y="67390"/>
                  </a:lnTo>
                  <a:lnTo>
                    <a:pt x="114255" y="67083"/>
                  </a:lnTo>
                  <a:lnTo>
                    <a:pt x="112916" y="66806"/>
                  </a:lnTo>
                  <a:lnTo>
                    <a:pt x="111541" y="66622"/>
                  </a:lnTo>
                  <a:lnTo>
                    <a:pt x="110061" y="66468"/>
                  </a:lnTo>
                  <a:lnTo>
                    <a:pt x="108440" y="66376"/>
                  </a:lnTo>
                  <a:lnTo>
                    <a:pt x="106643" y="66345"/>
                  </a:lnTo>
                  <a:lnTo>
                    <a:pt x="103788" y="66468"/>
                  </a:lnTo>
                  <a:lnTo>
                    <a:pt x="101039" y="66745"/>
                  </a:lnTo>
                  <a:lnTo>
                    <a:pt x="98325" y="67267"/>
                  </a:lnTo>
                  <a:lnTo>
                    <a:pt x="95753" y="67943"/>
                  </a:lnTo>
                  <a:lnTo>
                    <a:pt x="93215" y="68834"/>
                  </a:lnTo>
                  <a:lnTo>
                    <a:pt x="90784" y="69879"/>
                  </a:lnTo>
                  <a:lnTo>
                    <a:pt x="88528" y="71108"/>
                  </a:lnTo>
                  <a:lnTo>
                    <a:pt x="86343" y="72460"/>
                  </a:lnTo>
                  <a:lnTo>
                    <a:pt x="84334" y="73935"/>
                  </a:lnTo>
                  <a:lnTo>
                    <a:pt x="82466" y="75595"/>
                  </a:lnTo>
                  <a:lnTo>
                    <a:pt x="80704" y="77346"/>
                  </a:lnTo>
                  <a:lnTo>
                    <a:pt x="79154" y="79252"/>
                  </a:lnTo>
                  <a:lnTo>
                    <a:pt x="77744" y="81218"/>
                  </a:lnTo>
                  <a:lnTo>
                    <a:pt x="76581" y="83339"/>
                  </a:lnTo>
                  <a:lnTo>
                    <a:pt x="75594" y="85521"/>
                  </a:lnTo>
                  <a:lnTo>
                    <a:pt x="74784" y="87795"/>
                  </a:lnTo>
                  <a:lnTo>
                    <a:pt x="74185" y="90130"/>
                  </a:lnTo>
                  <a:lnTo>
                    <a:pt x="73832" y="92588"/>
                  </a:lnTo>
                  <a:lnTo>
                    <a:pt x="73726" y="95016"/>
                  </a:lnTo>
                  <a:lnTo>
                    <a:pt x="73832" y="97352"/>
                  </a:lnTo>
                  <a:lnTo>
                    <a:pt x="74149" y="99626"/>
                  </a:lnTo>
                  <a:lnTo>
                    <a:pt x="74643" y="101869"/>
                  </a:lnTo>
                  <a:lnTo>
                    <a:pt x="75383" y="104020"/>
                  </a:lnTo>
                  <a:lnTo>
                    <a:pt x="76264" y="106110"/>
                  </a:lnTo>
                  <a:lnTo>
                    <a:pt x="77286" y="108107"/>
                  </a:lnTo>
                  <a:lnTo>
                    <a:pt x="78555" y="110012"/>
                  </a:lnTo>
                  <a:lnTo>
                    <a:pt x="78696" y="110227"/>
                  </a:lnTo>
                  <a:lnTo>
                    <a:pt x="78837" y="110443"/>
                  </a:lnTo>
                  <a:lnTo>
                    <a:pt x="78977" y="110658"/>
                  </a:lnTo>
                  <a:lnTo>
                    <a:pt x="79013" y="110934"/>
                  </a:lnTo>
                  <a:lnTo>
                    <a:pt x="78942" y="111211"/>
                  </a:lnTo>
                  <a:lnTo>
                    <a:pt x="78731" y="111549"/>
                  </a:lnTo>
                  <a:lnTo>
                    <a:pt x="78343" y="111887"/>
                  </a:lnTo>
                  <a:lnTo>
                    <a:pt x="75911" y="113423"/>
                  </a:lnTo>
                  <a:lnTo>
                    <a:pt x="73621" y="114806"/>
                  </a:lnTo>
                  <a:lnTo>
                    <a:pt x="71436" y="116005"/>
                  </a:lnTo>
                  <a:lnTo>
                    <a:pt x="69427" y="117049"/>
                  </a:lnTo>
                  <a:lnTo>
                    <a:pt x="67488" y="117941"/>
                  </a:lnTo>
                  <a:lnTo>
                    <a:pt x="65726" y="118678"/>
                  </a:lnTo>
                  <a:lnTo>
                    <a:pt x="64105" y="119262"/>
                  </a:lnTo>
                  <a:lnTo>
                    <a:pt x="62590" y="119661"/>
                  </a:lnTo>
                  <a:lnTo>
                    <a:pt x="61215" y="119877"/>
                  </a:lnTo>
                  <a:lnTo>
                    <a:pt x="59982" y="120000"/>
                  </a:lnTo>
                  <a:lnTo>
                    <a:pt x="58925" y="119907"/>
                  </a:lnTo>
                  <a:lnTo>
                    <a:pt x="57762" y="119692"/>
                  </a:lnTo>
                  <a:lnTo>
                    <a:pt x="56422" y="119354"/>
                  </a:lnTo>
                  <a:lnTo>
                    <a:pt x="54942" y="118893"/>
                  </a:lnTo>
                  <a:lnTo>
                    <a:pt x="53356" y="118309"/>
                  </a:lnTo>
                  <a:lnTo>
                    <a:pt x="51700" y="117572"/>
                  </a:lnTo>
                  <a:lnTo>
                    <a:pt x="49867" y="116773"/>
                  </a:lnTo>
                  <a:lnTo>
                    <a:pt x="47999" y="115820"/>
                  </a:lnTo>
                  <a:lnTo>
                    <a:pt x="46061" y="114775"/>
                  </a:lnTo>
                  <a:lnTo>
                    <a:pt x="44017" y="113577"/>
                  </a:lnTo>
                  <a:lnTo>
                    <a:pt x="41973" y="112317"/>
                  </a:lnTo>
                  <a:lnTo>
                    <a:pt x="39823" y="110965"/>
                  </a:lnTo>
                  <a:lnTo>
                    <a:pt x="37638" y="109490"/>
                  </a:lnTo>
                  <a:lnTo>
                    <a:pt x="35453" y="107923"/>
                  </a:lnTo>
                  <a:lnTo>
                    <a:pt x="33233" y="106294"/>
                  </a:lnTo>
                  <a:lnTo>
                    <a:pt x="31013" y="104573"/>
                  </a:lnTo>
                  <a:lnTo>
                    <a:pt x="28792" y="102729"/>
                  </a:lnTo>
                  <a:lnTo>
                    <a:pt x="26572" y="100824"/>
                  </a:lnTo>
                  <a:lnTo>
                    <a:pt x="24387" y="98857"/>
                  </a:lnTo>
                  <a:lnTo>
                    <a:pt x="22202" y="96829"/>
                  </a:lnTo>
                  <a:lnTo>
                    <a:pt x="20123" y="94709"/>
                  </a:lnTo>
                  <a:lnTo>
                    <a:pt x="18079" y="92496"/>
                  </a:lnTo>
                  <a:lnTo>
                    <a:pt x="16070" y="90284"/>
                  </a:lnTo>
                  <a:lnTo>
                    <a:pt x="14132" y="87979"/>
                  </a:lnTo>
                  <a:lnTo>
                    <a:pt x="12299" y="85644"/>
                  </a:lnTo>
                  <a:lnTo>
                    <a:pt x="10537" y="83216"/>
                  </a:lnTo>
                  <a:lnTo>
                    <a:pt x="8845" y="80788"/>
                  </a:lnTo>
                  <a:lnTo>
                    <a:pt x="7295" y="78268"/>
                  </a:lnTo>
                  <a:lnTo>
                    <a:pt x="5885" y="75749"/>
                  </a:lnTo>
                  <a:lnTo>
                    <a:pt x="4581" y="73137"/>
                  </a:lnTo>
                  <a:lnTo>
                    <a:pt x="3383" y="70555"/>
                  </a:lnTo>
                  <a:lnTo>
                    <a:pt x="2396" y="67912"/>
                  </a:lnTo>
                  <a:lnTo>
                    <a:pt x="1550" y="65239"/>
                  </a:lnTo>
                  <a:lnTo>
                    <a:pt x="881" y="62535"/>
                  </a:lnTo>
                  <a:lnTo>
                    <a:pt x="387" y="59830"/>
                  </a:lnTo>
                  <a:lnTo>
                    <a:pt x="70" y="57096"/>
                  </a:lnTo>
                  <a:lnTo>
                    <a:pt x="0" y="54391"/>
                  </a:lnTo>
                  <a:lnTo>
                    <a:pt x="0" y="54207"/>
                  </a:lnTo>
                  <a:lnTo>
                    <a:pt x="0" y="53777"/>
                  </a:lnTo>
                  <a:lnTo>
                    <a:pt x="0" y="53070"/>
                  </a:lnTo>
                  <a:lnTo>
                    <a:pt x="0" y="52179"/>
                  </a:lnTo>
                  <a:lnTo>
                    <a:pt x="35" y="51072"/>
                  </a:lnTo>
                  <a:lnTo>
                    <a:pt x="35" y="49782"/>
                  </a:lnTo>
                  <a:lnTo>
                    <a:pt x="70" y="48368"/>
                  </a:lnTo>
                  <a:lnTo>
                    <a:pt x="140" y="46801"/>
                  </a:lnTo>
                  <a:lnTo>
                    <a:pt x="140" y="45111"/>
                  </a:lnTo>
                  <a:lnTo>
                    <a:pt x="176" y="43329"/>
                  </a:lnTo>
                  <a:lnTo>
                    <a:pt x="211" y="41454"/>
                  </a:lnTo>
                  <a:lnTo>
                    <a:pt x="246" y="39549"/>
                  </a:lnTo>
                  <a:lnTo>
                    <a:pt x="281" y="37613"/>
                  </a:lnTo>
                  <a:lnTo>
                    <a:pt x="352" y="35677"/>
                  </a:lnTo>
                  <a:lnTo>
                    <a:pt x="387" y="33710"/>
                  </a:lnTo>
                  <a:lnTo>
                    <a:pt x="387" y="31805"/>
                  </a:lnTo>
                  <a:lnTo>
                    <a:pt x="422" y="29961"/>
                  </a:lnTo>
                  <a:lnTo>
                    <a:pt x="458" y="28148"/>
                  </a:lnTo>
                  <a:lnTo>
                    <a:pt x="493" y="26427"/>
                  </a:lnTo>
                  <a:lnTo>
                    <a:pt x="528" y="24860"/>
                  </a:lnTo>
                  <a:lnTo>
                    <a:pt x="599" y="23416"/>
                  </a:lnTo>
                  <a:lnTo>
                    <a:pt x="599" y="22125"/>
                  </a:lnTo>
                  <a:lnTo>
                    <a:pt x="634" y="20988"/>
                  </a:lnTo>
                  <a:lnTo>
                    <a:pt x="669" y="20035"/>
                  </a:lnTo>
                  <a:lnTo>
                    <a:pt x="669" y="19359"/>
                  </a:lnTo>
                  <a:lnTo>
                    <a:pt x="704" y="18868"/>
                  </a:lnTo>
                  <a:lnTo>
                    <a:pt x="704" y="18653"/>
                  </a:lnTo>
                  <a:lnTo>
                    <a:pt x="881" y="17823"/>
                  </a:lnTo>
                  <a:lnTo>
                    <a:pt x="1162" y="17208"/>
                  </a:lnTo>
                  <a:lnTo>
                    <a:pt x="1480" y="16747"/>
                  </a:lnTo>
                  <a:lnTo>
                    <a:pt x="1797" y="16440"/>
                  </a:lnTo>
                  <a:lnTo>
                    <a:pt x="2185" y="16256"/>
                  </a:lnTo>
                  <a:lnTo>
                    <a:pt x="2502" y="16133"/>
                  </a:lnTo>
                  <a:lnTo>
                    <a:pt x="2889" y="16102"/>
                  </a:lnTo>
                  <a:lnTo>
                    <a:pt x="3277" y="16102"/>
                  </a:lnTo>
                  <a:lnTo>
                    <a:pt x="3594" y="16102"/>
                  </a:lnTo>
                  <a:lnTo>
                    <a:pt x="6590" y="16225"/>
                  </a:lnTo>
                  <a:lnTo>
                    <a:pt x="9656" y="16317"/>
                  </a:lnTo>
                  <a:lnTo>
                    <a:pt x="12757" y="16348"/>
                  </a:lnTo>
                  <a:lnTo>
                    <a:pt x="15894" y="16317"/>
                  </a:lnTo>
                  <a:lnTo>
                    <a:pt x="19066" y="16133"/>
                  </a:lnTo>
                  <a:lnTo>
                    <a:pt x="22308" y="15856"/>
                  </a:lnTo>
                  <a:lnTo>
                    <a:pt x="25515" y="15334"/>
                  </a:lnTo>
                  <a:lnTo>
                    <a:pt x="28828" y="14596"/>
                  </a:lnTo>
                  <a:lnTo>
                    <a:pt x="31400" y="13920"/>
                  </a:lnTo>
                  <a:lnTo>
                    <a:pt x="33867" y="13060"/>
                  </a:lnTo>
                  <a:lnTo>
                    <a:pt x="36229" y="12169"/>
                  </a:lnTo>
                  <a:lnTo>
                    <a:pt x="38519" y="11154"/>
                  </a:lnTo>
                  <a:lnTo>
                    <a:pt x="40669" y="10140"/>
                  </a:lnTo>
                  <a:lnTo>
                    <a:pt x="42748" y="9096"/>
                  </a:lnTo>
                  <a:lnTo>
                    <a:pt x="44722" y="7989"/>
                  </a:lnTo>
                  <a:lnTo>
                    <a:pt x="46625" y="6883"/>
                  </a:lnTo>
                  <a:lnTo>
                    <a:pt x="48387" y="5838"/>
                  </a:lnTo>
                  <a:lnTo>
                    <a:pt x="50044" y="4763"/>
                  </a:lnTo>
                  <a:lnTo>
                    <a:pt x="51629" y="3779"/>
                  </a:lnTo>
                  <a:lnTo>
                    <a:pt x="53110" y="2919"/>
                  </a:lnTo>
                  <a:lnTo>
                    <a:pt x="54484" y="2058"/>
                  </a:lnTo>
                  <a:lnTo>
                    <a:pt x="55788" y="1382"/>
                  </a:lnTo>
                  <a:lnTo>
                    <a:pt x="57022" y="798"/>
                  </a:lnTo>
                  <a:lnTo>
                    <a:pt x="58114" y="338"/>
                  </a:lnTo>
                  <a:lnTo>
                    <a:pt x="59101" y="61"/>
                  </a:lnTo>
                  <a:lnTo>
                    <a:pt x="59982"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52" name="Shape 152"/>
            <p:cNvSpPr/>
            <p:nvPr/>
          </p:nvSpPr>
          <p:spPr>
            <a:xfrm>
              <a:off x="9072563" y="5291137"/>
              <a:ext cx="1181100" cy="801600"/>
            </a:xfrm>
            <a:custGeom>
              <a:pathLst>
                <a:path extrusionOk="0" h="120000" w="120000">
                  <a:moveTo>
                    <a:pt x="105554" y="0"/>
                  </a:moveTo>
                  <a:lnTo>
                    <a:pt x="107249" y="237"/>
                  </a:lnTo>
                  <a:lnTo>
                    <a:pt x="109024" y="1186"/>
                  </a:lnTo>
                  <a:lnTo>
                    <a:pt x="110477" y="2729"/>
                  </a:lnTo>
                  <a:lnTo>
                    <a:pt x="117901" y="12818"/>
                  </a:lnTo>
                  <a:lnTo>
                    <a:pt x="119112" y="14955"/>
                  </a:lnTo>
                  <a:lnTo>
                    <a:pt x="119757" y="17329"/>
                  </a:lnTo>
                  <a:lnTo>
                    <a:pt x="120000" y="19940"/>
                  </a:lnTo>
                  <a:lnTo>
                    <a:pt x="119838" y="22433"/>
                  </a:lnTo>
                  <a:lnTo>
                    <a:pt x="119273" y="24807"/>
                  </a:lnTo>
                  <a:lnTo>
                    <a:pt x="118224" y="26943"/>
                  </a:lnTo>
                  <a:lnTo>
                    <a:pt x="60443" y="116557"/>
                  </a:lnTo>
                  <a:lnTo>
                    <a:pt x="58991" y="118219"/>
                  </a:lnTo>
                  <a:lnTo>
                    <a:pt x="57377" y="119406"/>
                  </a:lnTo>
                  <a:lnTo>
                    <a:pt x="55521" y="120000"/>
                  </a:lnTo>
                  <a:lnTo>
                    <a:pt x="53745" y="120000"/>
                  </a:lnTo>
                  <a:lnTo>
                    <a:pt x="51970" y="119287"/>
                  </a:lnTo>
                  <a:lnTo>
                    <a:pt x="50356" y="117982"/>
                  </a:lnTo>
                  <a:lnTo>
                    <a:pt x="2663" y="66112"/>
                  </a:lnTo>
                  <a:lnTo>
                    <a:pt x="1291" y="64213"/>
                  </a:lnTo>
                  <a:lnTo>
                    <a:pt x="403" y="61958"/>
                  </a:lnTo>
                  <a:lnTo>
                    <a:pt x="0" y="59584"/>
                  </a:lnTo>
                  <a:lnTo>
                    <a:pt x="0" y="56973"/>
                  </a:lnTo>
                  <a:lnTo>
                    <a:pt x="322" y="54480"/>
                  </a:lnTo>
                  <a:lnTo>
                    <a:pt x="1210" y="52106"/>
                  </a:lnTo>
                  <a:lnTo>
                    <a:pt x="7343" y="40237"/>
                  </a:lnTo>
                  <a:lnTo>
                    <a:pt x="8634" y="38219"/>
                  </a:lnTo>
                  <a:lnTo>
                    <a:pt x="10168" y="37032"/>
                  </a:lnTo>
                  <a:lnTo>
                    <a:pt x="11862" y="36320"/>
                  </a:lnTo>
                  <a:lnTo>
                    <a:pt x="13557" y="36320"/>
                  </a:lnTo>
                  <a:lnTo>
                    <a:pt x="15332" y="36795"/>
                  </a:lnTo>
                  <a:lnTo>
                    <a:pt x="16946" y="38100"/>
                  </a:lnTo>
                  <a:lnTo>
                    <a:pt x="47531" y="71097"/>
                  </a:lnTo>
                  <a:lnTo>
                    <a:pt x="49226" y="72403"/>
                  </a:lnTo>
                  <a:lnTo>
                    <a:pt x="50921" y="73115"/>
                  </a:lnTo>
                  <a:lnTo>
                    <a:pt x="52777" y="73115"/>
                  </a:lnTo>
                  <a:lnTo>
                    <a:pt x="54552" y="72522"/>
                  </a:lnTo>
                  <a:lnTo>
                    <a:pt x="56247" y="71454"/>
                  </a:lnTo>
                  <a:lnTo>
                    <a:pt x="57619" y="69673"/>
                  </a:lnTo>
                  <a:lnTo>
                    <a:pt x="100874" y="3204"/>
                  </a:lnTo>
                  <a:lnTo>
                    <a:pt x="102246" y="1543"/>
                  </a:lnTo>
                  <a:lnTo>
                    <a:pt x="103779" y="474"/>
                  </a:lnTo>
                  <a:lnTo>
                    <a:pt x="10555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sp>
        <p:nvSpPr>
          <p:cNvPr id="153" name="Shape 153"/>
          <p:cNvSpPr/>
          <p:nvPr/>
        </p:nvSpPr>
        <p:spPr>
          <a:xfrm>
            <a:off x="4168442" y="4293471"/>
            <a:ext cx="133500" cy="257100"/>
          </a:xfrm>
          <a:custGeom>
            <a:pathLst>
              <a:path extrusionOk="0" h="120000" w="120000">
                <a:moveTo>
                  <a:pt x="52474" y="0"/>
                </a:moveTo>
                <a:lnTo>
                  <a:pt x="69845" y="0"/>
                </a:lnTo>
                <a:lnTo>
                  <a:pt x="70979" y="80"/>
                </a:lnTo>
                <a:lnTo>
                  <a:pt x="71958" y="267"/>
                </a:lnTo>
                <a:lnTo>
                  <a:pt x="72783" y="589"/>
                </a:lnTo>
                <a:lnTo>
                  <a:pt x="73453" y="1045"/>
                </a:lnTo>
                <a:lnTo>
                  <a:pt x="73814" y="1554"/>
                </a:lnTo>
                <a:lnTo>
                  <a:pt x="73917" y="2143"/>
                </a:lnTo>
                <a:lnTo>
                  <a:pt x="73917" y="13934"/>
                </a:lnTo>
                <a:lnTo>
                  <a:pt x="78814" y="14256"/>
                </a:lnTo>
                <a:lnTo>
                  <a:pt x="83505" y="14765"/>
                </a:lnTo>
                <a:lnTo>
                  <a:pt x="88195" y="15462"/>
                </a:lnTo>
                <a:lnTo>
                  <a:pt x="91443" y="16025"/>
                </a:lnTo>
                <a:lnTo>
                  <a:pt x="94381" y="16614"/>
                </a:lnTo>
                <a:lnTo>
                  <a:pt x="97010" y="17150"/>
                </a:lnTo>
                <a:lnTo>
                  <a:pt x="99329" y="17713"/>
                </a:lnTo>
                <a:lnTo>
                  <a:pt x="103556" y="18892"/>
                </a:lnTo>
                <a:lnTo>
                  <a:pt x="107525" y="20205"/>
                </a:lnTo>
                <a:lnTo>
                  <a:pt x="109278" y="20875"/>
                </a:lnTo>
                <a:lnTo>
                  <a:pt x="110670" y="21411"/>
                </a:lnTo>
                <a:lnTo>
                  <a:pt x="111752" y="21840"/>
                </a:lnTo>
                <a:lnTo>
                  <a:pt x="112525" y="22161"/>
                </a:lnTo>
                <a:lnTo>
                  <a:pt x="113608" y="22670"/>
                </a:lnTo>
                <a:lnTo>
                  <a:pt x="114432" y="23126"/>
                </a:lnTo>
                <a:lnTo>
                  <a:pt x="115257" y="23689"/>
                </a:lnTo>
                <a:lnTo>
                  <a:pt x="115721" y="24332"/>
                </a:lnTo>
                <a:lnTo>
                  <a:pt x="115618" y="24975"/>
                </a:lnTo>
                <a:lnTo>
                  <a:pt x="115051" y="25645"/>
                </a:lnTo>
                <a:lnTo>
                  <a:pt x="104690" y="35426"/>
                </a:lnTo>
                <a:lnTo>
                  <a:pt x="104123" y="35855"/>
                </a:lnTo>
                <a:lnTo>
                  <a:pt x="103402" y="36203"/>
                </a:lnTo>
                <a:lnTo>
                  <a:pt x="102628" y="36418"/>
                </a:lnTo>
                <a:lnTo>
                  <a:pt x="101752" y="36498"/>
                </a:lnTo>
                <a:lnTo>
                  <a:pt x="100515" y="36525"/>
                </a:lnTo>
                <a:lnTo>
                  <a:pt x="99381" y="36364"/>
                </a:lnTo>
                <a:lnTo>
                  <a:pt x="98298" y="36016"/>
                </a:lnTo>
                <a:lnTo>
                  <a:pt x="97835" y="35855"/>
                </a:lnTo>
                <a:lnTo>
                  <a:pt x="97216" y="35560"/>
                </a:lnTo>
                <a:lnTo>
                  <a:pt x="96391" y="35212"/>
                </a:lnTo>
                <a:lnTo>
                  <a:pt x="95515" y="34863"/>
                </a:lnTo>
                <a:lnTo>
                  <a:pt x="94381" y="34461"/>
                </a:lnTo>
                <a:lnTo>
                  <a:pt x="92989" y="33979"/>
                </a:lnTo>
                <a:lnTo>
                  <a:pt x="91340" y="33443"/>
                </a:lnTo>
                <a:lnTo>
                  <a:pt x="87680" y="32344"/>
                </a:lnTo>
                <a:lnTo>
                  <a:pt x="83814" y="31299"/>
                </a:lnTo>
                <a:lnTo>
                  <a:pt x="80979" y="30683"/>
                </a:lnTo>
                <a:lnTo>
                  <a:pt x="77835" y="30093"/>
                </a:lnTo>
                <a:lnTo>
                  <a:pt x="74278" y="29531"/>
                </a:lnTo>
                <a:lnTo>
                  <a:pt x="70567" y="29129"/>
                </a:lnTo>
                <a:lnTo>
                  <a:pt x="66855" y="28887"/>
                </a:lnTo>
                <a:lnTo>
                  <a:pt x="63298" y="28807"/>
                </a:lnTo>
                <a:lnTo>
                  <a:pt x="59329" y="28887"/>
                </a:lnTo>
                <a:lnTo>
                  <a:pt x="55567" y="29102"/>
                </a:lnTo>
                <a:lnTo>
                  <a:pt x="52216" y="29504"/>
                </a:lnTo>
                <a:lnTo>
                  <a:pt x="48969" y="30066"/>
                </a:lnTo>
                <a:lnTo>
                  <a:pt x="46082" y="30790"/>
                </a:lnTo>
                <a:lnTo>
                  <a:pt x="43298" y="31674"/>
                </a:lnTo>
                <a:lnTo>
                  <a:pt x="41237" y="32505"/>
                </a:lnTo>
                <a:lnTo>
                  <a:pt x="39587" y="33443"/>
                </a:lnTo>
                <a:lnTo>
                  <a:pt x="38144" y="34435"/>
                </a:lnTo>
                <a:lnTo>
                  <a:pt x="37010" y="35506"/>
                </a:lnTo>
                <a:lnTo>
                  <a:pt x="36237" y="36632"/>
                </a:lnTo>
                <a:lnTo>
                  <a:pt x="35773" y="37838"/>
                </a:lnTo>
                <a:lnTo>
                  <a:pt x="35618" y="39097"/>
                </a:lnTo>
                <a:lnTo>
                  <a:pt x="35773" y="40223"/>
                </a:lnTo>
                <a:lnTo>
                  <a:pt x="36134" y="41295"/>
                </a:lnTo>
                <a:lnTo>
                  <a:pt x="36649" y="42340"/>
                </a:lnTo>
                <a:lnTo>
                  <a:pt x="37577" y="43278"/>
                </a:lnTo>
                <a:lnTo>
                  <a:pt x="38865" y="44189"/>
                </a:lnTo>
                <a:lnTo>
                  <a:pt x="40463" y="45073"/>
                </a:lnTo>
                <a:lnTo>
                  <a:pt x="43092" y="46306"/>
                </a:lnTo>
                <a:lnTo>
                  <a:pt x="45567" y="47297"/>
                </a:lnTo>
                <a:lnTo>
                  <a:pt x="46907" y="47753"/>
                </a:lnTo>
                <a:lnTo>
                  <a:pt x="48608" y="48289"/>
                </a:lnTo>
                <a:lnTo>
                  <a:pt x="50515" y="48798"/>
                </a:lnTo>
                <a:lnTo>
                  <a:pt x="52783" y="49388"/>
                </a:lnTo>
                <a:lnTo>
                  <a:pt x="55103" y="49924"/>
                </a:lnTo>
                <a:lnTo>
                  <a:pt x="57113" y="50406"/>
                </a:lnTo>
                <a:lnTo>
                  <a:pt x="58969" y="50861"/>
                </a:lnTo>
                <a:lnTo>
                  <a:pt x="60515" y="51183"/>
                </a:lnTo>
                <a:lnTo>
                  <a:pt x="62216" y="51558"/>
                </a:lnTo>
                <a:lnTo>
                  <a:pt x="64278" y="51960"/>
                </a:lnTo>
                <a:lnTo>
                  <a:pt x="66752" y="52469"/>
                </a:lnTo>
                <a:lnTo>
                  <a:pt x="69536" y="53005"/>
                </a:lnTo>
                <a:lnTo>
                  <a:pt x="72783" y="53675"/>
                </a:lnTo>
                <a:lnTo>
                  <a:pt x="75567" y="54238"/>
                </a:lnTo>
                <a:lnTo>
                  <a:pt x="77938" y="54720"/>
                </a:lnTo>
                <a:lnTo>
                  <a:pt x="80000" y="55149"/>
                </a:lnTo>
                <a:lnTo>
                  <a:pt x="81958" y="55578"/>
                </a:lnTo>
                <a:lnTo>
                  <a:pt x="84226" y="56114"/>
                </a:lnTo>
                <a:lnTo>
                  <a:pt x="86855" y="56730"/>
                </a:lnTo>
                <a:lnTo>
                  <a:pt x="89742" y="57454"/>
                </a:lnTo>
                <a:lnTo>
                  <a:pt x="92680" y="58231"/>
                </a:lnTo>
                <a:lnTo>
                  <a:pt x="95257" y="58981"/>
                </a:lnTo>
                <a:lnTo>
                  <a:pt x="97577" y="59678"/>
                </a:lnTo>
                <a:lnTo>
                  <a:pt x="99484" y="60321"/>
                </a:lnTo>
                <a:lnTo>
                  <a:pt x="101958" y="61286"/>
                </a:lnTo>
                <a:lnTo>
                  <a:pt x="104536" y="62384"/>
                </a:lnTo>
                <a:lnTo>
                  <a:pt x="107422" y="63671"/>
                </a:lnTo>
                <a:lnTo>
                  <a:pt x="110206" y="65064"/>
                </a:lnTo>
                <a:lnTo>
                  <a:pt x="112474" y="66511"/>
                </a:lnTo>
                <a:lnTo>
                  <a:pt x="114278" y="67932"/>
                </a:lnTo>
                <a:lnTo>
                  <a:pt x="115773" y="69486"/>
                </a:lnTo>
                <a:lnTo>
                  <a:pt x="117113" y="71174"/>
                </a:lnTo>
                <a:lnTo>
                  <a:pt x="118298" y="73050"/>
                </a:lnTo>
                <a:lnTo>
                  <a:pt x="119226" y="75060"/>
                </a:lnTo>
                <a:lnTo>
                  <a:pt x="119793" y="77150"/>
                </a:lnTo>
                <a:lnTo>
                  <a:pt x="120000" y="79347"/>
                </a:lnTo>
                <a:lnTo>
                  <a:pt x="119845" y="81598"/>
                </a:lnTo>
                <a:lnTo>
                  <a:pt x="119381" y="83769"/>
                </a:lnTo>
                <a:lnTo>
                  <a:pt x="118608" y="85859"/>
                </a:lnTo>
                <a:lnTo>
                  <a:pt x="117474" y="87869"/>
                </a:lnTo>
                <a:lnTo>
                  <a:pt x="116030" y="89852"/>
                </a:lnTo>
                <a:lnTo>
                  <a:pt x="114278" y="91728"/>
                </a:lnTo>
                <a:lnTo>
                  <a:pt x="112268" y="93577"/>
                </a:lnTo>
                <a:lnTo>
                  <a:pt x="109896" y="95292"/>
                </a:lnTo>
                <a:lnTo>
                  <a:pt x="107164" y="96980"/>
                </a:lnTo>
                <a:lnTo>
                  <a:pt x="104278" y="98561"/>
                </a:lnTo>
                <a:lnTo>
                  <a:pt x="101185" y="100008"/>
                </a:lnTo>
                <a:lnTo>
                  <a:pt x="97835" y="101295"/>
                </a:lnTo>
                <a:lnTo>
                  <a:pt x="94329" y="102474"/>
                </a:lnTo>
                <a:lnTo>
                  <a:pt x="90567" y="103465"/>
                </a:lnTo>
                <a:lnTo>
                  <a:pt x="86701" y="104350"/>
                </a:lnTo>
                <a:lnTo>
                  <a:pt x="82680" y="105073"/>
                </a:lnTo>
                <a:lnTo>
                  <a:pt x="78350" y="105663"/>
                </a:lnTo>
                <a:lnTo>
                  <a:pt x="73917" y="106145"/>
                </a:lnTo>
                <a:lnTo>
                  <a:pt x="73917" y="117856"/>
                </a:lnTo>
                <a:lnTo>
                  <a:pt x="73814" y="118445"/>
                </a:lnTo>
                <a:lnTo>
                  <a:pt x="73453" y="118954"/>
                </a:lnTo>
                <a:lnTo>
                  <a:pt x="72783" y="119410"/>
                </a:lnTo>
                <a:lnTo>
                  <a:pt x="71958" y="119732"/>
                </a:lnTo>
                <a:lnTo>
                  <a:pt x="70979" y="119919"/>
                </a:lnTo>
                <a:lnTo>
                  <a:pt x="69845" y="120000"/>
                </a:lnTo>
                <a:lnTo>
                  <a:pt x="52474" y="120000"/>
                </a:lnTo>
                <a:lnTo>
                  <a:pt x="51443" y="119919"/>
                </a:lnTo>
                <a:lnTo>
                  <a:pt x="50412" y="119705"/>
                </a:lnTo>
                <a:lnTo>
                  <a:pt x="49587" y="119356"/>
                </a:lnTo>
                <a:lnTo>
                  <a:pt x="48865" y="118928"/>
                </a:lnTo>
                <a:lnTo>
                  <a:pt x="48453" y="118418"/>
                </a:lnTo>
                <a:lnTo>
                  <a:pt x="48402" y="117856"/>
                </a:lnTo>
                <a:lnTo>
                  <a:pt x="48402" y="106145"/>
                </a:lnTo>
                <a:lnTo>
                  <a:pt x="42731" y="105636"/>
                </a:lnTo>
                <a:lnTo>
                  <a:pt x="37319" y="104939"/>
                </a:lnTo>
                <a:lnTo>
                  <a:pt x="31958" y="104055"/>
                </a:lnTo>
                <a:lnTo>
                  <a:pt x="28144" y="103305"/>
                </a:lnTo>
                <a:lnTo>
                  <a:pt x="24742" y="102581"/>
                </a:lnTo>
                <a:lnTo>
                  <a:pt x="21649" y="101831"/>
                </a:lnTo>
                <a:lnTo>
                  <a:pt x="18917" y="101080"/>
                </a:lnTo>
                <a:lnTo>
                  <a:pt x="15567" y="100035"/>
                </a:lnTo>
                <a:lnTo>
                  <a:pt x="12422" y="98963"/>
                </a:lnTo>
                <a:lnTo>
                  <a:pt x="9381" y="97865"/>
                </a:lnTo>
                <a:lnTo>
                  <a:pt x="7731" y="97221"/>
                </a:lnTo>
                <a:lnTo>
                  <a:pt x="6340" y="96632"/>
                </a:lnTo>
                <a:lnTo>
                  <a:pt x="5154" y="96150"/>
                </a:lnTo>
                <a:lnTo>
                  <a:pt x="4123" y="95694"/>
                </a:lnTo>
                <a:lnTo>
                  <a:pt x="3350" y="95346"/>
                </a:lnTo>
                <a:lnTo>
                  <a:pt x="2474" y="94863"/>
                </a:lnTo>
                <a:lnTo>
                  <a:pt x="1649" y="94461"/>
                </a:lnTo>
                <a:lnTo>
                  <a:pt x="1185" y="94113"/>
                </a:lnTo>
                <a:lnTo>
                  <a:pt x="309" y="93416"/>
                </a:lnTo>
                <a:lnTo>
                  <a:pt x="0" y="92773"/>
                </a:lnTo>
                <a:lnTo>
                  <a:pt x="206" y="92076"/>
                </a:lnTo>
                <a:lnTo>
                  <a:pt x="876" y="91406"/>
                </a:lnTo>
                <a:lnTo>
                  <a:pt x="14175" y="82376"/>
                </a:lnTo>
                <a:lnTo>
                  <a:pt x="14845" y="81974"/>
                </a:lnTo>
                <a:lnTo>
                  <a:pt x="15876" y="81706"/>
                </a:lnTo>
                <a:lnTo>
                  <a:pt x="17113" y="81572"/>
                </a:lnTo>
                <a:lnTo>
                  <a:pt x="18350" y="81572"/>
                </a:lnTo>
                <a:lnTo>
                  <a:pt x="19329" y="81732"/>
                </a:lnTo>
                <a:lnTo>
                  <a:pt x="20154" y="82161"/>
                </a:lnTo>
                <a:lnTo>
                  <a:pt x="20463" y="82295"/>
                </a:lnTo>
                <a:lnTo>
                  <a:pt x="24587" y="84091"/>
                </a:lnTo>
                <a:lnTo>
                  <a:pt x="28917" y="85672"/>
                </a:lnTo>
                <a:lnTo>
                  <a:pt x="33298" y="87065"/>
                </a:lnTo>
                <a:lnTo>
                  <a:pt x="37731" y="88298"/>
                </a:lnTo>
                <a:lnTo>
                  <a:pt x="42319" y="89289"/>
                </a:lnTo>
                <a:lnTo>
                  <a:pt x="46958" y="90040"/>
                </a:lnTo>
                <a:lnTo>
                  <a:pt x="51701" y="90683"/>
                </a:lnTo>
                <a:lnTo>
                  <a:pt x="56443" y="91085"/>
                </a:lnTo>
                <a:lnTo>
                  <a:pt x="61237" y="91192"/>
                </a:lnTo>
                <a:lnTo>
                  <a:pt x="64639" y="91112"/>
                </a:lnTo>
                <a:lnTo>
                  <a:pt x="67886" y="90897"/>
                </a:lnTo>
                <a:lnTo>
                  <a:pt x="70979" y="90495"/>
                </a:lnTo>
                <a:lnTo>
                  <a:pt x="74020" y="89906"/>
                </a:lnTo>
                <a:lnTo>
                  <a:pt x="76804" y="89209"/>
                </a:lnTo>
                <a:lnTo>
                  <a:pt x="79484" y="88325"/>
                </a:lnTo>
                <a:lnTo>
                  <a:pt x="81597" y="87440"/>
                </a:lnTo>
                <a:lnTo>
                  <a:pt x="83402" y="86476"/>
                </a:lnTo>
                <a:lnTo>
                  <a:pt x="84845" y="85430"/>
                </a:lnTo>
                <a:lnTo>
                  <a:pt x="85979" y="84251"/>
                </a:lnTo>
                <a:lnTo>
                  <a:pt x="86752" y="82965"/>
                </a:lnTo>
                <a:lnTo>
                  <a:pt x="87268" y="81598"/>
                </a:lnTo>
                <a:lnTo>
                  <a:pt x="87474" y="80125"/>
                </a:lnTo>
                <a:lnTo>
                  <a:pt x="87268" y="78919"/>
                </a:lnTo>
                <a:lnTo>
                  <a:pt x="86546" y="77740"/>
                </a:lnTo>
                <a:lnTo>
                  <a:pt x="85515" y="76614"/>
                </a:lnTo>
                <a:lnTo>
                  <a:pt x="84175" y="75542"/>
                </a:lnTo>
                <a:lnTo>
                  <a:pt x="82731" y="74631"/>
                </a:lnTo>
                <a:lnTo>
                  <a:pt x="81185" y="73774"/>
                </a:lnTo>
                <a:lnTo>
                  <a:pt x="79845" y="73184"/>
                </a:lnTo>
                <a:lnTo>
                  <a:pt x="78144" y="72594"/>
                </a:lnTo>
                <a:lnTo>
                  <a:pt x="76134" y="71924"/>
                </a:lnTo>
                <a:lnTo>
                  <a:pt x="73711" y="71281"/>
                </a:lnTo>
                <a:lnTo>
                  <a:pt x="71237" y="70611"/>
                </a:lnTo>
                <a:lnTo>
                  <a:pt x="68969" y="70075"/>
                </a:lnTo>
                <a:lnTo>
                  <a:pt x="67010" y="69539"/>
                </a:lnTo>
                <a:lnTo>
                  <a:pt x="65206" y="69138"/>
                </a:lnTo>
                <a:lnTo>
                  <a:pt x="63711" y="68816"/>
                </a:lnTo>
                <a:lnTo>
                  <a:pt x="61958" y="68414"/>
                </a:lnTo>
                <a:lnTo>
                  <a:pt x="59896" y="67958"/>
                </a:lnTo>
                <a:lnTo>
                  <a:pt x="57577" y="67503"/>
                </a:lnTo>
                <a:lnTo>
                  <a:pt x="54896" y="66940"/>
                </a:lnTo>
                <a:lnTo>
                  <a:pt x="52525" y="66458"/>
                </a:lnTo>
                <a:lnTo>
                  <a:pt x="50412" y="65975"/>
                </a:lnTo>
                <a:lnTo>
                  <a:pt x="48608" y="65627"/>
                </a:lnTo>
                <a:lnTo>
                  <a:pt x="46958" y="65279"/>
                </a:lnTo>
                <a:lnTo>
                  <a:pt x="45412" y="64957"/>
                </a:lnTo>
                <a:lnTo>
                  <a:pt x="43608" y="64555"/>
                </a:lnTo>
                <a:lnTo>
                  <a:pt x="41494" y="64073"/>
                </a:lnTo>
                <a:lnTo>
                  <a:pt x="39072" y="63537"/>
                </a:lnTo>
                <a:lnTo>
                  <a:pt x="36649" y="62947"/>
                </a:lnTo>
                <a:lnTo>
                  <a:pt x="34536" y="62384"/>
                </a:lnTo>
                <a:lnTo>
                  <a:pt x="32628" y="61902"/>
                </a:lnTo>
                <a:lnTo>
                  <a:pt x="31030" y="61420"/>
                </a:lnTo>
                <a:lnTo>
                  <a:pt x="28917" y="60777"/>
                </a:lnTo>
                <a:lnTo>
                  <a:pt x="26443" y="59973"/>
                </a:lnTo>
                <a:lnTo>
                  <a:pt x="23762" y="59035"/>
                </a:lnTo>
                <a:lnTo>
                  <a:pt x="21134" y="58097"/>
                </a:lnTo>
                <a:lnTo>
                  <a:pt x="18814" y="57132"/>
                </a:lnTo>
                <a:lnTo>
                  <a:pt x="16907" y="56221"/>
                </a:lnTo>
                <a:lnTo>
                  <a:pt x="15103" y="55230"/>
                </a:lnTo>
                <a:lnTo>
                  <a:pt x="13247" y="54158"/>
                </a:lnTo>
                <a:lnTo>
                  <a:pt x="11288" y="52952"/>
                </a:lnTo>
                <a:lnTo>
                  <a:pt x="9484" y="51665"/>
                </a:lnTo>
                <a:lnTo>
                  <a:pt x="7938" y="50326"/>
                </a:lnTo>
                <a:lnTo>
                  <a:pt x="6752" y="49039"/>
                </a:lnTo>
                <a:lnTo>
                  <a:pt x="5721" y="47646"/>
                </a:lnTo>
                <a:lnTo>
                  <a:pt x="4845" y="46172"/>
                </a:lnTo>
                <a:lnTo>
                  <a:pt x="4020" y="44618"/>
                </a:lnTo>
                <a:lnTo>
                  <a:pt x="3453" y="42903"/>
                </a:lnTo>
                <a:lnTo>
                  <a:pt x="3092" y="41161"/>
                </a:lnTo>
                <a:lnTo>
                  <a:pt x="2938" y="39338"/>
                </a:lnTo>
                <a:lnTo>
                  <a:pt x="3144" y="37114"/>
                </a:lnTo>
                <a:lnTo>
                  <a:pt x="3711" y="34917"/>
                </a:lnTo>
                <a:lnTo>
                  <a:pt x="4690" y="32773"/>
                </a:lnTo>
                <a:lnTo>
                  <a:pt x="6134" y="30683"/>
                </a:lnTo>
                <a:lnTo>
                  <a:pt x="7886" y="28700"/>
                </a:lnTo>
                <a:lnTo>
                  <a:pt x="10000" y="26797"/>
                </a:lnTo>
                <a:lnTo>
                  <a:pt x="12628" y="24948"/>
                </a:lnTo>
                <a:lnTo>
                  <a:pt x="15515" y="23153"/>
                </a:lnTo>
                <a:lnTo>
                  <a:pt x="18814" y="21491"/>
                </a:lnTo>
                <a:lnTo>
                  <a:pt x="22371" y="19991"/>
                </a:lnTo>
                <a:lnTo>
                  <a:pt x="26082" y="18624"/>
                </a:lnTo>
                <a:lnTo>
                  <a:pt x="30051" y="17418"/>
                </a:lnTo>
                <a:lnTo>
                  <a:pt x="34278" y="16400"/>
                </a:lnTo>
                <a:lnTo>
                  <a:pt x="38711" y="15515"/>
                </a:lnTo>
                <a:lnTo>
                  <a:pt x="43402" y="14765"/>
                </a:lnTo>
                <a:lnTo>
                  <a:pt x="48298" y="14175"/>
                </a:lnTo>
                <a:lnTo>
                  <a:pt x="48298" y="2143"/>
                </a:lnTo>
                <a:lnTo>
                  <a:pt x="48453" y="1581"/>
                </a:lnTo>
                <a:lnTo>
                  <a:pt x="48865" y="1071"/>
                </a:lnTo>
                <a:lnTo>
                  <a:pt x="49587" y="643"/>
                </a:lnTo>
                <a:lnTo>
                  <a:pt x="50412" y="267"/>
                </a:lnTo>
                <a:lnTo>
                  <a:pt x="51443" y="80"/>
                </a:lnTo>
                <a:lnTo>
                  <a:pt x="52474"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nvGrpSpPr>
          <p:cNvPr id="154" name="Shape 154"/>
          <p:cNvGrpSpPr/>
          <p:nvPr/>
        </p:nvGrpSpPr>
        <p:grpSpPr>
          <a:xfrm>
            <a:off x="4108181" y="925378"/>
            <a:ext cx="254021" cy="253866"/>
            <a:chOff x="4667251" y="4117975"/>
            <a:chExt cx="5205362" cy="5202188"/>
          </a:xfrm>
        </p:grpSpPr>
        <p:sp>
          <p:nvSpPr>
            <p:cNvPr id="155" name="Shape 155"/>
            <p:cNvSpPr/>
            <p:nvPr/>
          </p:nvSpPr>
          <p:spPr>
            <a:xfrm>
              <a:off x="7847013" y="7294563"/>
              <a:ext cx="2025600" cy="2025600"/>
            </a:xfrm>
            <a:custGeom>
              <a:pathLst>
                <a:path extrusionOk="0" h="120000" w="120000">
                  <a:moveTo>
                    <a:pt x="40893" y="0"/>
                  </a:moveTo>
                  <a:lnTo>
                    <a:pt x="111586" y="70795"/>
                  </a:lnTo>
                  <a:lnTo>
                    <a:pt x="113983" y="73477"/>
                  </a:lnTo>
                  <a:lnTo>
                    <a:pt x="115957" y="76393"/>
                  </a:lnTo>
                  <a:lnTo>
                    <a:pt x="117649" y="79498"/>
                  </a:lnTo>
                  <a:lnTo>
                    <a:pt x="118777" y="82791"/>
                  </a:lnTo>
                  <a:lnTo>
                    <a:pt x="119623" y="86036"/>
                  </a:lnTo>
                  <a:lnTo>
                    <a:pt x="120000" y="89517"/>
                  </a:lnTo>
                  <a:lnTo>
                    <a:pt x="120000" y="92904"/>
                  </a:lnTo>
                  <a:lnTo>
                    <a:pt x="119623" y="96291"/>
                  </a:lnTo>
                  <a:lnTo>
                    <a:pt x="118777" y="99678"/>
                  </a:lnTo>
                  <a:lnTo>
                    <a:pt x="117649" y="102830"/>
                  </a:lnTo>
                  <a:lnTo>
                    <a:pt x="115957" y="105934"/>
                  </a:lnTo>
                  <a:lnTo>
                    <a:pt x="113983" y="108945"/>
                  </a:lnTo>
                  <a:lnTo>
                    <a:pt x="111586" y="111673"/>
                  </a:lnTo>
                  <a:lnTo>
                    <a:pt x="108860" y="113978"/>
                  </a:lnTo>
                  <a:lnTo>
                    <a:pt x="105945" y="116048"/>
                  </a:lnTo>
                  <a:lnTo>
                    <a:pt x="102843" y="117647"/>
                  </a:lnTo>
                  <a:lnTo>
                    <a:pt x="99647" y="118871"/>
                  </a:lnTo>
                  <a:lnTo>
                    <a:pt x="96263" y="119623"/>
                  </a:lnTo>
                  <a:lnTo>
                    <a:pt x="92925" y="120000"/>
                  </a:lnTo>
                  <a:lnTo>
                    <a:pt x="89447" y="120000"/>
                  </a:lnTo>
                  <a:lnTo>
                    <a:pt x="86063" y="119623"/>
                  </a:lnTo>
                  <a:lnTo>
                    <a:pt x="82773" y="118871"/>
                  </a:lnTo>
                  <a:lnTo>
                    <a:pt x="79482" y="117647"/>
                  </a:lnTo>
                  <a:lnTo>
                    <a:pt x="76427" y="116048"/>
                  </a:lnTo>
                  <a:lnTo>
                    <a:pt x="73513" y="113978"/>
                  </a:lnTo>
                  <a:lnTo>
                    <a:pt x="70693" y="111673"/>
                  </a:lnTo>
                  <a:lnTo>
                    <a:pt x="0" y="40878"/>
                  </a:lnTo>
                  <a:lnTo>
                    <a:pt x="6862" y="36174"/>
                  </a:lnTo>
                  <a:lnTo>
                    <a:pt x="13396" y="30999"/>
                  </a:lnTo>
                  <a:lnTo>
                    <a:pt x="19694" y="25495"/>
                  </a:lnTo>
                  <a:lnTo>
                    <a:pt x="25522" y="19662"/>
                  </a:lnTo>
                  <a:lnTo>
                    <a:pt x="31022" y="13406"/>
                  </a:lnTo>
                  <a:lnTo>
                    <a:pt x="36192" y="6820"/>
                  </a:lnTo>
                  <a:lnTo>
                    <a:pt x="4089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56" name="Shape 156"/>
            <p:cNvSpPr/>
            <p:nvPr/>
          </p:nvSpPr>
          <p:spPr>
            <a:xfrm>
              <a:off x="4667251" y="4117975"/>
              <a:ext cx="3905099" cy="3903600"/>
            </a:xfrm>
            <a:custGeom>
              <a:pathLst>
                <a:path extrusionOk="0" h="120000" w="120000">
                  <a:moveTo>
                    <a:pt x="59963" y="15030"/>
                  </a:moveTo>
                  <a:lnTo>
                    <a:pt x="56330" y="15176"/>
                  </a:lnTo>
                  <a:lnTo>
                    <a:pt x="52672" y="15616"/>
                  </a:lnTo>
                  <a:lnTo>
                    <a:pt x="49160" y="16299"/>
                  </a:lnTo>
                  <a:lnTo>
                    <a:pt x="45771" y="17324"/>
                  </a:lnTo>
                  <a:lnTo>
                    <a:pt x="42503" y="18519"/>
                  </a:lnTo>
                  <a:lnTo>
                    <a:pt x="39357" y="20032"/>
                  </a:lnTo>
                  <a:lnTo>
                    <a:pt x="36285" y="21740"/>
                  </a:lnTo>
                  <a:lnTo>
                    <a:pt x="33407" y="23692"/>
                  </a:lnTo>
                  <a:lnTo>
                    <a:pt x="30749" y="25815"/>
                  </a:lnTo>
                  <a:lnTo>
                    <a:pt x="28213" y="28206"/>
                  </a:lnTo>
                  <a:lnTo>
                    <a:pt x="25824" y="30744"/>
                  </a:lnTo>
                  <a:lnTo>
                    <a:pt x="23678" y="33452"/>
                  </a:lnTo>
                  <a:lnTo>
                    <a:pt x="21751" y="36331"/>
                  </a:lnTo>
                  <a:lnTo>
                    <a:pt x="20044" y="39357"/>
                  </a:lnTo>
                  <a:lnTo>
                    <a:pt x="18532" y="42505"/>
                  </a:lnTo>
                  <a:lnTo>
                    <a:pt x="17313" y="45774"/>
                  </a:lnTo>
                  <a:lnTo>
                    <a:pt x="16289" y="49166"/>
                  </a:lnTo>
                  <a:lnTo>
                    <a:pt x="15557" y="52728"/>
                  </a:lnTo>
                  <a:lnTo>
                    <a:pt x="15118" y="56315"/>
                  </a:lnTo>
                  <a:lnTo>
                    <a:pt x="14972" y="60024"/>
                  </a:lnTo>
                  <a:lnTo>
                    <a:pt x="15118" y="63660"/>
                  </a:lnTo>
                  <a:lnTo>
                    <a:pt x="15557" y="67271"/>
                  </a:lnTo>
                  <a:lnTo>
                    <a:pt x="16289" y="70809"/>
                  </a:lnTo>
                  <a:lnTo>
                    <a:pt x="17313" y="74225"/>
                  </a:lnTo>
                  <a:lnTo>
                    <a:pt x="18532" y="77470"/>
                  </a:lnTo>
                  <a:lnTo>
                    <a:pt x="20044" y="80642"/>
                  </a:lnTo>
                  <a:lnTo>
                    <a:pt x="21751" y="83668"/>
                  </a:lnTo>
                  <a:lnTo>
                    <a:pt x="23678" y="86522"/>
                  </a:lnTo>
                  <a:lnTo>
                    <a:pt x="25824" y="89255"/>
                  </a:lnTo>
                  <a:lnTo>
                    <a:pt x="28213" y="91769"/>
                  </a:lnTo>
                  <a:lnTo>
                    <a:pt x="30749" y="94160"/>
                  </a:lnTo>
                  <a:lnTo>
                    <a:pt x="33407" y="96307"/>
                  </a:lnTo>
                  <a:lnTo>
                    <a:pt x="36285" y="98259"/>
                  </a:lnTo>
                  <a:lnTo>
                    <a:pt x="39357" y="99943"/>
                  </a:lnTo>
                  <a:lnTo>
                    <a:pt x="42503" y="101455"/>
                  </a:lnTo>
                  <a:lnTo>
                    <a:pt x="45771" y="102675"/>
                  </a:lnTo>
                  <a:lnTo>
                    <a:pt x="49160" y="103700"/>
                  </a:lnTo>
                  <a:lnTo>
                    <a:pt x="52672" y="104383"/>
                  </a:lnTo>
                  <a:lnTo>
                    <a:pt x="56330" y="104823"/>
                  </a:lnTo>
                  <a:lnTo>
                    <a:pt x="59963" y="104969"/>
                  </a:lnTo>
                  <a:lnTo>
                    <a:pt x="63669" y="104823"/>
                  </a:lnTo>
                  <a:lnTo>
                    <a:pt x="67254" y="104383"/>
                  </a:lnTo>
                  <a:lnTo>
                    <a:pt x="70766" y="103700"/>
                  </a:lnTo>
                  <a:lnTo>
                    <a:pt x="74180" y="102675"/>
                  </a:lnTo>
                  <a:lnTo>
                    <a:pt x="77472" y="101455"/>
                  </a:lnTo>
                  <a:lnTo>
                    <a:pt x="80642" y="99943"/>
                  </a:lnTo>
                  <a:lnTo>
                    <a:pt x="83665" y="98259"/>
                  </a:lnTo>
                  <a:lnTo>
                    <a:pt x="86519" y="96307"/>
                  </a:lnTo>
                  <a:lnTo>
                    <a:pt x="89250" y="94160"/>
                  </a:lnTo>
                  <a:lnTo>
                    <a:pt x="91786" y="91769"/>
                  </a:lnTo>
                  <a:lnTo>
                    <a:pt x="94102" y="89255"/>
                  </a:lnTo>
                  <a:lnTo>
                    <a:pt x="96297" y="86522"/>
                  </a:lnTo>
                  <a:lnTo>
                    <a:pt x="98199" y="83668"/>
                  </a:lnTo>
                  <a:lnTo>
                    <a:pt x="99955" y="80642"/>
                  </a:lnTo>
                  <a:lnTo>
                    <a:pt x="101418" y="77470"/>
                  </a:lnTo>
                  <a:lnTo>
                    <a:pt x="102662" y="74225"/>
                  </a:lnTo>
                  <a:lnTo>
                    <a:pt x="103637" y="70809"/>
                  </a:lnTo>
                  <a:lnTo>
                    <a:pt x="104369" y="67271"/>
                  </a:lnTo>
                  <a:lnTo>
                    <a:pt x="104807" y="63660"/>
                  </a:lnTo>
                  <a:lnTo>
                    <a:pt x="104954" y="60024"/>
                  </a:lnTo>
                  <a:lnTo>
                    <a:pt x="104807" y="56315"/>
                  </a:lnTo>
                  <a:lnTo>
                    <a:pt x="104369" y="52728"/>
                  </a:lnTo>
                  <a:lnTo>
                    <a:pt x="103637" y="49166"/>
                  </a:lnTo>
                  <a:lnTo>
                    <a:pt x="102662" y="45774"/>
                  </a:lnTo>
                  <a:lnTo>
                    <a:pt x="101418" y="42505"/>
                  </a:lnTo>
                  <a:lnTo>
                    <a:pt x="99955" y="39357"/>
                  </a:lnTo>
                  <a:lnTo>
                    <a:pt x="98199" y="36331"/>
                  </a:lnTo>
                  <a:lnTo>
                    <a:pt x="96297" y="33452"/>
                  </a:lnTo>
                  <a:lnTo>
                    <a:pt x="94102" y="30744"/>
                  </a:lnTo>
                  <a:lnTo>
                    <a:pt x="91786" y="28206"/>
                  </a:lnTo>
                  <a:lnTo>
                    <a:pt x="89250" y="25815"/>
                  </a:lnTo>
                  <a:lnTo>
                    <a:pt x="86519" y="23692"/>
                  </a:lnTo>
                  <a:lnTo>
                    <a:pt x="83665" y="21740"/>
                  </a:lnTo>
                  <a:lnTo>
                    <a:pt x="80642" y="20032"/>
                  </a:lnTo>
                  <a:lnTo>
                    <a:pt x="77472" y="18519"/>
                  </a:lnTo>
                  <a:lnTo>
                    <a:pt x="74180" y="17324"/>
                  </a:lnTo>
                  <a:lnTo>
                    <a:pt x="70766" y="16299"/>
                  </a:lnTo>
                  <a:lnTo>
                    <a:pt x="67254" y="15616"/>
                  </a:lnTo>
                  <a:lnTo>
                    <a:pt x="63669" y="15176"/>
                  </a:lnTo>
                  <a:lnTo>
                    <a:pt x="59963" y="15030"/>
                  </a:lnTo>
                  <a:close/>
                  <a:moveTo>
                    <a:pt x="59963" y="0"/>
                  </a:moveTo>
                  <a:lnTo>
                    <a:pt x="64255" y="146"/>
                  </a:lnTo>
                  <a:lnTo>
                    <a:pt x="68473" y="585"/>
                  </a:lnTo>
                  <a:lnTo>
                    <a:pt x="72570" y="1317"/>
                  </a:lnTo>
                  <a:lnTo>
                    <a:pt x="76594" y="2342"/>
                  </a:lnTo>
                  <a:lnTo>
                    <a:pt x="80495" y="3586"/>
                  </a:lnTo>
                  <a:lnTo>
                    <a:pt x="84251" y="5099"/>
                  </a:lnTo>
                  <a:lnTo>
                    <a:pt x="87884" y="6905"/>
                  </a:lnTo>
                  <a:lnTo>
                    <a:pt x="91396" y="8906"/>
                  </a:lnTo>
                  <a:lnTo>
                    <a:pt x="94736" y="11126"/>
                  </a:lnTo>
                  <a:lnTo>
                    <a:pt x="97955" y="13566"/>
                  </a:lnTo>
                  <a:lnTo>
                    <a:pt x="100979" y="16201"/>
                  </a:lnTo>
                  <a:lnTo>
                    <a:pt x="103783" y="19007"/>
                  </a:lnTo>
                  <a:lnTo>
                    <a:pt x="106417" y="22033"/>
                  </a:lnTo>
                  <a:lnTo>
                    <a:pt x="108855" y="25254"/>
                  </a:lnTo>
                  <a:lnTo>
                    <a:pt x="111099" y="28548"/>
                  </a:lnTo>
                  <a:lnTo>
                    <a:pt x="113074" y="32061"/>
                  </a:lnTo>
                  <a:lnTo>
                    <a:pt x="114830" y="35697"/>
                  </a:lnTo>
                  <a:lnTo>
                    <a:pt x="116390" y="39503"/>
                  </a:lnTo>
                  <a:lnTo>
                    <a:pt x="117659" y="43383"/>
                  </a:lnTo>
                  <a:lnTo>
                    <a:pt x="118634" y="47409"/>
                  </a:lnTo>
                  <a:lnTo>
                    <a:pt x="119365" y="51508"/>
                  </a:lnTo>
                  <a:lnTo>
                    <a:pt x="119804" y="55681"/>
                  </a:lnTo>
                  <a:lnTo>
                    <a:pt x="120000" y="60024"/>
                  </a:lnTo>
                  <a:lnTo>
                    <a:pt x="119804" y="64294"/>
                  </a:lnTo>
                  <a:lnTo>
                    <a:pt x="119365" y="68491"/>
                  </a:lnTo>
                  <a:lnTo>
                    <a:pt x="118634" y="72566"/>
                  </a:lnTo>
                  <a:lnTo>
                    <a:pt x="117659" y="76592"/>
                  </a:lnTo>
                  <a:lnTo>
                    <a:pt x="116390" y="80496"/>
                  </a:lnTo>
                  <a:lnTo>
                    <a:pt x="114830" y="84278"/>
                  </a:lnTo>
                  <a:lnTo>
                    <a:pt x="113074" y="87938"/>
                  </a:lnTo>
                  <a:lnTo>
                    <a:pt x="111099" y="91427"/>
                  </a:lnTo>
                  <a:lnTo>
                    <a:pt x="108855" y="94745"/>
                  </a:lnTo>
                  <a:lnTo>
                    <a:pt x="106417" y="97966"/>
                  </a:lnTo>
                  <a:lnTo>
                    <a:pt x="103783" y="100967"/>
                  </a:lnTo>
                  <a:lnTo>
                    <a:pt x="100979" y="103798"/>
                  </a:lnTo>
                  <a:lnTo>
                    <a:pt x="97955" y="106409"/>
                  </a:lnTo>
                  <a:lnTo>
                    <a:pt x="94736" y="108849"/>
                  </a:lnTo>
                  <a:lnTo>
                    <a:pt x="91396" y="111093"/>
                  </a:lnTo>
                  <a:lnTo>
                    <a:pt x="87884" y="113070"/>
                  </a:lnTo>
                  <a:lnTo>
                    <a:pt x="84251" y="114875"/>
                  </a:lnTo>
                  <a:lnTo>
                    <a:pt x="80495" y="116388"/>
                  </a:lnTo>
                  <a:lnTo>
                    <a:pt x="76594" y="117657"/>
                  </a:lnTo>
                  <a:lnTo>
                    <a:pt x="72570" y="118682"/>
                  </a:lnTo>
                  <a:lnTo>
                    <a:pt x="68473" y="119414"/>
                  </a:lnTo>
                  <a:lnTo>
                    <a:pt x="64255" y="119853"/>
                  </a:lnTo>
                  <a:lnTo>
                    <a:pt x="59963" y="120000"/>
                  </a:lnTo>
                  <a:lnTo>
                    <a:pt x="55695" y="119853"/>
                  </a:lnTo>
                  <a:lnTo>
                    <a:pt x="51501" y="119414"/>
                  </a:lnTo>
                  <a:lnTo>
                    <a:pt x="47380" y="118682"/>
                  </a:lnTo>
                  <a:lnTo>
                    <a:pt x="43381" y="117657"/>
                  </a:lnTo>
                  <a:lnTo>
                    <a:pt x="39504" y="116388"/>
                  </a:lnTo>
                  <a:lnTo>
                    <a:pt x="35700" y="114875"/>
                  </a:lnTo>
                  <a:lnTo>
                    <a:pt x="32042" y="113070"/>
                  </a:lnTo>
                  <a:lnTo>
                    <a:pt x="28555" y="111093"/>
                  </a:lnTo>
                  <a:lnTo>
                    <a:pt x="25190" y="108849"/>
                  </a:lnTo>
                  <a:lnTo>
                    <a:pt x="22044" y="106409"/>
                  </a:lnTo>
                  <a:lnTo>
                    <a:pt x="19020" y="103798"/>
                  </a:lnTo>
                  <a:lnTo>
                    <a:pt x="16191" y="100967"/>
                  </a:lnTo>
                  <a:lnTo>
                    <a:pt x="13509" y="97966"/>
                  </a:lnTo>
                  <a:lnTo>
                    <a:pt x="11095" y="94745"/>
                  </a:lnTo>
                  <a:lnTo>
                    <a:pt x="8900" y="91427"/>
                  </a:lnTo>
                  <a:lnTo>
                    <a:pt x="6901" y="87938"/>
                  </a:lnTo>
                  <a:lnTo>
                    <a:pt x="5096" y="84278"/>
                  </a:lnTo>
                  <a:lnTo>
                    <a:pt x="3609" y="80496"/>
                  </a:lnTo>
                  <a:lnTo>
                    <a:pt x="2340" y="76592"/>
                  </a:lnTo>
                  <a:lnTo>
                    <a:pt x="1316" y="72566"/>
                  </a:lnTo>
                  <a:lnTo>
                    <a:pt x="585" y="68491"/>
                  </a:lnTo>
                  <a:lnTo>
                    <a:pt x="146" y="64294"/>
                  </a:lnTo>
                  <a:lnTo>
                    <a:pt x="0" y="60024"/>
                  </a:lnTo>
                  <a:lnTo>
                    <a:pt x="146" y="55681"/>
                  </a:lnTo>
                  <a:lnTo>
                    <a:pt x="585" y="51508"/>
                  </a:lnTo>
                  <a:lnTo>
                    <a:pt x="1316" y="47409"/>
                  </a:lnTo>
                  <a:lnTo>
                    <a:pt x="2340" y="43383"/>
                  </a:lnTo>
                  <a:lnTo>
                    <a:pt x="3609" y="39503"/>
                  </a:lnTo>
                  <a:lnTo>
                    <a:pt x="5096" y="35697"/>
                  </a:lnTo>
                  <a:lnTo>
                    <a:pt x="6901" y="32061"/>
                  </a:lnTo>
                  <a:lnTo>
                    <a:pt x="8900" y="28548"/>
                  </a:lnTo>
                  <a:lnTo>
                    <a:pt x="11095" y="25254"/>
                  </a:lnTo>
                  <a:lnTo>
                    <a:pt x="13509" y="22033"/>
                  </a:lnTo>
                  <a:lnTo>
                    <a:pt x="16191" y="19007"/>
                  </a:lnTo>
                  <a:lnTo>
                    <a:pt x="19020" y="16201"/>
                  </a:lnTo>
                  <a:lnTo>
                    <a:pt x="22044" y="13566"/>
                  </a:lnTo>
                  <a:lnTo>
                    <a:pt x="25190" y="11126"/>
                  </a:lnTo>
                  <a:lnTo>
                    <a:pt x="28555" y="8906"/>
                  </a:lnTo>
                  <a:lnTo>
                    <a:pt x="32042" y="6905"/>
                  </a:lnTo>
                  <a:lnTo>
                    <a:pt x="35700" y="5099"/>
                  </a:lnTo>
                  <a:lnTo>
                    <a:pt x="39504" y="3586"/>
                  </a:lnTo>
                  <a:lnTo>
                    <a:pt x="43381" y="2342"/>
                  </a:lnTo>
                  <a:lnTo>
                    <a:pt x="47380" y="1317"/>
                  </a:lnTo>
                  <a:lnTo>
                    <a:pt x="51501" y="585"/>
                  </a:lnTo>
                  <a:lnTo>
                    <a:pt x="55695" y="146"/>
                  </a:lnTo>
                  <a:lnTo>
                    <a:pt x="59963"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sp>
          <p:nvSpPr>
            <p:cNvPr id="157" name="Shape 157"/>
            <p:cNvSpPr/>
            <p:nvPr/>
          </p:nvSpPr>
          <p:spPr>
            <a:xfrm>
              <a:off x="5481637" y="4930775"/>
              <a:ext cx="1138200" cy="1139700"/>
            </a:xfrm>
            <a:custGeom>
              <a:pathLst>
                <a:path extrusionOk="0" h="120000" w="120000">
                  <a:moveTo>
                    <a:pt x="120000" y="0"/>
                  </a:moveTo>
                  <a:lnTo>
                    <a:pt x="120000" y="34285"/>
                  </a:lnTo>
                  <a:lnTo>
                    <a:pt x="110711" y="34787"/>
                  </a:lnTo>
                  <a:lnTo>
                    <a:pt x="101673" y="36292"/>
                  </a:lnTo>
                  <a:lnTo>
                    <a:pt x="92970" y="38634"/>
                  </a:lnTo>
                  <a:lnTo>
                    <a:pt x="84602" y="41811"/>
                  </a:lnTo>
                  <a:lnTo>
                    <a:pt x="76820" y="45993"/>
                  </a:lnTo>
                  <a:lnTo>
                    <a:pt x="69456" y="50843"/>
                  </a:lnTo>
                  <a:lnTo>
                    <a:pt x="62594" y="56278"/>
                  </a:lnTo>
                  <a:lnTo>
                    <a:pt x="56401" y="62466"/>
                  </a:lnTo>
                  <a:lnTo>
                    <a:pt x="50962" y="69324"/>
                  </a:lnTo>
                  <a:lnTo>
                    <a:pt x="46108" y="76599"/>
                  </a:lnTo>
                  <a:lnTo>
                    <a:pt x="41924" y="84459"/>
                  </a:lnTo>
                  <a:lnTo>
                    <a:pt x="38744" y="92822"/>
                  </a:lnTo>
                  <a:lnTo>
                    <a:pt x="36234" y="101435"/>
                  </a:lnTo>
                  <a:lnTo>
                    <a:pt x="34728" y="110634"/>
                  </a:lnTo>
                  <a:lnTo>
                    <a:pt x="34225" y="120000"/>
                  </a:lnTo>
                  <a:lnTo>
                    <a:pt x="0" y="120000"/>
                  </a:lnTo>
                  <a:lnTo>
                    <a:pt x="502" y="108961"/>
                  </a:lnTo>
                  <a:lnTo>
                    <a:pt x="1841" y="98341"/>
                  </a:lnTo>
                  <a:lnTo>
                    <a:pt x="4351" y="87972"/>
                  </a:lnTo>
                  <a:lnTo>
                    <a:pt x="7531" y="78104"/>
                  </a:lnTo>
                  <a:lnTo>
                    <a:pt x="11548" y="68487"/>
                  </a:lnTo>
                  <a:lnTo>
                    <a:pt x="16401" y="59456"/>
                  </a:lnTo>
                  <a:lnTo>
                    <a:pt x="22008" y="50843"/>
                  </a:lnTo>
                  <a:lnTo>
                    <a:pt x="28200" y="42648"/>
                  </a:lnTo>
                  <a:lnTo>
                    <a:pt x="35230" y="35121"/>
                  </a:lnTo>
                  <a:lnTo>
                    <a:pt x="42761" y="28097"/>
                  </a:lnTo>
                  <a:lnTo>
                    <a:pt x="50962" y="21993"/>
                  </a:lnTo>
                  <a:lnTo>
                    <a:pt x="59414" y="16306"/>
                  </a:lnTo>
                  <a:lnTo>
                    <a:pt x="68619" y="11456"/>
                  </a:lnTo>
                  <a:lnTo>
                    <a:pt x="78326" y="7442"/>
                  </a:lnTo>
                  <a:lnTo>
                    <a:pt x="88117" y="4264"/>
                  </a:lnTo>
                  <a:lnTo>
                    <a:pt x="98493" y="1923"/>
                  </a:lnTo>
                  <a:lnTo>
                    <a:pt x="109205" y="501"/>
                  </a:lnTo>
                  <a:lnTo>
                    <a:pt x="120000" y="0"/>
                  </a:lnTo>
                  <a:close/>
                </a:path>
              </a:pathLst>
            </a:custGeom>
            <a:solidFill>
              <a:srgbClr val="FFFFFF"/>
            </a:solidFill>
            <a:ln>
              <a:noFill/>
            </a:ln>
          </p:spPr>
          <p:txBody>
            <a:bodyPr anchorCtr="0" anchor="ctr" bIns="45700" lIns="91425" rIns="91425" tIns="45700">
              <a:noAutofit/>
            </a:bodyPr>
            <a:lstStyle/>
            <a:p>
              <a:pPr indent="0" lvl="0" marL="0" marR="0" rtl="0" algn="ctr">
                <a:spcBef>
                  <a:spcPts val="0"/>
                </a:spcBef>
                <a:buNone/>
              </a:pPr>
              <a:r>
                <a:t/>
              </a:r>
              <a:endParaRPr sz="2400">
                <a:solidFill>
                  <a:srgbClr val="000000"/>
                </a:solidFill>
                <a:latin typeface="Calibri"/>
                <a:ea typeface="Calibri"/>
                <a:cs typeface="Calibri"/>
                <a:sym typeface="Calibri"/>
              </a:endParaRPr>
            </a:p>
          </p:txBody>
        </p:sp>
      </p:grpSp>
      <p:cxnSp>
        <p:nvCxnSpPr>
          <p:cNvPr id="158" name="Shape 158"/>
          <p:cNvCxnSpPr/>
          <p:nvPr/>
        </p:nvCxnSpPr>
        <p:spPr>
          <a:xfrm>
            <a:off x="4235187" y="1233131"/>
            <a:ext cx="0" cy="416399"/>
          </a:xfrm>
          <a:prstGeom prst="straightConnector1">
            <a:avLst/>
          </a:prstGeom>
          <a:noFill/>
          <a:ln cap="flat" cmpd="sng" w="9525">
            <a:solidFill>
              <a:srgbClr val="D9D9D9"/>
            </a:solidFill>
            <a:prstDash val="solid"/>
            <a:round/>
            <a:headEnd len="lg" w="lg" type="none"/>
            <a:tailEnd len="lg" w="lg" type="none"/>
          </a:ln>
        </p:spPr>
      </p:cxnSp>
      <p:cxnSp>
        <p:nvCxnSpPr>
          <p:cNvPr id="159" name="Shape 159"/>
          <p:cNvCxnSpPr/>
          <p:nvPr/>
        </p:nvCxnSpPr>
        <p:spPr>
          <a:xfrm>
            <a:off x="4235187" y="2102556"/>
            <a:ext cx="0" cy="416400"/>
          </a:xfrm>
          <a:prstGeom prst="straightConnector1">
            <a:avLst/>
          </a:prstGeom>
          <a:noFill/>
          <a:ln cap="flat" cmpd="sng" w="9525">
            <a:solidFill>
              <a:srgbClr val="D9D9D9"/>
            </a:solidFill>
            <a:prstDash val="solid"/>
            <a:round/>
            <a:headEnd len="lg" w="lg" type="none"/>
            <a:tailEnd len="lg" w="lg" type="none"/>
          </a:ln>
        </p:spPr>
      </p:cxnSp>
      <p:cxnSp>
        <p:nvCxnSpPr>
          <p:cNvPr id="160" name="Shape 160"/>
          <p:cNvCxnSpPr/>
          <p:nvPr/>
        </p:nvCxnSpPr>
        <p:spPr>
          <a:xfrm>
            <a:off x="4235187" y="2942756"/>
            <a:ext cx="0" cy="416399"/>
          </a:xfrm>
          <a:prstGeom prst="straightConnector1">
            <a:avLst/>
          </a:prstGeom>
          <a:noFill/>
          <a:ln cap="flat" cmpd="sng" w="9525">
            <a:solidFill>
              <a:srgbClr val="D9D9D9"/>
            </a:solidFill>
            <a:prstDash val="solid"/>
            <a:round/>
            <a:headEnd len="lg" w="lg" type="none"/>
            <a:tailEnd len="lg" w="lg" type="none"/>
          </a:ln>
        </p:spPr>
      </p:cxnSp>
      <p:cxnSp>
        <p:nvCxnSpPr>
          <p:cNvPr id="161" name="Shape 161"/>
          <p:cNvCxnSpPr/>
          <p:nvPr/>
        </p:nvCxnSpPr>
        <p:spPr>
          <a:xfrm>
            <a:off x="4235187" y="3782956"/>
            <a:ext cx="0" cy="416400"/>
          </a:xfrm>
          <a:prstGeom prst="straightConnector1">
            <a:avLst/>
          </a:prstGeom>
          <a:noFill/>
          <a:ln cap="flat" cmpd="sng" w="9525">
            <a:solidFill>
              <a:srgbClr val="D9D9D9"/>
            </a:solidFill>
            <a:prstDash val="solid"/>
            <a:round/>
            <a:headEnd len="lg" w="lg" type="none"/>
            <a:tailEnd len="lg" w="lg" type="none"/>
          </a:ln>
        </p:spPr>
      </p:cxnSp>
      <p:sp>
        <p:nvSpPr>
          <p:cNvPr id="162" name="Shape 162"/>
          <p:cNvSpPr txBox="1"/>
          <p:nvPr/>
        </p:nvSpPr>
        <p:spPr>
          <a:xfrm>
            <a:off x="4973337" y="1560324"/>
            <a:ext cx="3813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Powerful Onboard Computer</a:t>
            </a:r>
          </a:p>
        </p:txBody>
      </p:sp>
      <p:sp>
        <p:nvSpPr>
          <p:cNvPr id="163" name="Shape 163"/>
          <p:cNvSpPr txBox="1"/>
          <p:nvPr/>
        </p:nvSpPr>
        <p:spPr>
          <a:xfrm>
            <a:off x="4973337" y="2271472"/>
            <a:ext cx="3813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Adaptable Object Detection</a:t>
            </a:r>
          </a:p>
        </p:txBody>
      </p:sp>
      <p:sp>
        <p:nvSpPr>
          <p:cNvPr id="164" name="Shape 164"/>
          <p:cNvSpPr txBox="1"/>
          <p:nvPr/>
        </p:nvSpPr>
        <p:spPr>
          <a:xfrm>
            <a:off x="4973337" y="925373"/>
            <a:ext cx="3813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Innovative Flight Control</a:t>
            </a:r>
          </a:p>
        </p:txBody>
      </p:sp>
      <p:sp>
        <p:nvSpPr>
          <p:cNvPr id="165" name="Shape 165"/>
          <p:cNvSpPr txBox="1"/>
          <p:nvPr/>
        </p:nvSpPr>
        <p:spPr>
          <a:xfrm>
            <a:off x="4973337" y="2982621"/>
            <a:ext cx="3813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Advanced USNG Output</a:t>
            </a:r>
          </a:p>
        </p:txBody>
      </p:sp>
      <p:sp>
        <p:nvSpPr>
          <p:cNvPr id="166" name="Shape 166"/>
          <p:cNvSpPr txBox="1"/>
          <p:nvPr/>
        </p:nvSpPr>
        <p:spPr>
          <a:xfrm>
            <a:off x="4973337" y="3693766"/>
            <a:ext cx="3813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Internet Protocol Network</a:t>
            </a:r>
          </a:p>
        </p:txBody>
      </p:sp>
      <p:pic>
        <p:nvPicPr>
          <p:cNvPr descr="noback_quad.png" id="167" name="Shape 167"/>
          <p:cNvPicPr preferRelativeResize="0"/>
          <p:nvPr/>
        </p:nvPicPr>
        <p:blipFill>
          <a:blip r:embed="rId3">
            <a:alphaModFix/>
          </a:blip>
          <a:stretch>
            <a:fillRect/>
          </a:stretch>
        </p:blipFill>
        <p:spPr>
          <a:xfrm>
            <a:off x="0" y="1699737"/>
            <a:ext cx="3813900" cy="2144333"/>
          </a:xfrm>
          <a:prstGeom prst="rect">
            <a:avLst/>
          </a:prstGeom>
          <a:noFill/>
          <a:ln>
            <a:noFill/>
          </a:ln>
        </p:spPr>
      </p:pic>
      <p:sp>
        <p:nvSpPr>
          <p:cNvPr id="168" name="Shape 168"/>
          <p:cNvSpPr txBox="1"/>
          <p:nvPr/>
        </p:nvSpPr>
        <p:spPr>
          <a:xfrm>
            <a:off x="4973324" y="4321975"/>
            <a:ext cx="4047900" cy="299700"/>
          </a:xfrm>
          <a:prstGeom prst="rect">
            <a:avLst/>
          </a:prstGeom>
          <a:noFill/>
          <a:ln>
            <a:noFill/>
          </a:ln>
        </p:spPr>
        <p:txBody>
          <a:bodyPr anchorCtr="0" anchor="ctr" bIns="91425" lIns="91425" rIns="91425" tIns="91425">
            <a:noAutofit/>
          </a:bodyPr>
          <a:lstStyle/>
          <a:p>
            <a:pPr lvl="0" rtl="0">
              <a:spcBef>
                <a:spcPts val="0"/>
              </a:spcBef>
              <a:buNone/>
            </a:pPr>
            <a:r>
              <a:rPr lang="en" sz="1750">
                <a:solidFill>
                  <a:srgbClr val="FFFFFF"/>
                </a:solidFill>
                <a:latin typeface="Trebuchet MS"/>
                <a:ea typeface="Trebuchet MS"/>
                <a:cs typeface="Trebuchet MS"/>
                <a:sym typeface="Trebuchet MS"/>
              </a:rPr>
              <a:t>Estimated 30% Increased Flight Time</a:t>
            </a:r>
          </a:p>
        </p:txBody>
      </p:sp>
      <p:sp>
        <p:nvSpPr>
          <p:cNvPr id="169" name="Shape 169"/>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b="1" lang="en" sz="1600">
                <a:solidFill>
                  <a:schemeClr val="accent5"/>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Image Processing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par>
                                <p:cTn fill="hold" nodeType="with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1700"/>
                                        <p:tgtEl>
                                          <p:spTgt spid="167"/>
                                        </p:tgtEl>
                                      </p:cBhvr>
                                    </p:animEffect>
                                  </p:childTnLst>
                                </p:cTn>
                              </p:par>
                            </p:childTnLst>
                          </p:cTn>
                        </p:par>
                        <p:par>
                          <p:cTn fill="hold">
                            <p:stCondLst>
                              <p:cond delay="27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par>
                                <p:cTn fill="hold" nodeType="with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3" name="Shape 173"/>
        <p:cNvGrpSpPr/>
        <p:nvPr/>
      </p:nvGrpSpPr>
      <p:grpSpPr>
        <a:xfrm>
          <a:off x="0" y="0"/>
          <a:ext cx="0" cy="0"/>
          <a:chOff x="0" y="0"/>
          <a:chExt cx="0" cy="0"/>
        </a:xfrm>
      </p:grpSpPr>
      <p:sp>
        <p:nvSpPr>
          <p:cNvPr id="174" name="Shape 174"/>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pic>
        <p:nvPicPr>
          <p:cNvPr id="175" name="Shape 175"/>
          <p:cNvPicPr preferRelativeResize="0"/>
          <p:nvPr/>
        </p:nvPicPr>
        <p:blipFill rotWithShape="1">
          <a:blip r:embed="rId3">
            <a:alphaModFix/>
          </a:blip>
          <a:srcRect b="38928" l="0" r="0" t="41061"/>
          <a:stretch/>
        </p:blipFill>
        <p:spPr>
          <a:xfrm>
            <a:off x="2871575" y="1144624"/>
            <a:ext cx="3405175" cy="679124"/>
          </a:xfrm>
          <a:prstGeom prst="rect">
            <a:avLst/>
          </a:prstGeom>
          <a:noFill/>
          <a:ln>
            <a:noFill/>
          </a:ln>
        </p:spPr>
      </p:pic>
      <p:pic>
        <p:nvPicPr>
          <p:cNvPr id="176" name="Shape 176"/>
          <p:cNvPicPr preferRelativeResize="0"/>
          <p:nvPr/>
        </p:nvPicPr>
        <p:blipFill>
          <a:blip r:embed="rId4">
            <a:alphaModFix/>
          </a:blip>
          <a:stretch>
            <a:fillRect/>
          </a:stretch>
        </p:blipFill>
        <p:spPr>
          <a:xfrm>
            <a:off x="2303087" y="3371048"/>
            <a:ext cx="4542124" cy="1385050"/>
          </a:xfrm>
          <a:prstGeom prst="rect">
            <a:avLst/>
          </a:prstGeom>
          <a:noFill/>
          <a:ln>
            <a:noFill/>
          </a:ln>
        </p:spPr>
      </p:pic>
      <p:pic>
        <p:nvPicPr>
          <p:cNvPr descr="nav.JPG" id="177" name="Shape 177"/>
          <p:cNvPicPr preferRelativeResize="0"/>
          <p:nvPr/>
        </p:nvPicPr>
        <p:blipFill rotWithShape="1">
          <a:blip r:embed="rId5">
            <a:alphaModFix/>
          </a:blip>
          <a:srcRect b="0" l="1858" r="1858" t="0"/>
          <a:stretch/>
        </p:blipFill>
        <p:spPr>
          <a:xfrm>
            <a:off x="886512" y="731350"/>
            <a:ext cx="3361800" cy="1891200"/>
          </a:xfrm>
          <a:prstGeom prst="round2DiagRect">
            <a:avLst>
              <a:gd fmla="val 0" name="adj1"/>
              <a:gd fmla="val 17046" name="adj2"/>
            </a:avLst>
          </a:prstGeom>
          <a:noFill/>
          <a:ln>
            <a:noFill/>
          </a:ln>
        </p:spPr>
      </p:pic>
      <p:pic>
        <p:nvPicPr>
          <p:cNvPr descr="calib.JPG" id="178" name="Shape 178"/>
          <p:cNvPicPr preferRelativeResize="0"/>
          <p:nvPr/>
        </p:nvPicPr>
        <p:blipFill rotWithShape="1">
          <a:blip r:embed="rId6">
            <a:alphaModFix/>
          </a:blip>
          <a:srcRect b="0" l="1858" r="1858" t="0"/>
          <a:stretch/>
        </p:blipFill>
        <p:spPr>
          <a:xfrm flipH="1">
            <a:off x="888700" y="2864900"/>
            <a:ext cx="3361800" cy="1891200"/>
          </a:xfrm>
          <a:prstGeom prst="round2DiagRect">
            <a:avLst>
              <a:gd fmla="val 0" name="adj1"/>
              <a:gd fmla="val 17046" name="adj2"/>
            </a:avLst>
          </a:prstGeom>
          <a:noFill/>
          <a:ln>
            <a:noFill/>
          </a:ln>
        </p:spPr>
      </p:pic>
      <p:pic>
        <p:nvPicPr>
          <p:cNvPr descr="mission.JPG" id="179" name="Shape 179"/>
          <p:cNvPicPr preferRelativeResize="0"/>
          <p:nvPr/>
        </p:nvPicPr>
        <p:blipFill rotWithShape="1">
          <a:blip r:embed="rId7">
            <a:alphaModFix/>
          </a:blip>
          <a:srcRect b="0" l="1858" r="1858" t="0"/>
          <a:stretch/>
        </p:blipFill>
        <p:spPr>
          <a:xfrm flipH="1">
            <a:off x="4896775" y="719575"/>
            <a:ext cx="3361800" cy="1891200"/>
          </a:xfrm>
          <a:prstGeom prst="round2DiagRect">
            <a:avLst>
              <a:gd fmla="val 0" name="adj1"/>
              <a:gd fmla="val 17046" name="adj2"/>
            </a:avLst>
          </a:prstGeom>
          <a:noFill/>
          <a:ln>
            <a:noFill/>
          </a:ln>
        </p:spPr>
      </p:pic>
      <p:pic>
        <p:nvPicPr>
          <p:cNvPr descr="frame.JPG" id="180" name="Shape 180"/>
          <p:cNvPicPr preferRelativeResize="0"/>
          <p:nvPr/>
        </p:nvPicPr>
        <p:blipFill rotWithShape="1">
          <a:blip r:embed="rId8">
            <a:alphaModFix/>
          </a:blip>
          <a:srcRect b="0" l="1858" r="1858" t="0"/>
          <a:stretch/>
        </p:blipFill>
        <p:spPr>
          <a:xfrm>
            <a:off x="4894600" y="2853125"/>
            <a:ext cx="3361800" cy="1891200"/>
          </a:xfrm>
          <a:prstGeom prst="round2DiagRect">
            <a:avLst>
              <a:gd fmla="val 0" name="adj1"/>
              <a:gd fmla="val 17046" name="adj2"/>
            </a:avLst>
          </a:prstGeom>
          <a:noFill/>
          <a:ln>
            <a:noFill/>
          </a:ln>
        </p:spPr>
      </p:pic>
      <p:pic>
        <p:nvPicPr>
          <p:cNvPr id="181" name="Shape 181"/>
          <p:cNvPicPr preferRelativeResize="0"/>
          <p:nvPr/>
        </p:nvPicPr>
        <p:blipFill rotWithShape="1">
          <a:blip r:embed="rId3">
            <a:alphaModFix/>
          </a:blip>
          <a:srcRect b="68030" l="33551" r="33669" t="0"/>
          <a:stretch/>
        </p:blipFill>
        <p:spPr>
          <a:xfrm>
            <a:off x="4016100" y="2189450"/>
            <a:ext cx="1116124" cy="1085000"/>
          </a:xfrm>
          <a:prstGeom prst="rect">
            <a:avLst/>
          </a:prstGeom>
          <a:noFill/>
          <a:ln>
            <a:noFill/>
          </a:ln>
        </p:spPr>
      </p:pic>
      <p:sp>
        <p:nvSpPr>
          <p:cNvPr id="182" name="Shape 18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b="1" lang="en" sz="1600">
                <a:solidFill>
                  <a:schemeClr val="accent5"/>
                </a:solidFill>
                <a:latin typeface="Ubuntu"/>
                <a:ea typeface="Ubuntu"/>
                <a:cs typeface="Ubuntu"/>
                <a:sym typeface="Ubuntu"/>
              </a:rPr>
              <a:t>Flight Control</a:t>
            </a:r>
            <a:r>
              <a:rPr lang="en" sz="1600">
                <a:solidFill>
                  <a:srgbClr val="999999"/>
                </a:solidFill>
                <a:latin typeface="Ubuntu"/>
                <a:ea typeface="Ubuntu"/>
                <a:cs typeface="Ubuntu"/>
                <a:sym typeface="Ubuntu"/>
              </a:rPr>
              <a:t> → Image Processing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1000"/>
                                        <p:tgtEl>
                                          <p:spTgt spid="176"/>
                                        </p:tgtEl>
                                      </p:cBhvr>
                                    </p:animEffect>
                                  </p:childTnLst>
                                </p:cTn>
                              </p:par>
                              <p:par>
                                <p:cTn fill="hold" nodeType="with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5"/>
                                        </p:tgtEl>
                                      </p:cBhvr>
                                    </p:animEffect>
                                    <p:set>
                                      <p:cBhvr>
                                        <p:cTn dur="1" fill="hold">
                                          <p:stCondLst>
                                            <p:cond delay="1000"/>
                                          </p:stCondLst>
                                        </p:cTn>
                                        <p:tgtEl>
                                          <p:spTgt spid="1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76"/>
                                        </p:tgtEl>
                                      </p:cBhvr>
                                    </p:animEffect>
                                    <p:set>
                                      <p:cBhvr>
                                        <p:cTn dur="1" fill="hold">
                                          <p:stCondLst>
                                            <p:cond delay="1000"/>
                                          </p:stCondLst>
                                        </p:cTn>
                                        <p:tgtEl>
                                          <p:spTgt spid="17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x="0" y="0"/>
          <a:ext cx="0" cy="0"/>
          <a:chOff x="0" y="0"/>
          <a:chExt cx="0" cy="0"/>
        </a:xfrm>
      </p:grpSpPr>
      <p:sp>
        <p:nvSpPr>
          <p:cNvPr id="187" name="Shape 187"/>
          <p:cNvSpPr txBox="1"/>
          <p:nvPr>
            <p:ph idx="12" type="sldNum"/>
          </p:nvPr>
        </p:nvSpPr>
        <p:spPr>
          <a:xfrm>
            <a:off x="7835315" y="4663225"/>
            <a:ext cx="11859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Halil Yonter    </a:t>
            </a:r>
            <a:fld id="{00000000-1234-1234-1234-123412341234}" type="slidenum">
              <a:rPr lang="en">
                <a:latin typeface="Ubuntu"/>
                <a:ea typeface="Ubuntu"/>
                <a:cs typeface="Ubuntu"/>
                <a:sym typeface="Ubuntu"/>
              </a:rPr>
              <a:t>‹#›</a:t>
            </a:fld>
          </a:p>
        </p:txBody>
      </p:sp>
      <p:pic>
        <p:nvPicPr>
          <p:cNvPr id="188" name="Shape 188"/>
          <p:cNvPicPr preferRelativeResize="0"/>
          <p:nvPr/>
        </p:nvPicPr>
        <p:blipFill rotWithShape="1">
          <a:blip r:embed="rId3">
            <a:alphaModFix/>
          </a:blip>
          <a:srcRect b="41125" l="0" r="0" t="41061"/>
          <a:stretch/>
        </p:blipFill>
        <p:spPr>
          <a:xfrm>
            <a:off x="2869325" y="1269975"/>
            <a:ext cx="3405100" cy="604575"/>
          </a:xfrm>
          <a:prstGeom prst="rect">
            <a:avLst/>
          </a:prstGeom>
          <a:noFill/>
          <a:ln>
            <a:noFill/>
          </a:ln>
        </p:spPr>
      </p:pic>
      <p:pic>
        <p:nvPicPr>
          <p:cNvPr descr="hackpad.com_rDIoAf2scXe_p.125535_1398701812955_螢幕擷圖存為 2014-04-29 00-03-35.png" id="189" name="Shape 189"/>
          <p:cNvPicPr preferRelativeResize="0"/>
          <p:nvPr/>
        </p:nvPicPr>
        <p:blipFill rotWithShape="1">
          <a:blip r:embed="rId4">
            <a:alphaModFix/>
          </a:blip>
          <a:srcRect b="0" l="3078" r="3068" t="0"/>
          <a:stretch/>
        </p:blipFill>
        <p:spPr>
          <a:xfrm flipH="1">
            <a:off x="888700" y="2864900"/>
            <a:ext cx="3361800" cy="1891200"/>
          </a:xfrm>
          <a:prstGeom prst="round2DiagRect">
            <a:avLst>
              <a:gd fmla="val 0" name="adj1"/>
              <a:gd fmla="val 17046" name="adj2"/>
            </a:avLst>
          </a:prstGeom>
          <a:noFill/>
          <a:ln>
            <a:noFill/>
          </a:ln>
        </p:spPr>
      </p:pic>
      <p:pic>
        <p:nvPicPr>
          <p:cNvPr descr="missionplanner.png" id="190" name="Shape 190"/>
          <p:cNvPicPr preferRelativeResize="0"/>
          <p:nvPr/>
        </p:nvPicPr>
        <p:blipFill rotWithShape="1">
          <a:blip r:embed="rId5">
            <a:alphaModFix/>
          </a:blip>
          <a:srcRect b="0" l="2198" r="2208" t="0"/>
          <a:stretch/>
        </p:blipFill>
        <p:spPr>
          <a:xfrm>
            <a:off x="4894600" y="2853125"/>
            <a:ext cx="3361800" cy="1891200"/>
          </a:xfrm>
          <a:prstGeom prst="round2DiagRect">
            <a:avLst>
              <a:gd fmla="val 0" name="adj1"/>
              <a:gd fmla="val 17046" name="adj2"/>
            </a:avLst>
          </a:prstGeom>
          <a:noFill/>
          <a:ln>
            <a:noFill/>
          </a:ln>
        </p:spPr>
      </p:pic>
      <p:pic>
        <p:nvPicPr>
          <p:cNvPr id="191" name="Shape 191"/>
          <p:cNvPicPr preferRelativeResize="0"/>
          <p:nvPr/>
        </p:nvPicPr>
        <p:blipFill rotWithShape="1">
          <a:blip r:embed="rId3">
            <a:alphaModFix/>
          </a:blip>
          <a:srcRect b="68030" l="33551" r="33669" t="0"/>
          <a:stretch/>
        </p:blipFill>
        <p:spPr>
          <a:xfrm>
            <a:off x="4016100" y="2189450"/>
            <a:ext cx="1116124" cy="1085000"/>
          </a:xfrm>
          <a:prstGeom prst="rect">
            <a:avLst/>
          </a:prstGeom>
          <a:noFill/>
          <a:ln>
            <a:noFill/>
          </a:ln>
        </p:spPr>
      </p:pic>
      <p:pic>
        <p:nvPicPr>
          <p:cNvPr id="192" name="Shape 192"/>
          <p:cNvPicPr preferRelativeResize="0"/>
          <p:nvPr/>
        </p:nvPicPr>
        <p:blipFill rotWithShape="1">
          <a:blip r:embed="rId6">
            <a:alphaModFix/>
          </a:blip>
          <a:srcRect b="38951" l="0" r="0" t="34606"/>
          <a:stretch/>
        </p:blipFill>
        <p:spPr>
          <a:xfrm>
            <a:off x="5046999" y="2189452"/>
            <a:ext cx="3361800" cy="667398"/>
          </a:xfrm>
          <a:prstGeom prst="rect">
            <a:avLst/>
          </a:prstGeom>
          <a:noFill/>
          <a:ln>
            <a:noFill/>
          </a:ln>
        </p:spPr>
      </p:pic>
      <p:pic>
        <p:nvPicPr>
          <p:cNvPr id="193" name="Shape 193"/>
          <p:cNvPicPr preferRelativeResize="0"/>
          <p:nvPr/>
        </p:nvPicPr>
        <p:blipFill rotWithShape="1">
          <a:blip r:embed="rId7">
            <a:alphaModFix/>
          </a:blip>
          <a:srcRect b="27158" l="3747" r="4618" t="27502"/>
          <a:stretch/>
        </p:blipFill>
        <p:spPr>
          <a:xfrm>
            <a:off x="886125" y="2232225"/>
            <a:ext cx="2921025" cy="581849"/>
          </a:xfrm>
          <a:prstGeom prst="rect">
            <a:avLst/>
          </a:prstGeom>
          <a:noFill/>
          <a:ln>
            <a:noFill/>
          </a:ln>
        </p:spPr>
      </p:pic>
      <p:sp>
        <p:nvSpPr>
          <p:cNvPr id="194" name="Shape 194"/>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b="1" lang="en" sz="1600">
                <a:solidFill>
                  <a:schemeClr val="accent5"/>
                </a:solidFill>
                <a:latin typeface="Ubuntu"/>
                <a:ea typeface="Ubuntu"/>
                <a:cs typeface="Ubuntu"/>
                <a:sym typeface="Ubuntu"/>
              </a:rPr>
              <a:t>Flight Control</a:t>
            </a:r>
            <a:r>
              <a:rPr lang="en" sz="1600">
                <a:solidFill>
                  <a:srgbClr val="999999"/>
                </a:solidFill>
                <a:latin typeface="Ubuntu"/>
                <a:ea typeface="Ubuntu"/>
                <a:cs typeface="Ubuntu"/>
                <a:sym typeface="Ubuntu"/>
              </a:rPr>
              <a:t> → Image Processing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8" name="Shape 198"/>
        <p:cNvGrpSpPr/>
        <p:nvPr/>
      </p:nvGrpSpPr>
      <p:grpSpPr>
        <a:xfrm>
          <a:off x="0" y="0"/>
          <a:ext cx="0" cy="0"/>
          <a:chOff x="0" y="0"/>
          <a:chExt cx="0" cy="0"/>
        </a:xfrm>
      </p:grpSpPr>
      <p:sp>
        <p:nvSpPr>
          <p:cNvPr id="199" name="Shape 199"/>
          <p:cNvSpPr/>
          <p:nvPr/>
        </p:nvSpPr>
        <p:spPr>
          <a:xfrm>
            <a:off x="332125" y="1163550"/>
            <a:ext cx="687300" cy="3645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200" name="Shape 200"/>
          <p:cNvSpPr txBox="1"/>
          <p:nvPr/>
        </p:nvSpPr>
        <p:spPr>
          <a:xfrm>
            <a:off x="1441800" y="1375150"/>
            <a:ext cx="6260400" cy="1387800"/>
          </a:xfrm>
          <a:prstGeom prst="rect">
            <a:avLst/>
          </a:prstGeom>
          <a:noFill/>
          <a:ln>
            <a:noFill/>
          </a:ln>
        </p:spPr>
        <p:txBody>
          <a:bodyPr anchorCtr="0" anchor="ctr" bIns="91425" lIns="91425" rIns="91425" tIns="91425">
            <a:noAutofit/>
          </a:bodyPr>
          <a:lstStyle/>
          <a:p>
            <a:pPr lvl="0" rtl="0" algn="ctr">
              <a:spcBef>
                <a:spcPts val="0"/>
              </a:spcBef>
              <a:buNone/>
            </a:pPr>
            <a:r>
              <a:rPr lang="en" sz="3800">
                <a:solidFill>
                  <a:schemeClr val="dk1"/>
                </a:solidFill>
                <a:latin typeface="Ubuntu"/>
                <a:ea typeface="Ubuntu"/>
                <a:cs typeface="Ubuntu"/>
                <a:sym typeface="Ubuntu"/>
              </a:rPr>
              <a:t>Image Processing</a:t>
            </a:r>
          </a:p>
        </p:txBody>
      </p:sp>
      <p:cxnSp>
        <p:nvCxnSpPr>
          <p:cNvPr id="201" name="Shape 201"/>
          <p:cNvCxnSpPr/>
          <p:nvPr/>
        </p:nvCxnSpPr>
        <p:spPr>
          <a:xfrm>
            <a:off x="3111900" y="2479550"/>
            <a:ext cx="2920200" cy="0"/>
          </a:xfrm>
          <a:prstGeom prst="straightConnector1">
            <a:avLst/>
          </a:prstGeom>
          <a:noFill/>
          <a:ln cap="flat" cmpd="sng" w="38100">
            <a:solidFill>
              <a:schemeClr val="accent5"/>
            </a:solidFill>
            <a:prstDash val="solid"/>
            <a:round/>
            <a:headEnd len="lg" w="lg" type="none"/>
            <a:tailEnd len="lg" w="lg" type="none"/>
          </a:ln>
        </p:spPr>
      </p:cxnSp>
      <p:sp>
        <p:nvSpPr>
          <p:cNvPr id="202" name="Shape 202"/>
          <p:cNvSpPr txBox="1"/>
          <p:nvPr/>
        </p:nvSpPr>
        <p:spPr>
          <a:xfrm>
            <a:off x="1850575" y="2409275"/>
            <a:ext cx="5657400" cy="963900"/>
          </a:xfrm>
          <a:prstGeom prst="rect">
            <a:avLst/>
          </a:prstGeom>
          <a:noFill/>
          <a:ln>
            <a:noFill/>
          </a:ln>
        </p:spPr>
        <p:txBody>
          <a:bodyPr anchorCtr="0" anchor="ctr" bIns="91425" lIns="91425" rIns="91425" tIns="91425">
            <a:noAutofit/>
          </a:bodyPr>
          <a:lstStyle/>
          <a:p>
            <a:pPr lvl="0" rtl="0" algn="ctr">
              <a:spcBef>
                <a:spcPts val="0"/>
              </a:spcBef>
              <a:buNone/>
            </a:pPr>
            <a:r>
              <a:rPr lang="en" sz="2100">
                <a:solidFill>
                  <a:schemeClr val="accent5"/>
                </a:solidFill>
                <a:latin typeface="Ubuntu"/>
                <a:ea typeface="Ubuntu"/>
                <a:cs typeface="Ubuntu"/>
                <a:sym typeface="Ubuntu"/>
              </a:rPr>
              <a:t>Cody Campbell and Alexandra Borgesen</a:t>
            </a:r>
          </a:p>
          <a:p>
            <a:pPr lvl="0" rtl="0" algn="ctr">
              <a:spcBef>
                <a:spcPts val="0"/>
              </a:spcBef>
              <a:buNone/>
            </a:pPr>
            <a:r>
              <a:t/>
            </a:r>
            <a:endParaRPr sz="2100">
              <a:solidFill>
                <a:schemeClr val="accent5"/>
              </a:solidFill>
              <a:latin typeface="Ubuntu"/>
              <a:ea typeface="Ubuntu"/>
              <a:cs typeface="Ubuntu"/>
              <a:sym typeface="Ubuntu"/>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x="0" y="0"/>
          <a:ext cx="0" cy="0"/>
          <a:chOff x="0" y="0"/>
          <a:chExt cx="0" cy="0"/>
        </a:xfrm>
      </p:grpSpPr>
      <p:sp>
        <p:nvSpPr>
          <p:cNvPr id="207" name="Shape 207"/>
          <p:cNvSpPr txBox="1"/>
          <p:nvPr>
            <p:ph idx="4294967295" type="title"/>
          </p:nvPr>
        </p:nvSpPr>
        <p:spPr>
          <a:xfrm>
            <a:off x="387900" y="661350"/>
            <a:ext cx="8368200" cy="686100"/>
          </a:xfrm>
          <a:prstGeom prst="rect">
            <a:avLst/>
          </a:prstGeom>
        </p:spPr>
        <p:txBody>
          <a:bodyPr anchorCtr="0" anchor="b" bIns="91425" lIns="91425" rIns="91425" tIns="91425">
            <a:noAutofit/>
          </a:bodyPr>
          <a:lstStyle/>
          <a:p>
            <a:pPr lvl="0" rtl="0">
              <a:spcBef>
                <a:spcPts val="0"/>
              </a:spcBef>
              <a:buNone/>
            </a:pPr>
            <a:r>
              <a:rPr lang="en">
                <a:latin typeface="Ubuntu"/>
                <a:ea typeface="Ubuntu"/>
                <a:cs typeface="Ubuntu"/>
                <a:sym typeface="Ubuntu"/>
              </a:rPr>
              <a:t>NVIDIA Jetson TX1</a:t>
            </a:r>
          </a:p>
        </p:txBody>
      </p:sp>
      <p:sp>
        <p:nvSpPr>
          <p:cNvPr id="208" name="Shape 208"/>
          <p:cNvSpPr txBox="1"/>
          <p:nvPr>
            <p:ph idx="4294967295" type="body"/>
          </p:nvPr>
        </p:nvSpPr>
        <p:spPr>
          <a:xfrm>
            <a:off x="509825" y="1658575"/>
            <a:ext cx="4278900" cy="2689500"/>
          </a:xfrm>
          <a:prstGeom prst="rect">
            <a:avLst/>
          </a:prstGeom>
        </p:spPr>
        <p:txBody>
          <a:bodyPr anchorCtr="0" anchor="t" bIns="91425" lIns="91425" rIns="91425" tIns="91425">
            <a:noAutofit/>
          </a:bodyPr>
          <a:lstStyle/>
          <a:p>
            <a:pPr indent="-330200" lvl="0" marL="457200" rtl="0">
              <a:spcBef>
                <a:spcPts val="0"/>
              </a:spcBef>
              <a:buSzPct val="100000"/>
              <a:buFont typeface="Ubuntu"/>
              <a:buChar char="●"/>
            </a:pPr>
            <a:r>
              <a:rPr lang="en" sz="1600">
                <a:latin typeface="Ubuntu"/>
                <a:ea typeface="Ubuntu"/>
                <a:cs typeface="Ubuntu"/>
                <a:sym typeface="Ubuntu"/>
              </a:rPr>
              <a:t>Low power consumption</a:t>
            </a:r>
          </a:p>
          <a:p>
            <a:pPr indent="-330200" lvl="0" marL="457200" rtl="0">
              <a:spcBef>
                <a:spcPts val="0"/>
              </a:spcBef>
              <a:buSzPct val="100000"/>
              <a:buFont typeface="Ubuntu"/>
              <a:buChar char="●"/>
            </a:pPr>
            <a:r>
              <a:rPr lang="en" sz="1600">
                <a:latin typeface="Ubuntu"/>
                <a:ea typeface="Ubuntu"/>
                <a:cs typeface="Ubuntu"/>
                <a:sym typeface="Ubuntu"/>
              </a:rPr>
              <a:t>Integrated WiFi</a:t>
            </a:r>
          </a:p>
          <a:p>
            <a:pPr indent="-330200" lvl="0" marL="457200" rtl="0">
              <a:spcBef>
                <a:spcPts val="0"/>
              </a:spcBef>
              <a:buSzPct val="100000"/>
              <a:buFont typeface="Ubuntu"/>
              <a:buChar char="●"/>
            </a:pPr>
            <a:r>
              <a:rPr lang="en" sz="1600">
                <a:latin typeface="Ubuntu"/>
                <a:ea typeface="Ubuntu"/>
                <a:cs typeface="Ubuntu"/>
                <a:sym typeface="Ubuntu"/>
              </a:rPr>
              <a:t>Designed specifically for </a:t>
            </a:r>
          </a:p>
          <a:p>
            <a:pPr indent="-330200" lvl="1" marL="914400" rtl="0">
              <a:spcBef>
                <a:spcPts val="0"/>
              </a:spcBef>
              <a:buSzPct val="100000"/>
              <a:buFont typeface="Ubuntu"/>
              <a:buChar char="○"/>
            </a:pPr>
            <a:r>
              <a:rPr lang="en" sz="1600">
                <a:latin typeface="Ubuntu"/>
                <a:ea typeface="Ubuntu"/>
                <a:cs typeface="Ubuntu"/>
                <a:sym typeface="Ubuntu"/>
              </a:rPr>
              <a:t>Video Processing</a:t>
            </a:r>
          </a:p>
          <a:p>
            <a:pPr indent="-330200" lvl="1" marL="914400" rtl="0">
              <a:spcBef>
                <a:spcPts val="0"/>
              </a:spcBef>
              <a:buSzPct val="100000"/>
              <a:buFont typeface="Ubuntu"/>
              <a:buChar char="○"/>
            </a:pPr>
            <a:r>
              <a:rPr lang="en" sz="1600">
                <a:latin typeface="Ubuntu"/>
                <a:ea typeface="Ubuntu"/>
                <a:cs typeface="Ubuntu"/>
                <a:sym typeface="Ubuntu"/>
              </a:rPr>
              <a:t>Image Recognition</a:t>
            </a:r>
          </a:p>
          <a:p>
            <a:pPr indent="-330200" lvl="1" marL="914400" rtl="0">
              <a:spcBef>
                <a:spcPts val="0"/>
              </a:spcBef>
              <a:buSzPct val="100000"/>
              <a:buFont typeface="Ubuntu"/>
              <a:buChar char="○"/>
            </a:pPr>
            <a:r>
              <a:rPr lang="en" sz="1600">
                <a:latin typeface="Ubuntu"/>
                <a:ea typeface="Ubuntu"/>
                <a:cs typeface="Ubuntu"/>
                <a:sym typeface="Ubuntu"/>
              </a:rPr>
              <a:t>Deep Learning</a:t>
            </a:r>
          </a:p>
        </p:txBody>
      </p:sp>
      <p:sp>
        <p:nvSpPr>
          <p:cNvPr id="209" name="Shape 209"/>
          <p:cNvSpPr txBox="1"/>
          <p:nvPr>
            <p:ph idx="12" type="sldNum"/>
          </p:nvPr>
        </p:nvSpPr>
        <p:spPr>
          <a:xfrm>
            <a:off x="6951553" y="4663225"/>
            <a:ext cx="2069700" cy="393600"/>
          </a:xfrm>
          <a:prstGeom prst="rect">
            <a:avLst/>
          </a:prstGeom>
        </p:spPr>
        <p:txBody>
          <a:bodyPr anchorCtr="0" anchor="ctr" bIns="91425" lIns="91425" rIns="91425" tIns="91425">
            <a:noAutofit/>
          </a:bodyPr>
          <a:lstStyle/>
          <a:p>
            <a:pPr lvl="0" rtl="0">
              <a:spcBef>
                <a:spcPts val="0"/>
              </a:spcBef>
              <a:buNone/>
            </a:pPr>
            <a:r>
              <a:rPr lang="en">
                <a:latin typeface="Ubuntu"/>
                <a:ea typeface="Ubuntu"/>
                <a:cs typeface="Ubuntu"/>
                <a:sym typeface="Ubuntu"/>
              </a:rPr>
              <a:t>Cody Campbell	</a:t>
            </a:r>
            <a:fld id="{00000000-1234-1234-1234-123412341234}" type="slidenum">
              <a:rPr lang="en"/>
              <a:t>‹#›</a:t>
            </a:fld>
          </a:p>
        </p:txBody>
      </p:sp>
      <p:pic>
        <p:nvPicPr>
          <p:cNvPr id="210" name="Shape 210"/>
          <p:cNvPicPr preferRelativeResize="0"/>
          <p:nvPr/>
        </p:nvPicPr>
        <p:blipFill>
          <a:blip r:embed="rId3">
            <a:alphaModFix/>
          </a:blip>
          <a:stretch>
            <a:fillRect/>
          </a:stretch>
        </p:blipFill>
        <p:spPr>
          <a:xfrm>
            <a:off x="5122200" y="843475"/>
            <a:ext cx="3345575" cy="1925800"/>
          </a:xfrm>
          <a:prstGeom prst="rect">
            <a:avLst/>
          </a:prstGeom>
          <a:noFill/>
          <a:ln>
            <a:noFill/>
          </a:ln>
        </p:spPr>
      </p:pic>
      <p:sp>
        <p:nvSpPr>
          <p:cNvPr id="211" name="Shape 211"/>
          <p:cNvSpPr txBox="1"/>
          <p:nvPr/>
        </p:nvSpPr>
        <p:spPr>
          <a:xfrm>
            <a:off x="5122199" y="2929975"/>
            <a:ext cx="4131000" cy="2027700"/>
          </a:xfrm>
          <a:prstGeom prst="rect">
            <a:avLst/>
          </a:prstGeom>
          <a:noFill/>
          <a:ln>
            <a:noFill/>
          </a:ln>
        </p:spPr>
        <p:txBody>
          <a:bodyPr anchorCtr="0" anchor="t" bIns="91425" lIns="91425" rIns="91425" tIns="91425">
            <a:noAutofit/>
          </a:bodyPr>
          <a:lstStyle/>
          <a:p>
            <a:pPr lvl="0" rtl="0">
              <a:spcBef>
                <a:spcPts val="0"/>
              </a:spcBef>
              <a:buNone/>
            </a:pPr>
            <a:r>
              <a:rPr lang="en" sz="2000" u="sng">
                <a:solidFill>
                  <a:srgbClr val="EFEFEF"/>
                </a:solidFill>
                <a:latin typeface="Ubuntu"/>
                <a:ea typeface="Ubuntu"/>
                <a:cs typeface="Ubuntu"/>
                <a:sym typeface="Ubuntu"/>
              </a:rPr>
              <a:t>Specifications:</a:t>
            </a:r>
          </a:p>
          <a:p>
            <a:pPr indent="-355600" lvl="0" marL="457200" rtl="0">
              <a:spcBef>
                <a:spcPts val="0"/>
              </a:spcBef>
              <a:buClr>
                <a:schemeClr val="dk1"/>
              </a:buClr>
              <a:buSzPct val="100000"/>
              <a:buFont typeface="Ubuntu"/>
              <a:buChar char="●"/>
            </a:pPr>
            <a:r>
              <a:rPr lang="en" sz="2000">
                <a:solidFill>
                  <a:schemeClr val="dk1"/>
                </a:solidFill>
                <a:latin typeface="Ubuntu"/>
                <a:ea typeface="Ubuntu"/>
                <a:cs typeface="Ubuntu"/>
                <a:sym typeface="Ubuntu"/>
              </a:rPr>
              <a:t>64-bit ARM A57 CPUs</a:t>
            </a:r>
          </a:p>
          <a:p>
            <a:pPr indent="-355600" lvl="0" marL="457200" rtl="0">
              <a:spcBef>
                <a:spcPts val="0"/>
              </a:spcBef>
              <a:buClr>
                <a:schemeClr val="dk1"/>
              </a:buClr>
              <a:buSzPct val="100000"/>
              <a:buFont typeface="Ubuntu"/>
              <a:buChar char="●"/>
            </a:pPr>
            <a:r>
              <a:rPr lang="en" sz="2000">
                <a:solidFill>
                  <a:schemeClr val="dk1"/>
                </a:solidFill>
                <a:latin typeface="Ubuntu"/>
                <a:ea typeface="Ubuntu"/>
                <a:cs typeface="Ubuntu"/>
                <a:sym typeface="Ubuntu"/>
              </a:rPr>
              <a:t>4 GB LPDDR4 Memory</a:t>
            </a:r>
          </a:p>
        </p:txBody>
      </p:sp>
      <p:sp>
        <p:nvSpPr>
          <p:cNvPr id="212" name="Shape 212"/>
          <p:cNvSpPr txBox="1"/>
          <p:nvPr>
            <p:ph idx="4294967295" type="title"/>
          </p:nvPr>
        </p:nvSpPr>
        <p:spPr>
          <a:xfrm>
            <a:off x="-125" y="0"/>
            <a:ext cx="9144000" cy="489000"/>
          </a:xfrm>
          <a:prstGeom prst="rect">
            <a:avLst/>
          </a:prstGeom>
          <a:solidFill>
            <a:srgbClr val="000000"/>
          </a:solidFill>
        </p:spPr>
        <p:txBody>
          <a:bodyPr anchorCtr="0" anchor="ctr" bIns="91425" lIns="91425" rIns="91425" tIns="91425">
            <a:noAutofit/>
          </a:bodyPr>
          <a:lstStyle/>
          <a:p>
            <a:pPr lvl="0" rtl="0" algn="ctr">
              <a:spcBef>
                <a:spcPts val="0"/>
              </a:spcBef>
              <a:buNone/>
            </a:pPr>
            <a:r>
              <a:t/>
            </a:r>
            <a:endParaRPr b="1" sz="1000">
              <a:latin typeface="Ubuntu"/>
              <a:ea typeface="Ubuntu"/>
              <a:cs typeface="Ubuntu"/>
              <a:sym typeface="Ubuntu"/>
            </a:endParaRPr>
          </a:p>
          <a:p>
            <a:pPr lvl="0" rtl="0" algn="ctr">
              <a:spcBef>
                <a:spcPts val="1000"/>
              </a:spcBef>
              <a:buNone/>
            </a:pPr>
            <a:r>
              <a:rPr lang="en" sz="1600">
                <a:solidFill>
                  <a:srgbClr val="999999"/>
                </a:solidFill>
                <a:latin typeface="Ubuntu"/>
                <a:ea typeface="Ubuntu"/>
                <a:cs typeface="Ubuntu"/>
                <a:sym typeface="Ubuntu"/>
              </a:rPr>
              <a:t>Recap</a:t>
            </a:r>
            <a:r>
              <a:rPr lang="en" sz="1600">
                <a:solidFill>
                  <a:srgbClr val="FFFFFF"/>
                </a:solidFill>
                <a:latin typeface="Ubuntu"/>
                <a:ea typeface="Ubuntu"/>
                <a:cs typeface="Ubuntu"/>
                <a:sym typeface="Ubuntu"/>
              </a:rPr>
              <a:t> </a:t>
            </a:r>
            <a:r>
              <a:rPr lang="en" sz="1600">
                <a:solidFill>
                  <a:srgbClr val="999999"/>
                </a:solidFill>
                <a:latin typeface="Ubuntu"/>
                <a:ea typeface="Ubuntu"/>
                <a:cs typeface="Ubuntu"/>
                <a:sym typeface="Ubuntu"/>
              </a:rPr>
              <a:t>→</a:t>
            </a:r>
            <a:r>
              <a:rPr lang="en" sz="1600">
                <a:latin typeface="Ubuntu"/>
                <a:ea typeface="Ubuntu"/>
                <a:cs typeface="Ubuntu"/>
                <a:sym typeface="Ubuntu"/>
              </a:rPr>
              <a:t> </a:t>
            </a:r>
            <a:r>
              <a:rPr lang="en" sz="1600">
                <a:solidFill>
                  <a:srgbClr val="999999"/>
                </a:solidFill>
                <a:latin typeface="Ubuntu"/>
                <a:ea typeface="Ubuntu"/>
                <a:cs typeface="Ubuntu"/>
                <a:sym typeface="Ubuntu"/>
              </a:rPr>
              <a:t>Flight Control → </a:t>
            </a:r>
            <a:r>
              <a:rPr b="1" lang="en" sz="1600">
                <a:solidFill>
                  <a:schemeClr val="accent5"/>
                </a:solidFill>
                <a:latin typeface="Ubuntu"/>
                <a:ea typeface="Ubuntu"/>
                <a:cs typeface="Ubuntu"/>
                <a:sym typeface="Ubuntu"/>
              </a:rPr>
              <a:t>Image Processing</a:t>
            </a:r>
            <a:r>
              <a:rPr lang="en" sz="1600">
                <a:solidFill>
                  <a:srgbClr val="999999"/>
                </a:solidFill>
                <a:latin typeface="Ubuntu"/>
                <a:ea typeface="Ubuntu"/>
                <a:cs typeface="Ubuntu"/>
                <a:sym typeface="Ubuntu"/>
              </a:rPr>
              <a:t> → WiFi / USNG → Airframe &amp; Performance → Demo</a:t>
            </a:r>
          </a:p>
          <a:p>
            <a:pPr lvl="0" rtl="0" algn="ctr">
              <a:spcBef>
                <a:spcPts val="0"/>
              </a:spcBef>
              <a:buNone/>
            </a:pPr>
            <a:r>
              <a:rPr lang="en" sz="1600">
                <a:latin typeface="Ubuntu"/>
                <a:ea typeface="Ubuntu"/>
                <a:cs typeface="Ubuntu"/>
                <a:sym typeface="Ubuntu"/>
              </a:rPr>
              <a:t>	</a:t>
            </a:r>
          </a:p>
        </p:txBody>
      </p:sp>
    </p:spTree>
  </p:cSld>
  <p:clrMapOvr>
    <a:masterClrMapping/>
  </p:clrMapOvr>
</p:sld>
</file>

<file path=ppt/theme/theme1.xml><?xml version="1.0" encoding="utf-8"?>
<a:theme xmlns:a="http://schemas.openxmlformats.org/drawingml/2006/main" xmlns:r="http://schemas.openxmlformats.org/officeDocument/2006/relationships" name="marina">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