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3"/>
  </p:notesMasterIdLst>
  <p:handoutMasterIdLst>
    <p:handoutMasterId r:id="rId34"/>
  </p:handoutMasterIdLst>
  <p:sldIdLst>
    <p:sldId id="267" r:id="rId2"/>
    <p:sldId id="268" r:id="rId3"/>
    <p:sldId id="270" r:id="rId4"/>
    <p:sldId id="269" r:id="rId5"/>
    <p:sldId id="271" r:id="rId6"/>
    <p:sldId id="272" r:id="rId7"/>
    <p:sldId id="273" r:id="rId8"/>
    <p:sldId id="283" r:id="rId9"/>
    <p:sldId id="274" r:id="rId10"/>
    <p:sldId id="276" r:id="rId11"/>
    <p:sldId id="277" r:id="rId12"/>
    <p:sldId id="275" r:id="rId13"/>
    <p:sldId id="279" r:id="rId14"/>
    <p:sldId id="292" r:id="rId15"/>
    <p:sldId id="294" r:id="rId16"/>
    <p:sldId id="278" r:id="rId17"/>
    <p:sldId id="293" r:id="rId18"/>
    <p:sldId id="280" r:id="rId19"/>
    <p:sldId id="286" r:id="rId20"/>
    <p:sldId id="285" r:id="rId21"/>
    <p:sldId id="295" r:id="rId22"/>
    <p:sldId id="296" r:id="rId23"/>
    <p:sldId id="281" r:id="rId24"/>
    <p:sldId id="282" r:id="rId25"/>
    <p:sldId id="284" r:id="rId26"/>
    <p:sldId id="297" r:id="rId27"/>
    <p:sldId id="288" r:id="rId28"/>
    <p:sldId id="289" r:id="rId29"/>
    <p:sldId id="290" r:id="rId30"/>
    <p:sldId id="287" r:id="rId31"/>
    <p:sldId id="291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800080"/>
    <a:srgbClr val="CCECFF"/>
    <a:srgbClr val="FA320A"/>
    <a:srgbClr val="66CCFF"/>
    <a:srgbClr val="996600"/>
    <a:srgbClr val="FFFFFF"/>
    <a:srgbClr val="FF9900"/>
    <a:srgbClr val="F3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94714" autoAdjust="0"/>
  </p:normalViewPr>
  <p:slideViewPr>
    <p:cSldViewPr snapToGrid="0">
      <p:cViewPr varScale="1">
        <p:scale>
          <a:sx n="74" d="100"/>
          <a:sy n="74" d="100"/>
        </p:scale>
        <p:origin x="-9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cha_000\Documents\FILES\USCPI_1774-2014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icha_000\Documents\FILES\market-cap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Dollar Value (in 1774 dollars) - Logarithmic</a:t>
            </a:r>
            <a:r>
              <a:rPr lang="en-US" baseline="0"/>
              <a:t> scale</a:t>
            </a:r>
            <a:endParaRPr lang="en-US"/>
          </a:p>
        </c:rich>
      </c:tx>
      <c:layout>
        <c:manualLayout>
          <c:xMode val="edge"/>
          <c:yMode val="edge"/>
          <c:x val="0.24717820822523459"/>
          <c:y val="2.8262411942962931E-2"/>
        </c:manualLayout>
      </c:layout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'USCPI_1774-2014'!$B$1</c:f>
              <c:strCache>
                <c:ptCount val="1"/>
                <c:pt idx="0">
                  <c:v>US Dollar Value</c:v>
                </c:pt>
              </c:strCache>
            </c:strRef>
          </c:tx>
          <c:spPr>
            <a:ln w="19050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xVal>
            <c:numRef>
              <c:f>'USCPI_1774-2014'!$A$2:$A$240</c:f>
              <c:numCache>
                <c:formatCode>General</c:formatCode>
                <c:ptCount val="239"/>
                <c:pt idx="0">
                  <c:v>1774</c:v>
                </c:pt>
                <c:pt idx="1">
                  <c:v>1775</c:v>
                </c:pt>
                <c:pt idx="2">
                  <c:v>1776</c:v>
                </c:pt>
                <c:pt idx="3">
                  <c:v>1777</c:v>
                </c:pt>
                <c:pt idx="4">
                  <c:v>1778</c:v>
                </c:pt>
                <c:pt idx="5">
                  <c:v>1779</c:v>
                </c:pt>
                <c:pt idx="6">
                  <c:v>1780</c:v>
                </c:pt>
                <c:pt idx="7">
                  <c:v>1781</c:v>
                </c:pt>
                <c:pt idx="8">
                  <c:v>1782</c:v>
                </c:pt>
                <c:pt idx="9">
                  <c:v>1783</c:v>
                </c:pt>
                <c:pt idx="10">
                  <c:v>1784</c:v>
                </c:pt>
                <c:pt idx="11">
                  <c:v>1785</c:v>
                </c:pt>
                <c:pt idx="12">
                  <c:v>1786</c:v>
                </c:pt>
                <c:pt idx="13">
                  <c:v>1787</c:v>
                </c:pt>
                <c:pt idx="14">
                  <c:v>1788</c:v>
                </c:pt>
                <c:pt idx="15">
                  <c:v>1789</c:v>
                </c:pt>
                <c:pt idx="16">
                  <c:v>1790</c:v>
                </c:pt>
                <c:pt idx="17">
                  <c:v>1791</c:v>
                </c:pt>
                <c:pt idx="18">
                  <c:v>1792</c:v>
                </c:pt>
                <c:pt idx="19">
                  <c:v>1793</c:v>
                </c:pt>
                <c:pt idx="20">
                  <c:v>1794</c:v>
                </c:pt>
                <c:pt idx="21">
                  <c:v>1795</c:v>
                </c:pt>
                <c:pt idx="22">
                  <c:v>1796</c:v>
                </c:pt>
                <c:pt idx="23">
                  <c:v>1797</c:v>
                </c:pt>
                <c:pt idx="24">
                  <c:v>1798</c:v>
                </c:pt>
                <c:pt idx="25">
                  <c:v>1799</c:v>
                </c:pt>
                <c:pt idx="26">
                  <c:v>1800</c:v>
                </c:pt>
                <c:pt idx="27">
                  <c:v>1801</c:v>
                </c:pt>
                <c:pt idx="28">
                  <c:v>1802</c:v>
                </c:pt>
                <c:pt idx="29">
                  <c:v>1803</c:v>
                </c:pt>
                <c:pt idx="30">
                  <c:v>1804</c:v>
                </c:pt>
                <c:pt idx="31">
                  <c:v>1805</c:v>
                </c:pt>
                <c:pt idx="32">
                  <c:v>1806</c:v>
                </c:pt>
                <c:pt idx="33">
                  <c:v>1807</c:v>
                </c:pt>
                <c:pt idx="34">
                  <c:v>1808</c:v>
                </c:pt>
                <c:pt idx="35">
                  <c:v>1809</c:v>
                </c:pt>
                <c:pt idx="36">
                  <c:v>1810</c:v>
                </c:pt>
                <c:pt idx="37">
                  <c:v>1811</c:v>
                </c:pt>
                <c:pt idx="38">
                  <c:v>1812</c:v>
                </c:pt>
                <c:pt idx="39">
                  <c:v>1813</c:v>
                </c:pt>
                <c:pt idx="40">
                  <c:v>1814</c:v>
                </c:pt>
                <c:pt idx="41">
                  <c:v>1815</c:v>
                </c:pt>
                <c:pt idx="42">
                  <c:v>1816</c:v>
                </c:pt>
                <c:pt idx="43">
                  <c:v>1817</c:v>
                </c:pt>
                <c:pt idx="44">
                  <c:v>1818</c:v>
                </c:pt>
                <c:pt idx="45">
                  <c:v>1819</c:v>
                </c:pt>
                <c:pt idx="46">
                  <c:v>1820</c:v>
                </c:pt>
                <c:pt idx="47">
                  <c:v>1821</c:v>
                </c:pt>
                <c:pt idx="48">
                  <c:v>1822</c:v>
                </c:pt>
                <c:pt idx="49">
                  <c:v>1823</c:v>
                </c:pt>
                <c:pt idx="50">
                  <c:v>1824</c:v>
                </c:pt>
                <c:pt idx="51">
                  <c:v>1825</c:v>
                </c:pt>
                <c:pt idx="52">
                  <c:v>1826</c:v>
                </c:pt>
                <c:pt idx="53">
                  <c:v>1827</c:v>
                </c:pt>
                <c:pt idx="54">
                  <c:v>1828</c:v>
                </c:pt>
                <c:pt idx="55">
                  <c:v>1829</c:v>
                </c:pt>
                <c:pt idx="56">
                  <c:v>1830</c:v>
                </c:pt>
                <c:pt idx="57">
                  <c:v>1831</c:v>
                </c:pt>
                <c:pt idx="58">
                  <c:v>1832</c:v>
                </c:pt>
                <c:pt idx="59">
                  <c:v>1833</c:v>
                </c:pt>
                <c:pt idx="60">
                  <c:v>1834</c:v>
                </c:pt>
                <c:pt idx="61">
                  <c:v>1835</c:v>
                </c:pt>
                <c:pt idx="62">
                  <c:v>1836</c:v>
                </c:pt>
                <c:pt idx="63">
                  <c:v>1837</c:v>
                </c:pt>
                <c:pt idx="64">
                  <c:v>1838</c:v>
                </c:pt>
                <c:pt idx="65">
                  <c:v>1839</c:v>
                </c:pt>
                <c:pt idx="66">
                  <c:v>1840</c:v>
                </c:pt>
                <c:pt idx="67">
                  <c:v>1841</c:v>
                </c:pt>
                <c:pt idx="68">
                  <c:v>1842</c:v>
                </c:pt>
                <c:pt idx="69">
                  <c:v>1843</c:v>
                </c:pt>
                <c:pt idx="70">
                  <c:v>1844</c:v>
                </c:pt>
                <c:pt idx="71">
                  <c:v>1845</c:v>
                </c:pt>
                <c:pt idx="72">
                  <c:v>1846</c:v>
                </c:pt>
                <c:pt idx="73">
                  <c:v>1847</c:v>
                </c:pt>
                <c:pt idx="74">
                  <c:v>1848</c:v>
                </c:pt>
                <c:pt idx="75">
                  <c:v>1849</c:v>
                </c:pt>
                <c:pt idx="76">
                  <c:v>1850</c:v>
                </c:pt>
                <c:pt idx="77">
                  <c:v>1851</c:v>
                </c:pt>
                <c:pt idx="78">
                  <c:v>1852</c:v>
                </c:pt>
                <c:pt idx="79">
                  <c:v>1853</c:v>
                </c:pt>
                <c:pt idx="80">
                  <c:v>1854</c:v>
                </c:pt>
                <c:pt idx="81">
                  <c:v>1855</c:v>
                </c:pt>
                <c:pt idx="82">
                  <c:v>1856</c:v>
                </c:pt>
                <c:pt idx="83">
                  <c:v>1857</c:v>
                </c:pt>
                <c:pt idx="84">
                  <c:v>1858</c:v>
                </c:pt>
                <c:pt idx="85">
                  <c:v>1859</c:v>
                </c:pt>
                <c:pt idx="86">
                  <c:v>1860</c:v>
                </c:pt>
                <c:pt idx="87">
                  <c:v>1861</c:v>
                </c:pt>
                <c:pt idx="88">
                  <c:v>1862</c:v>
                </c:pt>
                <c:pt idx="89">
                  <c:v>1863</c:v>
                </c:pt>
                <c:pt idx="90">
                  <c:v>1864</c:v>
                </c:pt>
                <c:pt idx="91">
                  <c:v>1865</c:v>
                </c:pt>
                <c:pt idx="92">
                  <c:v>1866</c:v>
                </c:pt>
                <c:pt idx="93">
                  <c:v>1867</c:v>
                </c:pt>
                <c:pt idx="94">
                  <c:v>1868</c:v>
                </c:pt>
                <c:pt idx="95">
                  <c:v>1869</c:v>
                </c:pt>
                <c:pt idx="96">
                  <c:v>1870</c:v>
                </c:pt>
                <c:pt idx="97">
                  <c:v>1871</c:v>
                </c:pt>
                <c:pt idx="98">
                  <c:v>1872</c:v>
                </c:pt>
                <c:pt idx="99">
                  <c:v>1873</c:v>
                </c:pt>
                <c:pt idx="100">
                  <c:v>1874</c:v>
                </c:pt>
                <c:pt idx="101">
                  <c:v>1875</c:v>
                </c:pt>
                <c:pt idx="102">
                  <c:v>1876</c:v>
                </c:pt>
                <c:pt idx="103">
                  <c:v>1877</c:v>
                </c:pt>
                <c:pt idx="104">
                  <c:v>1878</c:v>
                </c:pt>
                <c:pt idx="105">
                  <c:v>1879</c:v>
                </c:pt>
                <c:pt idx="106">
                  <c:v>1880</c:v>
                </c:pt>
                <c:pt idx="107">
                  <c:v>1881</c:v>
                </c:pt>
                <c:pt idx="108">
                  <c:v>1882</c:v>
                </c:pt>
                <c:pt idx="109">
                  <c:v>1883</c:v>
                </c:pt>
                <c:pt idx="110">
                  <c:v>1884</c:v>
                </c:pt>
                <c:pt idx="111">
                  <c:v>1885</c:v>
                </c:pt>
                <c:pt idx="112">
                  <c:v>1886</c:v>
                </c:pt>
                <c:pt idx="113">
                  <c:v>1887</c:v>
                </c:pt>
                <c:pt idx="114">
                  <c:v>1888</c:v>
                </c:pt>
                <c:pt idx="115">
                  <c:v>1889</c:v>
                </c:pt>
                <c:pt idx="116">
                  <c:v>1890</c:v>
                </c:pt>
                <c:pt idx="117">
                  <c:v>1891</c:v>
                </c:pt>
                <c:pt idx="118">
                  <c:v>1892</c:v>
                </c:pt>
                <c:pt idx="119">
                  <c:v>1893</c:v>
                </c:pt>
                <c:pt idx="120">
                  <c:v>1894</c:v>
                </c:pt>
                <c:pt idx="121">
                  <c:v>1895</c:v>
                </c:pt>
                <c:pt idx="122">
                  <c:v>1896</c:v>
                </c:pt>
                <c:pt idx="123">
                  <c:v>1897</c:v>
                </c:pt>
                <c:pt idx="124">
                  <c:v>1898</c:v>
                </c:pt>
                <c:pt idx="125">
                  <c:v>1899</c:v>
                </c:pt>
                <c:pt idx="126">
                  <c:v>1900</c:v>
                </c:pt>
                <c:pt idx="127">
                  <c:v>1901</c:v>
                </c:pt>
                <c:pt idx="128">
                  <c:v>1902</c:v>
                </c:pt>
                <c:pt idx="129">
                  <c:v>1903</c:v>
                </c:pt>
                <c:pt idx="130">
                  <c:v>1904</c:v>
                </c:pt>
                <c:pt idx="131">
                  <c:v>1905</c:v>
                </c:pt>
                <c:pt idx="132">
                  <c:v>1906</c:v>
                </c:pt>
                <c:pt idx="133">
                  <c:v>1907</c:v>
                </c:pt>
                <c:pt idx="134">
                  <c:v>1908</c:v>
                </c:pt>
                <c:pt idx="135">
                  <c:v>1909</c:v>
                </c:pt>
                <c:pt idx="136">
                  <c:v>1910</c:v>
                </c:pt>
                <c:pt idx="137">
                  <c:v>1911</c:v>
                </c:pt>
                <c:pt idx="138">
                  <c:v>1912</c:v>
                </c:pt>
                <c:pt idx="139">
                  <c:v>1913</c:v>
                </c:pt>
                <c:pt idx="140">
                  <c:v>1914</c:v>
                </c:pt>
                <c:pt idx="141">
                  <c:v>1915</c:v>
                </c:pt>
                <c:pt idx="142">
                  <c:v>1916</c:v>
                </c:pt>
                <c:pt idx="143">
                  <c:v>1917</c:v>
                </c:pt>
                <c:pt idx="144">
                  <c:v>1918</c:v>
                </c:pt>
                <c:pt idx="145">
                  <c:v>1919</c:v>
                </c:pt>
                <c:pt idx="146">
                  <c:v>1920</c:v>
                </c:pt>
                <c:pt idx="147">
                  <c:v>1921</c:v>
                </c:pt>
                <c:pt idx="148">
                  <c:v>1922</c:v>
                </c:pt>
                <c:pt idx="149">
                  <c:v>1923</c:v>
                </c:pt>
                <c:pt idx="150">
                  <c:v>1924</c:v>
                </c:pt>
                <c:pt idx="151">
                  <c:v>1925</c:v>
                </c:pt>
                <c:pt idx="152">
                  <c:v>1926</c:v>
                </c:pt>
                <c:pt idx="153">
                  <c:v>1927</c:v>
                </c:pt>
                <c:pt idx="154">
                  <c:v>1928</c:v>
                </c:pt>
                <c:pt idx="155">
                  <c:v>1929</c:v>
                </c:pt>
                <c:pt idx="156">
                  <c:v>1930</c:v>
                </c:pt>
                <c:pt idx="157">
                  <c:v>1931</c:v>
                </c:pt>
                <c:pt idx="158">
                  <c:v>1932</c:v>
                </c:pt>
                <c:pt idx="159">
                  <c:v>1933</c:v>
                </c:pt>
                <c:pt idx="160">
                  <c:v>1934</c:v>
                </c:pt>
                <c:pt idx="161">
                  <c:v>1935</c:v>
                </c:pt>
                <c:pt idx="162">
                  <c:v>1936</c:v>
                </c:pt>
                <c:pt idx="163">
                  <c:v>1937</c:v>
                </c:pt>
                <c:pt idx="164">
                  <c:v>1938</c:v>
                </c:pt>
                <c:pt idx="165">
                  <c:v>1939</c:v>
                </c:pt>
                <c:pt idx="166">
                  <c:v>1940</c:v>
                </c:pt>
                <c:pt idx="167">
                  <c:v>1941</c:v>
                </c:pt>
                <c:pt idx="168">
                  <c:v>1942</c:v>
                </c:pt>
                <c:pt idx="169">
                  <c:v>1943</c:v>
                </c:pt>
                <c:pt idx="170">
                  <c:v>1944</c:v>
                </c:pt>
                <c:pt idx="171">
                  <c:v>1945</c:v>
                </c:pt>
                <c:pt idx="172">
                  <c:v>1946</c:v>
                </c:pt>
                <c:pt idx="173">
                  <c:v>1947</c:v>
                </c:pt>
                <c:pt idx="174">
                  <c:v>1948</c:v>
                </c:pt>
                <c:pt idx="175">
                  <c:v>1949</c:v>
                </c:pt>
                <c:pt idx="176">
                  <c:v>1950</c:v>
                </c:pt>
                <c:pt idx="177">
                  <c:v>1951</c:v>
                </c:pt>
                <c:pt idx="178">
                  <c:v>1952</c:v>
                </c:pt>
                <c:pt idx="179">
                  <c:v>1953</c:v>
                </c:pt>
                <c:pt idx="180">
                  <c:v>1954</c:v>
                </c:pt>
                <c:pt idx="181">
                  <c:v>1955</c:v>
                </c:pt>
                <c:pt idx="182">
                  <c:v>1956</c:v>
                </c:pt>
                <c:pt idx="183">
                  <c:v>1957</c:v>
                </c:pt>
                <c:pt idx="184">
                  <c:v>1958</c:v>
                </c:pt>
                <c:pt idx="185">
                  <c:v>1959</c:v>
                </c:pt>
                <c:pt idx="186">
                  <c:v>1960</c:v>
                </c:pt>
                <c:pt idx="187">
                  <c:v>1961</c:v>
                </c:pt>
                <c:pt idx="188">
                  <c:v>1962</c:v>
                </c:pt>
                <c:pt idx="189">
                  <c:v>1963</c:v>
                </c:pt>
                <c:pt idx="190">
                  <c:v>1964</c:v>
                </c:pt>
                <c:pt idx="191">
                  <c:v>1965</c:v>
                </c:pt>
                <c:pt idx="192">
                  <c:v>1966</c:v>
                </c:pt>
                <c:pt idx="193">
                  <c:v>1967</c:v>
                </c:pt>
                <c:pt idx="194">
                  <c:v>1968</c:v>
                </c:pt>
                <c:pt idx="195">
                  <c:v>1969</c:v>
                </c:pt>
                <c:pt idx="196">
                  <c:v>1970</c:v>
                </c:pt>
                <c:pt idx="197">
                  <c:v>1971</c:v>
                </c:pt>
                <c:pt idx="198">
                  <c:v>1972</c:v>
                </c:pt>
                <c:pt idx="199">
                  <c:v>1973</c:v>
                </c:pt>
                <c:pt idx="200">
                  <c:v>1974</c:v>
                </c:pt>
                <c:pt idx="201">
                  <c:v>1975</c:v>
                </c:pt>
                <c:pt idx="202">
                  <c:v>1976</c:v>
                </c:pt>
                <c:pt idx="203">
                  <c:v>1977</c:v>
                </c:pt>
                <c:pt idx="204">
                  <c:v>1978</c:v>
                </c:pt>
                <c:pt idx="205">
                  <c:v>1979</c:v>
                </c:pt>
                <c:pt idx="206">
                  <c:v>1980</c:v>
                </c:pt>
                <c:pt idx="207">
                  <c:v>1981</c:v>
                </c:pt>
                <c:pt idx="208">
                  <c:v>1982</c:v>
                </c:pt>
                <c:pt idx="209">
                  <c:v>1983</c:v>
                </c:pt>
                <c:pt idx="210">
                  <c:v>1984</c:v>
                </c:pt>
                <c:pt idx="211">
                  <c:v>1985</c:v>
                </c:pt>
                <c:pt idx="212">
                  <c:v>1986</c:v>
                </c:pt>
                <c:pt idx="213">
                  <c:v>1987</c:v>
                </c:pt>
                <c:pt idx="214">
                  <c:v>1988</c:v>
                </c:pt>
                <c:pt idx="215">
                  <c:v>1989</c:v>
                </c:pt>
                <c:pt idx="216">
                  <c:v>1990</c:v>
                </c:pt>
                <c:pt idx="217">
                  <c:v>1991</c:v>
                </c:pt>
                <c:pt idx="218">
                  <c:v>1992</c:v>
                </c:pt>
                <c:pt idx="219">
                  <c:v>1993</c:v>
                </c:pt>
                <c:pt idx="220">
                  <c:v>1994</c:v>
                </c:pt>
                <c:pt idx="221">
                  <c:v>1995</c:v>
                </c:pt>
                <c:pt idx="222">
                  <c:v>1996</c:v>
                </c:pt>
                <c:pt idx="223">
                  <c:v>1997</c:v>
                </c:pt>
                <c:pt idx="224">
                  <c:v>1998</c:v>
                </c:pt>
                <c:pt idx="225">
                  <c:v>1999</c:v>
                </c:pt>
                <c:pt idx="226">
                  <c:v>2000</c:v>
                </c:pt>
                <c:pt idx="227">
                  <c:v>2001</c:v>
                </c:pt>
                <c:pt idx="228">
                  <c:v>2002</c:v>
                </c:pt>
                <c:pt idx="229">
                  <c:v>2003</c:v>
                </c:pt>
                <c:pt idx="230">
                  <c:v>2004</c:v>
                </c:pt>
                <c:pt idx="231">
                  <c:v>2005</c:v>
                </c:pt>
                <c:pt idx="232">
                  <c:v>2006</c:v>
                </c:pt>
                <c:pt idx="233">
                  <c:v>2007</c:v>
                </c:pt>
                <c:pt idx="234">
                  <c:v>2008</c:v>
                </c:pt>
                <c:pt idx="235">
                  <c:v>2009</c:v>
                </c:pt>
                <c:pt idx="236">
                  <c:v>2010</c:v>
                </c:pt>
                <c:pt idx="237">
                  <c:v>2011</c:v>
                </c:pt>
                <c:pt idx="238">
                  <c:v>2012</c:v>
                </c:pt>
              </c:numCache>
            </c:numRef>
          </c:xVal>
          <c:yVal>
            <c:numRef>
              <c:f>'USCPI_1774-2014'!$B$2:$B$240</c:f>
              <c:numCache>
                <c:formatCode>_("$"* #,##0.00_);_("$"* \(#,##0.00\);_("$"* "-"??_);_(@_)</c:formatCode>
                <c:ptCount val="239"/>
                <c:pt idx="0">
                  <c:v>1</c:v>
                </c:pt>
                <c:pt idx="1">
                  <c:v>1.0553306342780027</c:v>
                </c:pt>
                <c:pt idx="2">
                  <c:v>0.9243498817966902</c:v>
                </c:pt>
                <c:pt idx="3">
                  <c:v>0.75848690591658552</c:v>
                </c:pt>
                <c:pt idx="4">
                  <c:v>0.5844544095665174</c:v>
                </c:pt>
                <c:pt idx="5">
                  <c:v>0.66047297297297303</c:v>
                </c:pt>
                <c:pt idx="6">
                  <c:v>0.58841234010534182</c:v>
                </c:pt>
                <c:pt idx="7">
                  <c:v>0.7294776119402987</c:v>
                </c:pt>
                <c:pt idx="8">
                  <c:v>0.66496598639455828</c:v>
                </c:pt>
                <c:pt idx="9">
                  <c:v>0.75848690591658552</c:v>
                </c:pt>
                <c:pt idx="10">
                  <c:v>0.78910191725529799</c:v>
                </c:pt>
                <c:pt idx="11">
                  <c:v>0.8292682926829269</c:v>
                </c:pt>
                <c:pt idx="12">
                  <c:v>0.85092491838955464</c:v>
                </c:pt>
                <c:pt idx="13">
                  <c:v>0.86696230598669599</c:v>
                </c:pt>
                <c:pt idx="14">
                  <c:v>0.90719257540603249</c:v>
                </c:pt>
                <c:pt idx="15">
                  <c:v>0.91569086651053944</c:v>
                </c:pt>
                <c:pt idx="16">
                  <c:v>0.88261851015801385</c:v>
                </c:pt>
                <c:pt idx="17">
                  <c:v>0.85934065934065962</c:v>
                </c:pt>
                <c:pt idx="18">
                  <c:v>0.84358144552319358</c:v>
                </c:pt>
                <c:pt idx="19">
                  <c:v>0.81543274244004149</c:v>
                </c:pt>
                <c:pt idx="20">
                  <c:v>0.73496240601503771</c:v>
                </c:pt>
                <c:pt idx="21">
                  <c:v>0.64256368118323748</c:v>
                </c:pt>
                <c:pt idx="22">
                  <c:v>0.61046057767369277</c:v>
                </c:pt>
                <c:pt idx="23">
                  <c:v>0.63422546634225463</c:v>
                </c:pt>
                <c:pt idx="24">
                  <c:v>0.65604026845637653</c:v>
                </c:pt>
                <c:pt idx="25">
                  <c:v>0.65604026845637653</c:v>
                </c:pt>
                <c:pt idx="26">
                  <c:v>0.64256368118323748</c:v>
                </c:pt>
                <c:pt idx="27">
                  <c:v>0.63422546634225463</c:v>
                </c:pt>
                <c:pt idx="28">
                  <c:v>0.75264677574590955</c:v>
                </c:pt>
                <c:pt idx="29">
                  <c:v>0.71350364963503643</c:v>
                </c:pt>
                <c:pt idx="30">
                  <c:v>0.68356643356643365</c:v>
                </c:pt>
                <c:pt idx="31">
                  <c:v>0.68838028169014109</c:v>
                </c:pt>
                <c:pt idx="32">
                  <c:v>0.66047297297297303</c:v>
                </c:pt>
                <c:pt idx="33">
                  <c:v>0.69821428571428568</c:v>
                </c:pt>
                <c:pt idx="34">
                  <c:v>0.64256368118323748</c:v>
                </c:pt>
                <c:pt idx="35">
                  <c:v>0.65604026845637653</c:v>
                </c:pt>
                <c:pt idx="36">
                  <c:v>0.65604026845637653</c:v>
                </c:pt>
                <c:pt idx="37">
                  <c:v>0.6142969363707782</c:v>
                </c:pt>
                <c:pt idx="38">
                  <c:v>0.60667183863460139</c:v>
                </c:pt>
                <c:pt idx="39">
                  <c:v>0.5054945054945057</c:v>
                </c:pt>
                <c:pt idx="40">
                  <c:v>0.46</c:v>
                </c:pt>
                <c:pt idx="41">
                  <c:v>0.52448021462105976</c:v>
                </c:pt>
                <c:pt idx="42">
                  <c:v>0.57415565345080832</c:v>
                </c:pt>
                <c:pt idx="43">
                  <c:v>0.60667183863460139</c:v>
                </c:pt>
                <c:pt idx="44">
                  <c:v>0.63422546634225463</c:v>
                </c:pt>
                <c:pt idx="45">
                  <c:v>0.63422546634225463</c:v>
                </c:pt>
                <c:pt idx="46">
                  <c:v>0.68838028169014109</c:v>
                </c:pt>
                <c:pt idx="47">
                  <c:v>0.71350364963503643</c:v>
                </c:pt>
                <c:pt idx="48">
                  <c:v>0.68838028169014109</c:v>
                </c:pt>
                <c:pt idx="49">
                  <c:v>0.77044334975369433</c:v>
                </c:pt>
                <c:pt idx="50">
                  <c:v>0.83636363636363664</c:v>
                </c:pt>
                <c:pt idx="51">
                  <c:v>0.81543274244004149</c:v>
                </c:pt>
                <c:pt idx="52">
                  <c:v>0.81543274244004149</c:v>
                </c:pt>
                <c:pt idx="53">
                  <c:v>0.80868665977249232</c:v>
                </c:pt>
                <c:pt idx="54">
                  <c:v>0.85092491838955464</c:v>
                </c:pt>
                <c:pt idx="55">
                  <c:v>0.86696230598669599</c:v>
                </c:pt>
                <c:pt idx="56">
                  <c:v>0.874720357941835</c:v>
                </c:pt>
                <c:pt idx="57">
                  <c:v>0.93317422434367592</c:v>
                </c:pt>
                <c:pt idx="58">
                  <c:v>0.94216867469879573</c:v>
                </c:pt>
                <c:pt idx="59">
                  <c:v>0.96068796068796058</c:v>
                </c:pt>
                <c:pt idx="60">
                  <c:v>0.94216867469879573</c:v>
                </c:pt>
                <c:pt idx="61">
                  <c:v>0.91569086651053944</c:v>
                </c:pt>
                <c:pt idx="62">
                  <c:v>0.86696230598669599</c:v>
                </c:pt>
                <c:pt idx="63">
                  <c:v>0.84358144552319358</c:v>
                </c:pt>
                <c:pt idx="64">
                  <c:v>0.86696230598669599</c:v>
                </c:pt>
                <c:pt idx="65">
                  <c:v>0.86696230598669599</c:v>
                </c:pt>
                <c:pt idx="66">
                  <c:v>0.93317422434367592</c:v>
                </c:pt>
                <c:pt idx="67">
                  <c:v>0.9243498817966902</c:v>
                </c:pt>
                <c:pt idx="68">
                  <c:v>0.98987341772151893</c:v>
                </c:pt>
                <c:pt idx="69">
                  <c:v>1.0906555090655523</c:v>
                </c:pt>
                <c:pt idx="70">
                  <c:v>1.0786206896551718</c:v>
                </c:pt>
                <c:pt idx="71">
                  <c:v>1.066848567530696</c:v>
                </c:pt>
                <c:pt idx="72">
                  <c:v>1.0553306342780027</c:v>
                </c:pt>
                <c:pt idx="73">
                  <c:v>0.97994987468671724</c:v>
                </c:pt>
                <c:pt idx="74">
                  <c:v>1.0222222222222219</c:v>
                </c:pt>
                <c:pt idx="75">
                  <c:v>1.0553306342780027</c:v>
                </c:pt>
                <c:pt idx="76">
                  <c:v>1.0330250990752972</c:v>
                </c:pt>
                <c:pt idx="77">
                  <c:v>1.0553306342780027</c:v>
                </c:pt>
                <c:pt idx="78">
                  <c:v>1.0440587449933254</c:v>
                </c:pt>
                <c:pt idx="79">
                  <c:v>1.0440587449933254</c:v>
                </c:pt>
                <c:pt idx="80">
                  <c:v>0.96068796068796058</c:v>
                </c:pt>
                <c:pt idx="81">
                  <c:v>0.93317422434367592</c:v>
                </c:pt>
                <c:pt idx="82">
                  <c:v>0.95133819951338194</c:v>
                </c:pt>
                <c:pt idx="83">
                  <c:v>0.9243498817966902</c:v>
                </c:pt>
                <c:pt idx="84">
                  <c:v>0.97994987468671724</c:v>
                </c:pt>
                <c:pt idx="85">
                  <c:v>0.97022332506203435</c:v>
                </c:pt>
                <c:pt idx="86">
                  <c:v>0.97022332506203435</c:v>
                </c:pt>
                <c:pt idx="87">
                  <c:v>0.91569086651053944</c:v>
                </c:pt>
                <c:pt idx="88">
                  <c:v>0.8020512820512824</c:v>
                </c:pt>
                <c:pt idx="89">
                  <c:v>0.64256368118323748</c:v>
                </c:pt>
                <c:pt idx="90">
                  <c:v>0.51346027577150333</c:v>
                </c:pt>
                <c:pt idx="91">
                  <c:v>0.4952501583280558</c:v>
                </c:pt>
                <c:pt idx="92">
                  <c:v>0.5081221572449639</c:v>
                </c:pt>
                <c:pt idx="93">
                  <c:v>0.5453277545327756</c:v>
                </c:pt>
                <c:pt idx="94">
                  <c:v>0.56748911465892604</c:v>
                </c:pt>
                <c:pt idx="95">
                  <c:v>0.59197577592732742</c:v>
                </c:pt>
                <c:pt idx="96">
                  <c:v>0.61818181818181872</c:v>
                </c:pt>
                <c:pt idx="97">
                  <c:v>0.66047297297297303</c:v>
                </c:pt>
                <c:pt idx="98">
                  <c:v>0.66047297297297303</c:v>
                </c:pt>
                <c:pt idx="99">
                  <c:v>0.67413793103448316</c:v>
                </c:pt>
                <c:pt idx="100">
                  <c:v>0.7083333333333337</c:v>
                </c:pt>
                <c:pt idx="101">
                  <c:v>0.73496240601503771</c:v>
                </c:pt>
                <c:pt idx="102">
                  <c:v>0.75264677574590955</c:v>
                </c:pt>
                <c:pt idx="103">
                  <c:v>0.77044334975369433</c:v>
                </c:pt>
                <c:pt idx="104">
                  <c:v>0.80868665977249232</c:v>
                </c:pt>
                <c:pt idx="105">
                  <c:v>0.80868665977249232</c:v>
                </c:pt>
                <c:pt idx="106">
                  <c:v>0.78910191725529799</c:v>
                </c:pt>
                <c:pt idx="107">
                  <c:v>0.78910191725529799</c:v>
                </c:pt>
                <c:pt idx="108">
                  <c:v>0.78910191725529799</c:v>
                </c:pt>
                <c:pt idx="109">
                  <c:v>0.80535530381050469</c:v>
                </c:pt>
                <c:pt idx="110">
                  <c:v>0.8222923238696106</c:v>
                </c:pt>
                <c:pt idx="111">
                  <c:v>0.83905579399141661</c:v>
                </c:pt>
                <c:pt idx="112">
                  <c:v>0.85745614035087725</c:v>
                </c:pt>
                <c:pt idx="113">
                  <c:v>0.8481561822125816</c:v>
                </c:pt>
                <c:pt idx="114">
                  <c:v>0.8481561822125816</c:v>
                </c:pt>
                <c:pt idx="115">
                  <c:v>0.87668161434977687</c:v>
                </c:pt>
                <c:pt idx="116">
                  <c:v>0.88662131519274401</c:v>
                </c:pt>
                <c:pt idx="117">
                  <c:v>0.88662131519274401</c:v>
                </c:pt>
                <c:pt idx="118">
                  <c:v>0.88662131519274401</c:v>
                </c:pt>
                <c:pt idx="119">
                  <c:v>0.8967889908256883</c:v>
                </c:pt>
                <c:pt idx="120">
                  <c:v>0.93764988009592365</c:v>
                </c:pt>
                <c:pt idx="121">
                  <c:v>0.96068796068796058</c:v>
                </c:pt>
                <c:pt idx="122">
                  <c:v>0.96068796068796058</c:v>
                </c:pt>
                <c:pt idx="123">
                  <c:v>0.9726368159203983</c:v>
                </c:pt>
                <c:pt idx="124">
                  <c:v>0.9726368159203983</c:v>
                </c:pt>
                <c:pt idx="125">
                  <c:v>0.9726368159203983</c:v>
                </c:pt>
                <c:pt idx="126">
                  <c:v>0.96068796068796058</c:v>
                </c:pt>
                <c:pt idx="127">
                  <c:v>0.94902912621359314</c:v>
                </c:pt>
                <c:pt idx="128">
                  <c:v>0.93764988009592365</c:v>
                </c:pt>
                <c:pt idx="129">
                  <c:v>0.91676436107854642</c:v>
                </c:pt>
                <c:pt idx="130">
                  <c:v>0.90614136732329109</c:v>
                </c:pt>
                <c:pt idx="131">
                  <c:v>0.91676436107854642</c:v>
                </c:pt>
                <c:pt idx="132">
                  <c:v>0.8967889908256883</c:v>
                </c:pt>
                <c:pt idx="133">
                  <c:v>0.85839736553238211</c:v>
                </c:pt>
                <c:pt idx="134">
                  <c:v>0.87668161434977687</c:v>
                </c:pt>
                <c:pt idx="135">
                  <c:v>0.88662131519274401</c:v>
                </c:pt>
                <c:pt idx="136">
                  <c:v>0.84907709011943566</c:v>
                </c:pt>
                <c:pt idx="137">
                  <c:v>0.84907709011943566</c:v>
                </c:pt>
                <c:pt idx="138">
                  <c:v>0.83191489361702164</c:v>
                </c:pt>
                <c:pt idx="139">
                  <c:v>0.81458333333333344</c:v>
                </c:pt>
                <c:pt idx="140">
                  <c:v>0.80701754385964886</c:v>
                </c:pt>
                <c:pt idx="141">
                  <c:v>0.802874743326489</c:v>
                </c:pt>
                <c:pt idx="142">
                  <c:v>0.73496240601503771</c:v>
                </c:pt>
                <c:pt idx="143">
                  <c:v>0.60998439937597504</c:v>
                </c:pt>
                <c:pt idx="144">
                  <c:v>0.51925630810092915</c:v>
                </c:pt>
                <c:pt idx="145">
                  <c:v>0.45202312138728346</c:v>
                </c:pt>
                <c:pt idx="146">
                  <c:v>0.39021956087824389</c:v>
                </c:pt>
                <c:pt idx="147">
                  <c:v>0.4368715083798887</c:v>
                </c:pt>
                <c:pt idx="148">
                  <c:v>0.46630888491353634</c:v>
                </c:pt>
                <c:pt idx="149">
                  <c:v>0.45811364967779733</c:v>
                </c:pt>
                <c:pt idx="150">
                  <c:v>0.457309941520468</c:v>
                </c:pt>
                <c:pt idx="151">
                  <c:v>0.44609241300627506</c:v>
                </c:pt>
                <c:pt idx="152">
                  <c:v>0.44180790960451993</c:v>
                </c:pt>
                <c:pt idx="153">
                  <c:v>0.45020149683362115</c:v>
                </c:pt>
                <c:pt idx="154">
                  <c:v>0.45650904845300622</c:v>
                </c:pt>
                <c:pt idx="155">
                  <c:v>0.45650904845300622</c:v>
                </c:pt>
                <c:pt idx="156">
                  <c:v>0.46826347305389232</c:v>
                </c:pt>
                <c:pt idx="157">
                  <c:v>0.51346027577150333</c:v>
                </c:pt>
                <c:pt idx="158">
                  <c:v>0.57247437774524157</c:v>
                </c:pt>
                <c:pt idx="159">
                  <c:v>0.60339506172839541</c:v>
                </c:pt>
                <c:pt idx="160">
                  <c:v>0.58401792382374884</c:v>
                </c:pt>
                <c:pt idx="161">
                  <c:v>0.56955571740713762</c:v>
                </c:pt>
                <c:pt idx="162">
                  <c:v>0.56421356421356428</c:v>
                </c:pt>
                <c:pt idx="163">
                  <c:v>0.54456824512534785</c:v>
                </c:pt>
                <c:pt idx="164">
                  <c:v>0.55500354861603951</c:v>
                </c:pt>
                <c:pt idx="165">
                  <c:v>0.5629949604031681</c:v>
                </c:pt>
                <c:pt idx="166">
                  <c:v>0.5573770491803276</c:v>
                </c:pt>
                <c:pt idx="167">
                  <c:v>0.5308893414799728</c:v>
                </c:pt>
                <c:pt idx="168">
                  <c:v>0.47975460122699387</c:v>
                </c:pt>
                <c:pt idx="169">
                  <c:v>0.45202312138728346</c:v>
                </c:pt>
                <c:pt idx="170">
                  <c:v>0.44431818181818206</c:v>
                </c:pt>
                <c:pt idx="171">
                  <c:v>0.43444444444444463</c:v>
                </c:pt>
                <c:pt idx="172">
                  <c:v>0.40020470829068588</c:v>
                </c:pt>
                <c:pt idx="173">
                  <c:v>0.35004476275738605</c:v>
                </c:pt>
                <c:pt idx="174">
                  <c:v>0.32475083056478427</c:v>
                </c:pt>
                <c:pt idx="175">
                  <c:v>0.3278825995807132</c:v>
                </c:pt>
                <c:pt idx="176">
                  <c:v>0.32475083056478427</c:v>
                </c:pt>
                <c:pt idx="177">
                  <c:v>0.30100076982294116</c:v>
                </c:pt>
                <c:pt idx="178">
                  <c:v>0.29453860640301316</c:v>
                </c:pt>
                <c:pt idx="179">
                  <c:v>0.29233644859813079</c:v>
                </c:pt>
                <c:pt idx="180">
                  <c:v>0.29092261904761946</c:v>
                </c:pt>
                <c:pt idx="181">
                  <c:v>0.29200896191187498</c:v>
                </c:pt>
                <c:pt idx="182">
                  <c:v>0.28771155261221476</c:v>
                </c:pt>
                <c:pt idx="183">
                  <c:v>0.27779751332149205</c:v>
                </c:pt>
                <c:pt idx="184">
                  <c:v>0.27040110650069155</c:v>
                </c:pt>
                <c:pt idx="185">
                  <c:v>0.26817558299039784</c:v>
                </c:pt>
                <c:pt idx="186">
                  <c:v>0.26401080351114131</c:v>
                </c:pt>
                <c:pt idx="187">
                  <c:v>0.26136363636363635</c:v>
                </c:pt>
                <c:pt idx="188">
                  <c:v>0.25842696629213502</c:v>
                </c:pt>
                <c:pt idx="189">
                  <c:v>0.25538863487916413</c:v>
                </c:pt>
                <c:pt idx="190">
                  <c:v>0.25201417982597502</c:v>
                </c:pt>
                <c:pt idx="191">
                  <c:v>0.24778200253485436</c:v>
                </c:pt>
                <c:pt idx="192">
                  <c:v>0.24091189155884177</c:v>
                </c:pt>
                <c:pt idx="193">
                  <c:v>0.23413173652694622</c:v>
                </c:pt>
                <c:pt idx="194">
                  <c:v>0.22471264367816099</c:v>
                </c:pt>
                <c:pt idx="195">
                  <c:v>0.21325334060539963</c:v>
                </c:pt>
                <c:pt idx="196">
                  <c:v>0.20133882595262614</c:v>
                </c:pt>
                <c:pt idx="197">
                  <c:v>0.19303875586275002</c:v>
                </c:pt>
                <c:pt idx="198">
                  <c:v>0.18685782556750299</c:v>
                </c:pt>
                <c:pt idx="199">
                  <c:v>0.1759280089988752</c:v>
                </c:pt>
                <c:pt idx="200">
                  <c:v>0.15852422460977095</c:v>
                </c:pt>
                <c:pt idx="201">
                  <c:v>0.14524517087667174</c:v>
                </c:pt>
                <c:pt idx="202">
                  <c:v>0.13733754829645242</c:v>
                </c:pt>
                <c:pt idx="203">
                  <c:v>0.12902161359511632</c:v>
                </c:pt>
                <c:pt idx="204">
                  <c:v>0.11990187059184303</c:v>
                </c:pt>
                <c:pt idx="205">
                  <c:v>0.10775802673280972</c:v>
                </c:pt>
                <c:pt idx="206">
                  <c:v>9.4925952901189756E-2</c:v>
                </c:pt>
                <c:pt idx="207">
                  <c:v>8.6000219949411635E-2</c:v>
                </c:pt>
                <c:pt idx="208">
                  <c:v>8.1036269430051863E-2</c:v>
                </c:pt>
                <c:pt idx="209">
                  <c:v>7.8514056224899653E-2</c:v>
                </c:pt>
                <c:pt idx="210">
                  <c:v>7.5264677574590974E-2</c:v>
                </c:pt>
                <c:pt idx="211">
                  <c:v>7.2676579925650603E-2</c:v>
                </c:pt>
                <c:pt idx="212">
                  <c:v>7.1350364963503693E-2</c:v>
                </c:pt>
                <c:pt idx="213">
                  <c:v>6.883802816901409E-2</c:v>
                </c:pt>
                <c:pt idx="214">
                  <c:v>6.6103127641589182E-2</c:v>
                </c:pt>
                <c:pt idx="215">
                  <c:v>6.3064516129032314E-2</c:v>
                </c:pt>
                <c:pt idx="216">
                  <c:v>5.9831675592960994E-2</c:v>
                </c:pt>
                <c:pt idx="217">
                  <c:v>5.7415565345080799E-2</c:v>
                </c:pt>
                <c:pt idx="218">
                  <c:v>5.5737704918032857E-2</c:v>
                </c:pt>
                <c:pt idx="219">
                  <c:v>5.4117647058823604E-2</c:v>
                </c:pt>
                <c:pt idx="220">
                  <c:v>5.2766531713900201E-2</c:v>
                </c:pt>
                <c:pt idx="221">
                  <c:v>5.1312335958005328E-2</c:v>
                </c:pt>
                <c:pt idx="222">
                  <c:v>4.984066284257492E-2</c:v>
                </c:pt>
                <c:pt idx="223">
                  <c:v>4.8722741433021861E-2</c:v>
                </c:pt>
                <c:pt idx="224">
                  <c:v>4.7975460122699404E-2</c:v>
                </c:pt>
                <c:pt idx="225">
                  <c:v>4.6938775510204075E-2</c:v>
                </c:pt>
                <c:pt idx="226">
                  <c:v>4.5412311265969812E-2</c:v>
                </c:pt>
                <c:pt idx="227">
                  <c:v>4.4155844155844164E-2</c:v>
                </c:pt>
                <c:pt idx="228">
                  <c:v>4.3468593663146218E-2</c:v>
                </c:pt>
                <c:pt idx="229">
                  <c:v>4.2500000000000024E-2</c:v>
                </c:pt>
                <c:pt idx="230">
                  <c:v>4.1397564849126593E-2</c:v>
                </c:pt>
                <c:pt idx="231">
                  <c:v>4.0040962621607785E-2</c:v>
                </c:pt>
                <c:pt idx="232">
                  <c:v>3.8789682539682541E-2</c:v>
                </c:pt>
                <c:pt idx="233">
                  <c:v>3.7715829073020186E-2</c:v>
                </c:pt>
                <c:pt idx="234">
                  <c:v>3.6321411983279178E-2</c:v>
                </c:pt>
                <c:pt idx="235">
                  <c:v>3.6450079239302699E-2</c:v>
                </c:pt>
                <c:pt idx="236">
                  <c:v>3.5861689443272518E-2</c:v>
                </c:pt>
                <c:pt idx="237">
                  <c:v>3.4764826175869144E-2</c:v>
                </c:pt>
                <c:pt idx="238">
                  <c:v>3.4060716930179896E-2</c:v>
                </c:pt>
              </c:numCache>
            </c:numRef>
          </c:yVal>
        </c:ser>
        <c:ser>
          <c:idx val="1"/>
          <c:order val="1"/>
          <c:tx>
            <c:v>Federal Reserve system created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'USCPI_1774-2014'!$E$234:$E$235</c:f>
              <c:numCache>
                <c:formatCode>General</c:formatCode>
                <c:ptCount val="2"/>
                <c:pt idx="0">
                  <c:v>1913</c:v>
                </c:pt>
                <c:pt idx="1">
                  <c:v>1913</c:v>
                </c:pt>
              </c:numCache>
            </c:numRef>
          </c:xVal>
          <c:yVal>
            <c:numRef>
              <c:f>'USCPI_1774-2014'!$F$234:$F$235</c:f>
              <c:numCache>
                <c:formatCode>General</c:formatCode>
                <c:ptCount val="2"/>
                <c:pt idx="0">
                  <c:v>1.0000000000000007E-2</c:v>
                </c:pt>
                <c:pt idx="1">
                  <c:v>1.4</c:v>
                </c:pt>
              </c:numCache>
            </c:numRef>
          </c:yVal>
        </c:ser>
        <c:ser>
          <c:idx val="2"/>
          <c:order val="2"/>
          <c:tx>
            <c:v>Nixon Shock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'USCPI_1774-2014'!$E$237:$E$238</c:f>
              <c:numCache>
                <c:formatCode>General</c:formatCode>
                <c:ptCount val="2"/>
                <c:pt idx="0">
                  <c:v>1971</c:v>
                </c:pt>
                <c:pt idx="1">
                  <c:v>1971</c:v>
                </c:pt>
              </c:numCache>
            </c:numRef>
          </c:xVal>
          <c:yVal>
            <c:numRef>
              <c:f>'USCPI_1774-2014'!$F$237:$F$238</c:f>
              <c:numCache>
                <c:formatCode>General</c:formatCode>
                <c:ptCount val="2"/>
                <c:pt idx="0">
                  <c:v>1.0000000000000007E-2</c:v>
                </c:pt>
                <c:pt idx="1">
                  <c:v>0.4</c:v>
                </c:pt>
              </c:numCache>
            </c:numRef>
          </c:yVal>
        </c:ser>
        <c:axId val="58189312"/>
        <c:axId val="58191232"/>
      </c:scatterChart>
      <c:valAx>
        <c:axId val="581893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91232"/>
        <c:crossesAt val="1.0000000000000007E-2"/>
        <c:crossBetween val="midCat"/>
      </c:valAx>
      <c:valAx>
        <c:axId val="58191232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66CCFF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Value of 1 U.S. dollar (in 1774 dollars)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_(&quot;$&quot;* #,##0.00_);_(&quot;$&quot;* \(#,##0.00\);_(&quot;$&quot;* &quot;-&quot;??_);_(@_)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8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BTCUSD price (Mt. </a:t>
            </a:r>
            <a:r>
              <a:rPr lang="en-US" dirty="0" err="1"/>
              <a:t>Gox</a:t>
            </a:r>
            <a:r>
              <a:rPr lang="en-US" dirty="0" smtClean="0"/>
              <a:t>) – Logarithmic scale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v>mtgoxBTCUSD</c:v>
          </c:tx>
          <c:spPr>
            <a:ln w="1905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996600"/>
                </a:solidFill>
                <a:prstDash val="sysDot"/>
              </a:ln>
              <a:effectLst/>
            </c:spPr>
            <c:trendlineType val="exp"/>
          </c:trendline>
          <c:xVal>
            <c:numRef>
              <c:f>Sheet1!$A$2:$A$1270</c:f>
              <c:numCache>
                <c:formatCode>m/d/yy;@</c:formatCode>
                <c:ptCount val="1269"/>
                <c:pt idx="0">
                  <c:v>40376</c:v>
                </c:pt>
                <c:pt idx="1">
                  <c:v>40377</c:v>
                </c:pt>
                <c:pt idx="2">
                  <c:v>40378</c:v>
                </c:pt>
                <c:pt idx="3">
                  <c:v>40379</c:v>
                </c:pt>
                <c:pt idx="4">
                  <c:v>40380</c:v>
                </c:pt>
                <c:pt idx="5">
                  <c:v>40381</c:v>
                </c:pt>
                <c:pt idx="6">
                  <c:v>40382</c:v>
                </c:pt>
                <c:pt idx="7">
                  <c:v>40383</c:v>
                </c:pt>
                <c:pt idx="8">
                  <c:v>40384</c:v>
                </c:pt>
                <c:pt idx="9">
                  <c:v>40385</c:v>
                </c:pt>
                <c:pt idx="10">
                  <c:v>40386</c:v>
                </c:pt>
                <c:pt idx="11">
                  <c:v>40387</c:v>
                </c:pt>
                <c:pt idx="12">
                  <c:v>40388</c:v>
                </c:pt>
                <c:pt idx="13">
                  <c:v>40389</c:v>
                </c:pt>
                <c:pt idx="14">
                  <c:v>40390</c:v>
                </c:pt>
                <c:pt idx="15">
                  <c:v>40391</c:v>
                </c:pt>
                <c:pt idx="16">
                  <c:v>40392</c:v>
                </c:pt>
                <c:pt idx="17">
                  <c:v>40393</c:v>
                </c:pt>
                <c:pt idx="18">
                  <c:v>40394</c:v>
                </c:pt>
                <c:pt idx="19">
                  <c:v>40395</c:v>
                </c:pt>
                <c:pt idx="20">
                  <c:v>40396</c:v>
                </c:pt>
                <c:pt idx="21">
                  <c:v>40397</c:v>
                </c:pt>
                <c:pt idx="22">
                  <c:v>40398</c:v>
                </c:pt>
                <c:pt idx="23">
                  <c:v>40399</c:v>
                </c:pt>
                <c:pt idx="24">
                  <c:v>40400</c:v>
                </c:pt>
                <c:pt idx="25">
                  <c:v>40401</c:v>
                </c:pt>
                <c:pt idx="26">
                  <c:v>40402</c:v>
                </c:pt>
                <c:pt idx="27">
                  <c:v>40403</c:v>
                </c:pt>
                <c:pt idx="28">
                  <c:v>40404</c:v>
                </c:pt>
                <c:pt idx="29">
                  <c:v>40405</c:v>
                </c:pt>
                <c:pt idx="30">
                  <c:v>40406</c:v>
                </c:pt>
                <c:pt idx="31">
                  <c:v>40407</c:v>
                </c:pt>
                <c:pt idx="32">
                  <c:v>40408</c:v>
                </c:pt>
                <c:pt idx="33">
                  <c:v>40409</c:v>
                </c:pt>
                <c:pt idx="34">
                  <c:v>40410</c:v>
                </c:pt>
                <c:pt idx="35">
                  <c:v>40411</c:v>
                </c:pt>
                <c:pt idx="36">
                  <c:v>40412</c:v>
                </c:pt>
                <c:pt idx="37">
                  <c:v>40413</c:v>
                </c:pt>
                <c:pt idx="38">
                  <c:v>40414</c:v>
                </c:pt>
                <c:pt idx="39">
                  <c:v>40415</c:v>
                </c:pt>
                <c:pt idx="40">
                  <c:v>40416</c:v>
                </c:pt>
                <c:pt idx="41">
                  <c:v>40417</c:v>
                </c:pt>
                <c:pt idx="42">
                  <c:v>40418</c:v>
                </c:pt>
                <c:pt idx="43">
                  <c:v>40419</c:v>
                </c:pt>
                <c:pt idx="44">
                  <c:v>40420</c:v>
                </c:pt>
                <c:pt idx="45">
                  <c:v>40421</c:v>
                </c:pt>
                <c:pt idx="46">
                  <c:v>40422</c:v>
                </c:pt>
                <c:pt idx="47">
                  <c:v>40423</c:v>
                </c:pt>
                <c:pt idx="48">
                  <c:v>40424</c:v>
                </c:pt>
                <c:pt idx="49">
                  <c:v>40425</c:v>
                </c:pt>
                <c:pt idx="50">
                  <c:v>40426</c:v>
                </c:pt>
                <c:pt idx="51">
                  <c:v>40427</c:v>
                </c:pt>
                <c:pt idx="52">
                  <c:v>40428</c:v>
                </c:pt>
                <c:pt idx="53">
                  <c:v>40429</c:v>
                </c:pt>
                <c:pt idx="54">
                  <c:v>40430</c:v>
                </c:pt>
                <c:pt idx="55">
                  <c:v>40431</c:v>
                </c:pt>
                <c:pt idx="56">
                  <c:v>40432</c:v>
                </c:pt>
                <c:pt idx="57">
                  <c:v>40433</c:v>
                </c:pt>
                <c:pt idx="58">
                  <c:v>40434</c:v>
                </c:pt>
                <c:pt idx="59">
                  <c:v>40435</c:v>
                </c:pt>
                <c:pt idx="60">
                  <c:v>40436</c:v>
                </c:pt>
                <c:pt idx="61">
                  <c:v>40437</c:v>
                </c:pt>
                <c:pt idx="62">
                  <c:v>40438</c:v>
                </c:pt>
                <c:pt idx="63">
                  <c:v>40439</c:v>
                </c:pt>
                <c:pt idx="64">
                  <c:v>40440</c:v>
                </c:pt>
                <c:pt idx="65">
                  <c:v>40441</c:v>
                </c:pt>
                <c:pt idx="66">
                  <c:v>40442</c:v>
                </c:pt>
                <c:pt idx="67">
                  <c:v>40443</c:v>
                </c:pt>
                <c:pt idx="68">
                  <c:v>40444</c:v>
                </c:pt>
                <c:pt idx="69">
                  <c:v>40445</c:v>
                </c:pt>
                <c:pt idx="70">
                  <c:v>40446</c:v>
                </c:pt>
                <c:pt idx="71">
                  <c:v>40447</c:v>
                </c:pt>
                <c:pt idx="72">
                  <c:v>40448</c:v>
                </c:pt>
                <c:pt idx="73">
                  <c:v>40449</c:v>
                </c:pt>
                <c:pt idx="74">
                  <c:v>40450</c:v>
                </c:pt>
                <c:pt idx="75">
                  <c:v>40451</c:v>
                </c:pt>
                <c:pt idx="76">
                  <c:v>40452</c:v>
                </c:pt>
                <c:pt idx="77">
                  <c:v>40453</c:v>
                </c:pt>
                <c:pt idx="78">
                  <c:v>40454</c:v>
                </c:pt>
                <c:pt idx="79">
                  <c:v>40455</c:v>
                </c:pt>
                <c:pt idx="80">
                  <c:v>40456</c:v>
                </c:pt>
                <c:pt idx="81">
                  <c:v>40457</c:v>
                </c:pt>
                <c:pt idx="82">
                  <c:v>40458</c:v>
                </c:pt>
                <c:pt idx="83">
                  <c:v>40459</c:v>
                </c:pt>
                <c:pt idx="84">
                  <c:v>40460</c:v>
                </c:pt>
                <c:pt idx="85">
                  <c:v>40461</c:v>
                </c:pt>
                <c:pt idx="86">
                  <c:v>40462</c:v>
                </c:pt>
                <c:pt idx="87">
                  <c:v>40463</c:v>
                </c:pt>
                <c:pt idx="88">
                  <c:v>40464</c:v>
                </c:pt>
                <c:pt idx="89">
                  <c:v>40465</c:v>
                </c:pt>
                <c:pt idx="90">
                  <c:v>40466</c:v>
                </c:pt>
                <c:pt idx="91">
                  <c:v>40467</c:v>
                </c:pt>
                <c:pt idx="92">
                  <c:v>40468</c:v>
                </c:pt>
                <c:pt idx="93">
                  <c:v>40469</c:v>
                </c:pt>
                <c:pt idx="94">
                  <c:v>40470</c:v>
                </c:pt>
                <c:pt idx="95">
                  <c:v>40471</c:v>
                </c:pt>
                <c:pt idx="96">
                  <c:v>40472</c:v>
                </c:pt>
                <c:pt idx="97">
                  <c:v>40473</c:v>
                </c:pt>
                <c:pt idx="98">
                  <c:v>40474</c:v>
                </c:pt>
                <c:pt idx="99">
                  <c:v>40475</c:v>
                </c:pt>
                <c:pt idx="100">
                  <c:v>40476</c:v>
                </c:pt>
                <c:pt idx="101">
                  <c:v>40477</c:v>
                </c:pt>
                <c:pt idx="102">
                  <c:v>40478</c:v>
                </c:pt>
                <c:pt idx="103">
                  <c:v>40479</c:v>
                </c:pt>
                <c:pt idx="104">
                  <c:v>40480</c:v>
                </c:pt>
                <c:pt idx="105">
                  <c:v>40481</c:v>
                </c:pt>
                <c:pt idx="106">
                  <c:v>40482</c:v>
                </c:pt>
                <c:pt idx="107">
                  <c:v>40483</c:v>
                </c:pt>
                <c:pt idx="108">
                  <c:v>40484</c:v>
                </c:pt>
                <c:pt idx="109">
                  <c:v>40485</c:v>
                </c:pt>
                <c:pt idx="110">
                  <c:v>40486</c:v>
                </c:pt>
                <c:pt idx="111">
                  <c:v>40487</c:v>
                </c:pt>
                <c:pt idx="112">
                  <c:v>40488</c:v>
                </c:pt>
                <c:pt idx="113">
                  <c:v>40489</c:v>
                </c:pt>
                <c:pt idx="114">
                  <c:v>40490</c:v>
                </c:pt>
                <c:pt idx="115">
                  <c:v>40491</c:v>
                </c:pt>
                <c:pt idx="116">
                  <c:v>40492</c:v>
                </c:pt>
                <c:pt idx="117">
                  <c:v>40493</c:v>
                </c:pt>
                <c:pt idx="118">
                  <c:v>40494</c:v>
                </c:pt>
                <c:pt idx="119">
                  <c:v>40495</c:v>
                </c:pt>
                <c:pt idx="120">
                  <c:v>40496</c:v>
                </c:pt>
                <c:pt idx="121">
                  <c:v>40497</c:v>
                </c:pt>
                <c:pt idx="122">
                  <c:v>40498</c:v>
                </c:pt>
                <c:pt idx="123">
                  <c:v>40499</c:v>
                </c:pt>
                <c:pt idx="124">
                  <c:v>40500</c:v>
                </c:pt>
                <c:pt idx="125">
                  <c:v>40501</c:v>
                </c:pt>
                <c:pt idx="126">
                  <c:v>40502</c:v>
                </c:pt>
                <c:pt idx="127">
                  <c:v>40503</c:v>
                </c:pt>
                <c:pt idx="128">
                  <c:v>40504</c:v>
                </c:pt>
                <c:pt idx="129">
                  <c:v>40505</c:v>
                </c:pt>
                <c:pt idx="130">
                  <c:v>40506</c:v>
                </c:pt>
                <c:pt idx="131">
                  <c:v>40507</c:v>
                </c:pt>
                <c:pt idx="132">
                  <c:v>40508</c:v>
                </c:pt>
                <c:pt idx="133">
                  <c:v>40509</c:v>
                </c:pt>
                <c:pt idx="134">
                  <c:v>40510</c:v>
                </c:pt>
                <c:pt idx="135">
                  <c:v>40511</c:v>
                </c:pt>
                <c:pt idx="136">
                  <c:v>40512</c:v>
                </c:pt>
                <c:pt idx="137">
                  <c:v>40513</c:v>
                </c:pt>
                <c:pt idx="138">
                  <c:v>40514</c:v>
                </c:pt>
                <c:pt idx="139">
                  <c:v>40515</c:v>
                </c:pt>
                <c:pt idx="140">
                  <c:v>40516</c:v>
                </c:pt>
                <c:pt idx="141">
                  <c:v>40517</c:v>
                </c:pt>
                <c:pt idx="142">
                  <c:v>40518</c:v>
                </c:pt>
                <c:pt idx="143">
                  <c:v>40519</c:v>
                </c:pt>
                <c:pt idx="144">
                  <c:v>40520</c:v>
                </c:pt>
                <c:pt idx="145">
                  <c:v>40521</c:v>
                </c:pt>
                <c:pt idx="146">
                  <c:v>40522</c:v>
                </c:pt>
                <c:pt idx="147">
                  <c:v>40523</c:v>
                </c:pt>
                <c:pt idx="148">
                  <c:v>40524</c:v>
                </c:pt>
                <c:pt idx="149">
                  <c:v>40525</c:v>
                </c:pt>
                <c:pt idx="150">
                  <c:v>40526</c:v>
                </c:pt>
                <c:pt idx="151">
                  <c:v>40527</c:v>
                </c:pt>
                <c:pt idx="152">
                  <c:v>40528</c:v>
                </c:pt>
                <c:pt idx="153">
                  <c:v>40529</c:v>
                </c:pt>
                <c:pt idx="154">
                  <c:v>40530</c:v>
                </c:pt>
                <c:pt idx="155">
                  <c:v>40531</c:v>
                </c:pt>
                <c:pt idx="156">
                  <c:v>40532</c:v>
                </c:pt>
                <c:pt idx="157">
                  <c:v>40533</c:v>
                </c:pt>
                <c:pt idx="158">
                  <c:v>40534</c:v>
                </c:pt>
                <c:pt idx="159">
                  <c:v>40535</c:v>
                </c:pt>
                <c:pt idx="160">
                  <c:v>40536</c:v>
                </c:pt>
                <c:pt idx="161">
                  <c:v>40537</c:v>
                </c:pt>
                <c:pt idx="162">
                  <c:v>40538</c:v>
                </c:pt>
                <c:pt idx="163">
                  <c:v>40539</c:v>
                </c:pt>
                <c:pt idx="164">
                  <c:v>40540</c:v>
                </c:pt>
                <c:pt idx="165">
                  <c:v>40541</c:v>
                </c:pt>
                <c:pt idx="166">
                  <c:v>40542</c:v>
                </c:pt>
                <c:pt idx="167">
                  <c:v>40543</c:v>
                </c:pt>
                <c:pt idx="168">
                  <c:v>40544</c:v>
                </c:pt>
                <c:pt idx="169">
                  <c:v>40545</c:v>
                </c:pt>
                <c:pt idx="170">
                  <c:v>40546</c:v>
                </c:pt>
                <c:pt idx="171">
                  <c:v>40547</c:v>
                </c:pt>
                <c:pt idx="172">
                  <c:v>40548</c:v>
                </c:pt>
                <c:pt idx="173">
                  <c:v>40549</c:v>
                </c:pt>
                <c:pt idx="174">
                  <c:v>40550</c:v>
                </c:pt>
                <c:pt idx="175">
                  <c:v>40551</c:v>
                </c:pt>
                <c:pt idx="176">
                  <c:v>40552</c:v>
                </c:pt>
                <c:pt idx="177">
                  <c:v>40553</c:v>
                </c:pt>
                <c:pt idx="178">
                  <c:v>40554</c:v>
                </c:pt>
                <c:pt idx="179">
                  <c:v>40555</c:v>
                </c:pt>
                <c:pt idx="180">
                  <c:v>40556</c:v>
                </c:pt>
                <c:pt idx="181">
                  <c:v>40557</c:v>
                </c:pt>
                <c:pt idx="182">
                  <c:v>40558</c:v>
                </c:pt>
                <c:pt idx="183">
                  <c:v>40559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40565</c:v>
                </c:pt>
                <c:pt idx="190">
                  <c:v>40566</c:v>
                </c:pt>
                <c:pt idx="191">
                  <c:v>40567</c:v>
                </c:pt>
                <c:pt idx="192">
                  <c:v>40568</c:v>
                </c:pt>
                <c:pt idx="193">
                  <c:v>40569</c:v>
                </c:pt>
                <c:pt idx="194">
                  <c:v>40570</c:v>
                </c:pt>
                <c:pt idx="195">
                  <c:v>40571</c:v>
                </c:pt>
                <c:pt idx="196">
                  <c:v>40572</c:v>
                </c:pt>
                <c:pt idx="197">
                  <c:v>40573</c:v>
                </c:pt>
                <c:pt idx="198">
                  <c:v>40574</c:v>
                </c:pt>
                <c:pt idx="199">
                  <c:v>40575</c:v>
                </c:pt>
                <c:pt idx="200">
                  <c:v>40576</c:v>
                </c:pt>
                <c:pt idx="201">
                  <c:v>40577</c:v>
                </c:pt>
                <c:pt idx="202">
                  <c:v>40578</c:v>
                </c:pt>
                <c:pt idx="203">
                  <c:v>40579</c:v>
                </c:pt>
                <c:pt idx="204">
                  <c:v>40580</c:v>
                </c:pt>
                <c:pt idx="205">
                  <c:v>40581</c:v>
                </c:pt>
                <c:pt idx="206">
                  <c:v>40582</c:v>
                </c:pt>
                <c:pt idx="207">
                  <c:v>40583</c:v>
                </c:pt>
                <c:pt idx="208">
                  <c:v>40584</c:v>
                </c:pt>
                <c:pt idx="209">
                  <c:v>40585</c:v>
                </c:pt>
                <c:pt idx="210">
                  <c:v>40586</c:v>
                </c:pt>
                <c:pt idx="211">
                  <c:v>40587</c:v>
                </c:pt>
                <c:pt idx="212">
                  <c:v>40588</c:v>
                </c:pt>
                <c:pt idx="213">
                  <c:v>40589</c:v>
                </c:pt>
                <c:pt idx="214">
                  <c:v>40590</c:v>
                </c:pt>
                <c:pt idx="215">
                  <c:v>40591</c:v>
                </c:pt>
                <c:pt idx="216">
                  <c:v>40592</c:v>
                </c:pt>
                <c:pt idx="217">
                  <c:v>40593</c:v>
                </c:pt>
                <c:pt idx="218">
                  <c:v>40594</c:v>
                </c:pt>
                <c:pt idx="219">
                  <c:v>40595</c:v>
                </c:pt>
                <c:pt idx="220">
                  <c:v>40596</c:v>
                </c:pt>
                <c:pt idx="221">
                  <c:v>40597</c:v>
                </c:pt>
                <c:pt idx="222">
                  <c:v>40598</c:v>
                </c:pt>
                <c:pt idx="223">
                  <c:v>40599</c:v>
                </c:pt>
                <c:pt idx="224">
                  <c:v>40600</c:v>
                </c:pt>
                <c:pt idx="225">
                  <c:v>40601</c:v>
                </c:pt>
                <c:pt idx="226">
                  <c:v>40602</c:v>
                </c:pt>
                <c:pt idx="227">
                  <c:v>40603</c:v>
                </c:pt>
                <c:pt idx="228">
                  <c:v>40604</c:v>
                </c:pt>
                <c:pt idx="229">
                  <c:v>40605</c:v>
                </c:pt>
                <c:pt idx="230">
                  <c:v>40606</c:v>
                </c:pt>
                <c:pt idx="231">
                  <c:v>40607</c:v>
                </c:pt>
                <c:pt idx="232">
                  <c:v>40608</c:v>
                </c:pt>
                <c:pt idx="233">
                  <c:v>40609</c:v>
                </c:pt>
                <c:pt idx="234">
                  <c:v>40610</c:v>
                </c:pt>
                <c:pt idx="235">
                  <c:v>40611</c:v>
                </c:pt>
                <c:pt idx="236">
                  <c:v>40612</c:v>
                </c:pt>
                <c:pt idx="237">
                  <c:v>40613</c:v>
                </c:pt>
                <c:pt idx="238">
                  <c:v>40614</c:v>
                </c:pt>
                <c:pt idx="239">
                  <c:v>40615</c:v>
                </c:pt>
                <c:pt idx="240">
                  <c:v>40616</c:v>
                </c:pt>
                <c:pt idx="241">
                  <c:v>40617</c:v>
                </c:pt>
                <c:pt idx="242">
                  <c:v>40618</c:v>
                </c:pt>
                <c:pt idx="243">
                  <c:v>40619</c:v>
                </c:pt>
                <c:pt idx="244">
                  <c:v>40620</c:v>
                </c:pt>
                <c:pt idx="245">
                  <c:v>40621</c:v>
                </c:pt>
                <c:pt idx="246">
                  <c:v>40622</c:v>
                </c:pt>
                <c:pt idx="247">
                  <c:v>40623</c:v>
                </c:pt>
                <c:pt idx="248">
                  <c:v>40624</c:v>
                </c:pt>
                <c:pt idx="249">
                  <c:v>40625</c:v>
                </c:pt>
                <c:pt idx="250">
                  <c:v>40626</c:v>
                </c:pt>
                <c:pt idx="251">
                  <c:v>40627</c:v>
                </c:pt>
                <c:pt idx="252">
                  <c:v>40628</c:v>
                </c:pt>
                <c:pt idx="253">
                  <c:v>40629</c:v>
                </c:pt>
                <c:pt idx="254">
                  <c:v>40630</c:v>
                </c:pt>
                <c:pt idx="255">
                  <c:v>40631</c:v>
                </c:pt>
                <c:pt idx="256">
                  <c:v>40632</c:v>
                </c:pt>
                <c:pt idx="257">
                  <c:v>40633</c:v>
                </c:pt>
                <c:pt idx="258">
                  <c:v>40634</c:v>
                </c:pt>
                <c:pt idx="259">
                  <c:v>40635</c:v>
                </c:pt>
                <c:pt idx="260">
                  <c:v>40636</c:v>
                </c:pt>
                <c:pt idx="261">
                  <c:v>40637</c:v>
                </c:pt>
                <c:pt idx="262">
                  <c:v>40638</c:v>
                </c:pt>
                <c:pt idx="263">
                  <c:v>40639</c:v>
                </c:pt>
                <c:pt idx="264">
                  <c:v>40640</c:v>
                </c:pt>
                <c:pt idx="265">
                  <c:v>40641</c:v>
                </c:pt>
                <c:pt idx="266">
                  <c:v>40642</c:v>
                </c:pt>
                <c:pt idx="267">
                  <c:v>40643</c:v>
                </c:pt>
                <c:pt idx="268">
                  <c:v>40644</c:v>
                </c:pt>
                <c:pt idx="269">
                  <c:v>40645</c:v>
                </c:pt>
                <c:pt idx="270">
                  <c:v>40646</c:v>
                </c:pt>
                <c:pt idx="271">
                  <c:v>40647</c:v>
                </c:pt>
                <c:pt idx="272">
                  <c:v>40648</c:v>
                </c:pt>
                <c:pt idx="273">
                  <c:v>40649</c:v>
                </c:pt>
                <c:pt idx="274">
                  <c:v>40650</c:v>
                </c:pt>
                <c:pt idx="275">
                  <c:v>40651</c:v>
                </c:pt>
                <c:pt idx="276">
                  <c:v>40652</c:v>
                </c:pt>
                <c:pt idx="277">
                  <c:v>40653</c:v>
                </c:pt>
                <c:pt idx="278">
                  <c:v>40654</c:v>
                </c:pt>
                <c:pt idx="279">
                  <c:v>40655</c:v>
                </c:pt>
                <c:pt idx="280">
                  <c:v>40656</c:v>
                </c:pt>
                <c:pt idx="281">
                  <c:v>40657</c:v>
                </c:pt>
                <c:pt idx="282">
                  <c:v>40658</c:v>
                </c:pt>
                <c:pt idx="283">
                  <c:v>40659</c:v>
                </c:pt>
                <c:pt idx="284">
                  <c:v>40660</c:v>
                </c:pt>
                <c:pt idx="285">
                  <c:v>40661</c:v>
                </c:pt>
                <c:pt idx="286">
                  <c:v>40662</c:v>
                </c:pt>
                <c:pt idx="287">
                  <c:v>40663</c:v>
                </c:pt>
                <c:pt idx="288">
                  <c:v>40664</c:v>
                </c:pt>
                <c:pt idx="289">
                  <c:v>40665</c:v>
                </c:pt>
                <c:pt idx="290">
                  <c:v>40666</c:v>
                </c:pt>
                <c:pt idx="291">
                  <c:v>40667</c:v>
                </c:pt>
                <c:pt idx="292">
                  <c:v>40668</c:v>
                </c:pt>
                <c:pt idx="293">
                  <c:v>40669</c:v>
                </c:pt>
                <c:pt idx="294">
                  <c:v>40670</c:v>
                </c:pt>
                <c:pt idx="295">
                  <c:v>40671</c:v>
                </c:pt>
                <c:pt idx="296">
                  <c:v>40672</c:v>
                </c:pt>
                <c:pt idx="297">
                  <c:v>40673</c:v>
                </c:pt>
                <c:pt idx="298">
                  <c:v>40674</c:v>
                </c:pt>
                <c:pt idx="299">
                  <c:v>40675</c:v>
                </c:pt>
                <c:pt idx="300">
                  <c:v>40676</c:v>
                </c:pt>
                <c:pt idx="301">
                  <c:v>40677</c:v>
                </c:pt>
                <c:pt idx="302">
                  <c:v>40678</c:v>
                </c:pt>
                <c:pt idx="303">
                  <c:v>40679</c:v>
                </c:pt>
                <c:pt idx="304">
                  <c:v>40680</c:v>
                </c:pt>
                <c:pt idx="305">
                  <c:v>40681</c:v>
                </c:pt>
                <c:pt idx="306">
                  <c:v>40682</c:v>
                </c:pt>
                <c:pt idx="307">
                  <c:v>40683</c:v>
                </c:pt>
                <c:pt idx="308">
                  <c:v>40684</c:v>
                </c:pt>
                <c:pt idx="309">
                  <c:v>40685</c:v>
                </c:pt>
                <c:pt idx="310">
                  <c:v>40686</c:v>
                </c:pt>
                <c:pt idx="311">
                  <c:v>40687</c:v>
                </c:pt>
                <c:pt idx="312">
                  <c:v>40688</c:v>
                </c:pt>
                <c:pt idx="313">
                  <c:v>40689</c:v>
                </c:pt>
                <c:pt idx="314">
                  <c:v>40690</c:v>
                </c:pt>
                <c:pt idx="315">
                  <c:v>40691</c:v>
                </c:pt>
                <c:pt idx="316">
                  <c:v>40692</c:v>
                </c:pt>
                <c:pt idx="317">
                  <c:v>40693</c:v>
                </c:pt>
                <c:pt idx="318">
                  <c:v>40694</c:v>
                </c:pt>
                <c:pt idx="319">
                  <c:v>40695</c:v>
                </c:pt>
                <c:pt idx="320">
                  <c:v>40696</c:v>
                </c:pt>
                <c:pt idx="321">
                  <c:v>40697</c:v>
                </c:pt>
                <c:pt idx="322">
                  <c:v>40698</c:v>
                </c:pt>
                <c:pt idx="323">
                  <c:v>40699</c:v>
                </c:pt>
                <c:pt idx="324">
                  <c:v>40700</c:v>
                </c:pt>
                <c:pt idx="325">
                  <c:v>40701</c:v>
                </c:pt>
                <c:pt idx="326">
                  <c:v>40702</c:v>
                </c:pt>
                <c:pt idx="327">
                  <c:v>40703</c:v>
                </c:pt>
                <c:pt idx="328">
                  <c:v>40704</c:v>
                </c:pt>
                <c:pt idx="329">
                  <c:v>40705</c:v>
                </c:pt>
                <c:pt idx="330">
                  <c:v>40706</c:v>
                </c:pt>
                <c:pt idx="331">
                  <c:v>40707</c:v>
                </c:pt>
                <c:pt idx="332">
                  <c:v>40708</c:v>
                </c:pt>
                <c:pt idx="333">
                  <c:v>40709</c:v>
                </c:pt>
                <c:pt idx="334">
                  <c:v>40710</c:v>
                </c:pt>
                <c:pt idx="335">
                  <c:v>40711</c:v>
                </c:pt>
                <c:pt idx="336">
                  <c:v>40712</c:v>
                </c:pt>
                <c:pt idx="337">
                  <c:v>40713</c:v>
                </c:pt>
                <c:pt idx="338">
                  <c:v>40720</c:v>
                </c:pt>
                <c:pt idx="339">
                  <c:v>40721</c:v>
                </c:pt>
                <c:pt idx="340">
                  <c:v>40722</c:v>
                </c:pt>
                <c:pt idx="341">
                  <c:v>40723</c:v>
                </c:pt>
                <c:pt idx="342">
                  <c:v>40724</c:v>
                </c:pt>
                <c:pt idx="343">
                  <c:v>40725</c:v>
                </c:pt>
                <c:pt idx="344">
                  <c:v>40726</c:v>
                </c:pt>
                <c:pt idx="345">
                  <c:v>40727</c:v>
                </c:pt>
                <c:pt idx="346">
                  <c:v>40728</c:v>
                </c:pt>
                <c:pt idx="347">
                  <c:v>40729</c:v>
                </c:pt>
                <c:pt idx="348">
                  <c:v>40730</c:v>
                </c:pt>
                <c:pt idx="349">
                  <c:v>40731</c:v>
                </c:pt>
                <c:pt idx="350">
                  <c:v>40732</c:v>
                </c:pt>
                <c:pt idx="351">
                  <c:v>40733</c:v>
                </c:pt>
                <c:pt idx="352">
                  <c:v>40734</c:v>
                </c:pt>
                <c:pt idx="353">
                  <c:v>40735</c:v>
                </c:pt>
                <c:pt idx="354">
                  <c:v>40736</c:v>
                </c:pt>
                <c:pt idx="355">
                  <c:v>40737</c:v>
                </c:pt>
                <c:pt idx="356">
                  <c:v>40738</c:v>
                </c:pt>
                <c:pt idx="357">
                  <c:v>40739</c:v>
                </c:pt>
                <c:pt idx="358">
                  <c:v>40740</c:v>
                </c:pt>
                <c:pt idx="359">
                  <c:v>40741</c:v>
                </c:pt>
                <c:pt idx="360">
                  <c:v>40742</c:v>
                </c:pt>
                <c:pt idx="361">
                  <c:v>40743</c:v>
                </c:pt>
                <c:pt idx="362">
                  <c:v>40744</c:v>
                </c:pt>
                <c:pt idx="363">
                  <c:v>40745</c:v>
                </c:pt>
                <c:pt idx="364">
                  <c:v>40746</c:v>
                </c:pt>
                <c:pt idx="365">
                  <c:v>40747</c:v>
                </c:pt>
                <c:pt idx="366">
                  <c:v>40748</c:v>
                </c:pt>
                <c:pt idx="367">
                  <c:v>40749</c:v>
                </c:pt>
                <c:pt idx="368">
                  <c:v>40750</c:v>
                </c:pt>
                <c:pt idx="369">
                  <c:v>40751</c:v>
                </c:pt>
                <c:pt idx="370">
                  <c:v>40752</c:v>
                </c:pt>
                <c:pt idx="371">
                  <c:v>40753</c:v>
                </c:pt>
                <c:pt idx="372">
                  <c:v>40754</c:v>
                </c:pt>
                <c:pt idx="373">
                  <c:v>40755</c:v>
                </c:pt>
                <c:pt idx="374">
                  <c:v>40756</c:v>
                </c:pt>
                <c:pt idx="375">
                  <c:v>40757</c:v>
                </c:pt>
                <c:pt idx="376">
                  <c:v>40758</c:v>
                </c:pt>
                <c:pt idx="377">
                  <c:v>40759</c:v>
                </c:pt>
                <c:pt idx="378">
                  <c:v>40760</c:v>
                </c:pt>
                <c:pt idx="379">
                  <c:v>40761</c:v>
                </c:pt>
                <c:pt idx="380">
                  <c:v>40762</c:v>
                </c:pt>
                <c:pt idx="381">
                  <c:v>40763</c:v>
                </c:pt>
                <c:pt idx="382">
                  <c:v>40764</c:v>
                </c:pt>
                <c:pt idx="383">
                  <c:v>40765</c:v>
                </c:pt>
                <c:pt idx="384">
                  <c:v>40766</c:v>
                </c:pt>
                <c:pt idx="385">
                  <c:v>40767</c:v>
                </c:pt>
                <c:pt idx="386">
                  <c:v>40768</c:v>
                </c:pt>
                <c:pt idx="387">
                  <c:v>40769</c:v>
                </c:pt>
                <c:pt idx="388">
                  <c:v>40770</c:v>
                </c:pt>
                <c:pt idx="389">
                  <c:v>40771</c:v>
                </c:pt>
                <c:pt idx="390">
                  <c:v>40772</c:v>
                </c:pt>
                <c:pt idx="391">
                  <c:v>40773</c:v>
                </c:pt>
                <c:pt idx="392">
                  <c:v>40774</c:v>
                </c:pt>
                <c:pt idx="393">
                  <c:v>40775</c:v>
                </c:pt>
                <c:pt idx="394">
                  <c:v>40776</c:v>
                </c:pt>
                <c:pt idx="395">
                  <c:v>40777</c:v>
                </c:pt>
                <c:pt idx="396">
                  <c:v>40778</c:v>
                </c:pt>
                <c:pt idx="397">
                  <c:v>40779</c:v>
                </c:pt>
                <c:pt idx="398">
                  <c:v>40780</c:v>
                </c:pt>
                <c:pt idx="399">
                  <c:v>40781</c:v>
                </c:pt>
                <c:pt idx="400">
                  <c:v>40782</c:v>
                </c:pt>
                <c:pt idx="401">
                  <c:v>40783</c:v>
                </c:pt>
                <c:pt idx="402">
                  <c:v>40784</c:v>
                </c:pt>
                <c:pt idx="403">
                  <c:v>40785</c:v>
                </c:pt>
                <c:pt idx="404">
                  <c:v>40786</c:v>
                </c:pt>
                <c:pt idx="405">
                  <c:v>40787</c:v>
                </c:pt>
                <c:pt idx="406">
                  <c:v>40788</c:v>
                </c:pt>
                <c:pt idx="407">
                  <c:v>40789</c:v>
                </c:pt>
                <c:pt idx="408">
                  <c:v>40790</c:v>
                </c:pt>
                <c:pt idx="409">
                  <c:v>40791</c:v>
                </c:pt>
                <c:pt idx="410">
                  <c:v>40792</c:v>
                </c:pt>
                <c:pt idx="411">
                  <c:v>40793</c:v>
                </c:pt>
                <c:pt idx="412">
                  <c:v>40794</c:v>
                </c:pt>
                <c:pt idx="413">
                  <c:v>40795</c:v>
                </c:pt>
                <c:pt idx="414">
                  <c:v>40796</c:v>
                </c:pt>
                <c:pt idx="415">
                  <c:v>40797</c:v>
                </c:pt>
                <c:pt idx="416">
                  <c:v>40798</c:v>
                </c:pt>
                <c:pt idx="417">
                  <c:v>40799</c:v>
                </c:pt>
                <c:pt idx="418">
                  <c:v>40800</c:v>
                </c:pt>
                <c:pt idx="419">
                  <c:v>40801</c:v>
                </c:pt>
                <c:pt idx="420">
                  <c:v>40802</c:v>
                </c:pt>
                <c:pt idx="421">
                  <c:v>40803</c:v>
                </c:pt>
                <c:pt idx="422">
                  <c:v>40804</c:v>
                </c:pt>
                <c:pt idx="423">
                  <c:v>40805</c:v>
                </c:pt>
                <c:pt idx="424">
                  <c:v>40806</c:v>
                </c:pt>
                <c:pt idx="425">
                  <c:v>40807</c:v>
                </c:pt>
                <c:pt idx="426">
                  <c:v>40808</c:v>
                </c:pt>
                <c:pt idx="427">
                  <c:v>40809</c:v>
                </c:pt>
                <c:pt idx="428">
                  <c:v>40810</c:v>
                </c:pt>
                <c:pt idx="429">
                  <c:v>40811</c:v>
                </c:pt>
                <c:pt idx="430">
                  <c:v>40812</c:v>
                </c:pt>
                <c:pt idx="431">
                  <c:v>40813</c:v>
                </c:pt>
                <c:pt idx="432">
                  <c:v>40814</c:v>
                </c:pt>
                <c:pt idx="433">
                  <c:v>40815</c:v>
                </c:pt>
                <c:pt idx="434">
                  <c:v>40816</c:v>
                </c:pt>
                <c:pt idx="435">
                  <c:v>40817</c:v>
                </c:pt>
                <c:pt idx="436">
                  <c:v>40818</c:v>
                </c:pt>
                <c:pt idx="437">
                  <c:v>40819</c:v>
                </c:pt>
                <c:pt idx="438">
                  <c:v>40820</c:v>
                </c:pt>
                <c:pt idx="439">
                  <c:v>40821</c:v>
                </c:pt>
                <c:pt idx="440">
                  <c:v>40822</c:v>
                </c:pt>
                <c:pt idx="441">
                  <c:v>40823</c:v>
                </c:pt>
                <c:pt idx="442">
                  <c:v>40824</c:v>
                </c:pt>
                <c:pt idx="443">
                  <c:v>40825</c:v>
                </c:pt>
                <c:pt idx="444">
                  <c:v>40826</c:v>
                </c:pt>
                <c:pt idx="445">
                  <c:v>40827</c:v>
                </c:pt>
                <c:pt idx="446">
                  <c:v>40828</c:v>
                </c:pt>
                <c:pt idx="447">
                  <c:v>40829</c:v>
                </c:pt>
                <c:pt idx="448">
                  <c:v>40830</c:v>
                </c:pt>
                <c:pt idx="449">
                  <c:v>40831</c:v>
                </c:pt>
                <c:pt idx="450">
                  <c:v>40832</c:v>
                </c:pt>
                <c:pt idx="451">
                  <c:v>40833</c:v>
                </c:pt>
                <c:pt idx="452">
                  <c:v>40834</c:v>
                </c:pt>
                <c:pt idx="453">
                  <c:v>40835</c:v>
                </c:pt>
                <c:pt idx="454">
                  <c:v>40836</c:v>
                </c:pt>
                <c:pt idx="455">
                  <c:v>40837</c:v>
                </c:pt>
                <c:pt idx="456">
                  <c:v>40838</c:v>
                </c:pt>
                <c:pt idx="457">
                  <c:v>40839</c:v>
                </c:pt>
                <c:pt idx="458">
                  <c:v>40840</c:v>
                </c:pt>
                <c:pt idx="459">
                  <c:v>40841</c:v>
                </c:pt>
                <c:pt idx="460">
                  <c:v>40842</c:v>
                </c:pt>
                <c:pt idx="461">
                  <c:v>40843</c:v>
                </c:pt>
                <c:pt idx="462">
                  <c:v>40844</c:v>
                </c:pt>
                <c:pt idx="463">
                  <c:v>40845</c:v>
                </c:pt>
                <c:pt idx="464">
                  <c:v>40846</c:v>
                </c:pt>
                <c:pt idx="465">
                  <c:v>40847</c:v>
                </c:pt>
                <c:pt idx="466">
                  <c:v>40848</c:v>
                </c:pt>
                <c:pt idx="467">
                  <c:v>40849</c:v>
                </c:pt>
                <c:pt idx="468">
                  <c:v>40850</c:v>
                </c:pt>
                <c:pt idx="469">
                  <c:v>40851</c:v>
                </c:pt>
                <c:pt idx="470">
                  <c:v>40852</c:v>
                </c:pt>
                <c:pt idx="471">
                  <c:v>40853</c:v>
                </c:pt>
                <c:pt idx="472">
                  <c:v>40854</c:v>
                </c:pt>
                <c:pt idx="473">
                  <c:v>40855</c:v>
                </c:pt>
                <c:pt idx="474">
                  <c:v>40856</c:v>
                </c:pt>
                <c:pt idx="475">
                  <c:v>40857</c:v>
                </c:pt>
                <c:pt idx="476">
                  <c:v>40858</c:v>
                </c:pt>
                <c:pt idx="477">
                  <c:v>40859</c:v>
                </c:pt>
                <c:pt idx="478">
                  <c:v>40860</c:v>
                </c:pt>
                <c:pt idx="479">
                  <c:v>40861</c:v>
                </c:pt>
                <c:pt idx="480">
                  <c:v>40862</c:v>
                </c:pt>
                <c:pt idx="481">
                  <c:v>40863</c:v>
                </c:pt>
                <c:pt idx="482">
                  <c:v>40864</c:v>
                </c:pt>
                <c:pt idx="483">
                  <c:v>40865</c:v>
                </c:pt>
                <c:pt idx="484">
                  <c:v>40866</c:v>
                </c:pt>
                <c:pt idx="485">
                  <c:v>40867</c:v>
                </c:pt>
                <c:pt idx="486">
                  <c:v>40868</c:v>
                </c:pt>
                <c:pt idx="487">
                  <c:v>40869</c:v>
                </c:pt>
                <c:pt idx="488">
                  <c:v>40870</c:v>
                </c:pt>
                <c:pt idx="489">
                  <c:v>40871</c:v>
                </c:pt>
                <c:pt idx="490">
                  <c:v>40872</c:v>
                </c:pt>
                <c:pt idx="491">
                  <c:v>40873</c:v>
                </c:pt>
                <c:pt idx="492">
                  <c:v>40874</c:v>
                </c:pt>
                <c:pt idx="493">
                  <c:v>40875</c:v>
                </c:pt>
                <c:pt idx="494">
                  <c:v>40876</c:v>
                </c:pt>
                <c:pt idx="495">
                  <c:v>40877</c:v>
                </c:pt>
                <c:pt idx="496">
                  <c:v>40878</c:v>
                </c:pt>
                <c:pt idx="497">
                  <c:v>40879</c:v>
                </c:pt>
                <c:pt idx="498">
                  <c:v>40880</c:v>
                </c:pt>
                <c:pt idx="499">
                  <c:v>40881</c:v>
                </c:pt>
                <c:pt idx="500">
                  <c:v>40882</c:v>
                </c:pt>
                <c:pt idx="501">
                  <c:v>40883</c:v>
                </c:pt>
                <c:pt idx="502">
                  <c:v>40884</c:v>
                </c:pt>
                <c:pt idx="503">
                  <c:v>40885</c:v>
                </c:pt>
                <c:pt idx="504">
                  <c:v>40886</c:v>
                </c:pt>
                <c:pt idx="505">
                  <c:v>40887</c:v>
                </c:pt>
                <c:pt idx="506">
                  <c:v>40888</c:v>
                </c:pt>
                <c:pt idx="507">
                  <c:v>40889</c:v>
                </c:pt>
                <c:pt idx="508">
                  <c:v>40890</c:v>
                </c:pt>
                <c:pt idx="509">
                  <c:v>40891</c:v>
                </c:pt>
                <c:pt idx="510">
                  <c:v>40892</c:v>
                </c:pt>
                <c:pt idx="511">
                  <c:v>40893</c:v>
                </c:pt>
                <c:pt idx="512">
                  <c:v>40894</c:v>
                </c:pt>
                <c:pt idx="513">
                  <c:v>40895</c:v>
                </c:pt>
                <c:pt idx="514">
                  <c:v>40896</c:v>
                </c:pt>
                <c:pt idx="515">
                  <c:v>40897</c:v>
                </c:pt>
                <c:pt idx="516">
                  <c:v>40898</c:v>
                </c:pt>
                <c:pt idx="517">
                  <c:v>40899</c:v>
                </c:pt>
                <c:pt idx="518">
                  <c:v>40900</c:v>
                </c:pt>
                <c:pt idx="519">
                  <c:v>40901</c:v>
                </c:pt>
                <c:pt idx="520">
                  <c:v>40902</c:v>
                </c:pt>
                <c:pt idx="521">
                  <c:v>40903</c:v>
                </c:pt>
                <c:pt idx="522">
                  <c:v>40904</c:v>
                </c:pt>
                <c:pt idx="523">
                  <c:v>40905</c:v>
                </c:pt>
                <c:pt idx="524">
                  <c:v>40906</c:v>
                </c:pt>
                <c:pt idx="525">
                  <c:v>40907</c:v>
                </c:pt>
                <c:pt idx="526">
                  <c:v>40908</c:v>
                </c:pt>
                <c:pt idx="527">
                  <c:v>40909</c:v>
                </c:pt>
                <c:pt idx="528">
                  <c:v>40910</c:v>
                </c:pt>
                <c:pt idx="529">
                  <c:v>40911</c:v>
                </c:pt>
                <c:pt idx="530">
                  <c:v>40912</c:v>
                </c:pt>
                <c:pt idx="531">
                  <c:v>40913</c:v>
                </c:pt>
                <c:pt idx="532">
                  <c:v>40914</c:v>
                </c:pt>
                <c:pt idx="533">
                  <c:v>40915</c:v>
                </c:pt>
                <c:pt idx="534">
                  <c:v>40916</c:v>
                </c:pt>
                <c:pt idx="535">
                  <c:v>40917</c:v>
                </c:pt>
                <c:pt idx="536">
                  <c:v>40918</c:v>
                </c:pt>
                <c:pt idx="537">
                  <c:v>40919</c:v>
                </c:pt>
                <c:pt idx="538">
                  <c:v>40920</c:v>
                </c:pt>
                <c:pt idx="539">
                  <c:v>40921</c:v>
                </c:pt>
                <c:pt idx="540">
                  <c:v>40922</c:v>
                </c:pt>
                <c:pt idx="541">
                  <c:v>40923</c:v>
                </c:pt>
                <c:pt idx="542">
                  <c:v>40924</c:v>
                </c:pt>
                <c:pt idx="543">
                  <c:v>40925</c:v>
                </c:pt>
                <c:pt idx="544">
                  <c:v>40926</c:v>
                </c:pt>
                <c:pt idx="545">
                  <c:v>40927</c:v>
                </c:pt>
                <c:pt idx="546">
                  <c:v>40928</c:v>
                </c:pt>
                <c:pt idx="547">
                  <c:v>40929</c:v>
                </c:pt>
                <c:pt idx="548">
                  <c:v>40930</c:v>
                </c:pt>
                <c:pt idx="549">
                  <c:v>40931</c:v>
                </c:pt>
                <c:pt idx="550">
                  <c:v>40932</c:v>
                </c:pt>
                <c:pt idx="551">
                  <c:v>40933</c:v>
                </c:pt>
                <c:pt idx="552">
                  <c:v>40934</c:v>
                </c:pt>
                <c:pt idx="553">
                  <c:v>40935</c:v>
                </c:pt>
                <c:pt idx="554">
                  <c:v>40936</c:v>
                </c:pt>
                <c:pt idx="555">
                  <c:v>40937</c:v>
                </c:pt>
                <c:pt idx="556">
                  <c:v>40938</c:v>
                </c:pt>
                <c:pt idx="557">
                  <c:v>40939</c:v>
                </c:pt>
                <c:pt idx="558">
                  <c:v>40940</c:v>
                </c:pt>
                <c:pt idx="559">
                  <c:v>40941</c:v>
                </c:pt>
                <c:pt idx="560">
                  <c:v>40942</c:v>
                </c:pt>
                <c:pt idx="561">
                  <c:v>40943</c:v>
                </c:pt>
                <c:pt idx="562">
                  <c:v>40944</c:v>
                </c:pt>
                <c:pt idx="563">
                  <c:v>40945</c:v>
                </c:pt>
                <c:pt idx="564">
                  <c:v>40946</c:v>
                </c:pt>
                <c:pt idx="565">
                  <c:v>40947</c:v>
                </c:pt>
                <c:pt idx="566">
                  <c:v>40948</c:v>
                </c:pt>
                <c:pt idx="567">
                  <c:v>40949</c:v>
                </c:pt>
                <c:pt idx="568">
                  <c:v>40950</c:v>
                </c:pt>
                <c:pt idx="569">
                  <c:v>40951</c:v>
                </c:pt>
                <c:pt idx="570">
                  <c:v>40952</c:v>
                </c:pt>
                <c:pt idx="571">
                  <c:v>40953</c:v>
                </c:pt>
                <c:pt idx="572">
                  <c:v>40954</c:v>
                </c:pt>
                <c:pt idx="573">
                  <c:v>40955</c:v>
                </c:pt>
                <c:pt idx="574">
                  <c:v>40956</c:v>
                </c:pt>
                <c:pt idx="575">
                  <c:v>40957</c:v>
                </c:pt>
                <c:pt idx="576">
                  <c:v>40958</c:v>
                </c:pt>
                <c:pt idx="577">
                  <c:v>40959</c:v>
                </c:pt>
                <c:pt idx="578">
                  <c:v>40960</c:v>
                </c:pt>
                <c:pt idx="579">
                  <c:v>40961</c:v>
                </c:pt>
                <c:pt idx="580">
                  <c:v>40962</c:v>
                </c:pt>
                <c:pt idx="581">
                  <c:v>40963</c:v>
                </c:pt>
                <c:pt idx="582">
                  <c:v>40964</c:v>
                </c:pt>
                <c:pt idx="583">
                  <c:v>40965</c:v>
                </c:pt>
                <c:pt idx="584">
                  <c:v>40966</c:v>
                </c:pt>
                <c:pt idx="585">
                  <c:v>40967</c:v>
                </c:pt>
                <c:pt idx="586">
                  <c:v>40968</c:v>
                </c:pt>
                <c:pt idx="587">
                  <c:v>40969</c:v>
                </c:pt>
                <c:pt idx="588">
                  <c:v>40970</c:v>
                </c:pt>
                <c:pt idx="589">
                  <c:v>40971</c:v>
                </c:pt>
                <c:pt idx="590">
                  <c:v>40972</c:v>
                </c:pt>
                <c:pt idx="591">
                  <c:v>40973</c:v>
                </c:pt>
                <c:pt idx="592">
                  <c:v>40974</c:v>
                </c:pt>
                <c:pt idx="593">
                  <c:v>40975</c:v>
                </c:pt>
                <c:pt idx="594">
                  <c:v>40976</c:v>
                </c:pt>
                <c:pt idx="595">
                  <c:v>40977</c:v>
                </c:pt>
                <c:pt idx="596">
                  <c:v>40978</c:v>
                </c:pt>
                <c:pt idx="597">
                  <c:v>40979</c:v>
                </c:pt>
                <c:pt idx="598">
                  <c:v>40980</c:v>
                </c:pt>
                <c:pt idx="599">
                  <c:v>40981</c:v>
                </c:pt>
                <c:pt idx="600">
                  <c:v>40982</c:v>
                </c:pt>
                <c:pt idx="601">
                  <c:v>40983</c:v>
                </c:pt>
                <c:pt idx="602">
                  <c:v>40984</c:v>
                </c:pt>
                <c:pt idx="603">
                  <c:v>40985</c:v>
                </c:pt>
                <c:pt idx="604">
                  <c:v>40986</c:v>
                </c:pt>
                <c:pt idx="605">
                  <c:v>40987</c:v>
                </c:pt>
                <c:pt idx="606">
                  <c:v>40988</c:v>
                </c:pt>
                <c:pt idx="607">
                  <c:v>40989</c:v>
                </c:pt>
                <c:pt idx="608">
                  <c:v>40990</c:v>
                </c:pt>
                <c:pt idx="609">
                  <c:v>40991</c:v>
                </c:pt>
                <c:pt idx="610">
                  <c:v>40992</c:v>
                </c:pt>
                <c:pt idx="611">
                  <c:v>40993</c:v>
                </c:pt>
                <c:pt idx="612">
                  <c:v>40994</c:v>
                </c:pt>
                <c:pt idx="613">
                  <c:v>40995</c:v>
                </c:pt>
                <c:pt idx="614">
                  <c:v>40996</c:v>
                </c:pt>
                <c:pt idx="615">
                  <c:v>40997</c:v>
                </c:pt>
                <c:pt idx="616">
                  <c:v>40998</c:v>
                </c:pt>
                <c:pt idx="617">
                  <c:v>40999</c:v>
                </c:pt>
                <c:pt idx="618">
                  <c:v>41000</c:v>
                </c:pt>
                <c:pt idx="619">
                  <c:v>41001</c:v>
                </c:pt>
                <c:pt idx="620">
                  <c:v>41002</c:v>
                </c:pt>
                <c:pt idx="621">
                  <c:v>41003</c:v>
                </c:pt>
                <c:pt idx="622">
                  <c:v>41004</c:v>
                </c:pt>
                <c:pt idx="623">
                  <c:v>41005</c:v>
                </c:pt>
                <c:pt idx="624">
                  <c:v>41006</c:v>
                </c:pt>
                <c:pt idx="625">
                  <c:v>41007</c:v>
                </c:pt>
                <c:pt idx="626">
                  <c:v>41008</c:v>
                </c:pt>
                <c:pt idx="627">
                  <c:v>41009</c:v>
                </c:pt>
                <c:pt idx="628">
                  <c:v>41010</c:v>
                </c:pt>
                <c:pt idx="629">
                  <c:v>41011</c:v>
                </c:pt>
                <c:pt idx="630">
                  <c:v>41012</c:v>
                </c:pt>
                <c:pt idx="631">
                  <c:v>41013</c:v>
                </c:pt>
                <c:pt idx="632">
                  <c:v>41014</c:v>
                </c:pt>
                <c:pt idx="633">
                  <c:v>41015</c:v>
                </c:pt>
                <c:pt idx="634">
                  <c:v>41016</c:v>
                </c:pt>
                <c:pt idx="635">
                  <c:v>41017</c:v>
                </c:pt>
                <c:pt idx="636">
                  <c:v>41018</c:v>
                </c:pt>
                <c:pt idx="637">
                  <c:v>41019</c:v>
                </c:pt>
                <c:pt idx="638">
                  <c:v>41020</c:v>
                </c:pt>
                <c:pt idx="639">
                  <c:v>41021</c:v>
                </c:pt>
                <c:pt idx="640">
                  <c:v>41022</c:v>
                </c:pt>
                <c:pt idx="641">
                  <c:v>41023</c:v>
                </c:pt>
                <c:pt idx="642">
                  <c:v>41024</c:v>
                </c:pt>
                <c:pt idx="643">
                  <c:v>41025</c:v>
                </c:pt>
                <c:pt idx="644">
                  <c:v>41026</c:v>
                </c:pt>
                <c:pt idx="645">
                  <c:v>41027</c:v>
                </c:pt>
                <c:pt idx="646">
                  <c:v>41028</c:v>
                </c:pt>
                <c:pt idx="647">
                  <c:v>41029</c:v>
                </c:pt>
                <c:pt idx="648">
                  <c:v>41030</c:v>
                </c:pt>
                <c:pt idx="649">
                  <c:v>41031</c:v>
                </c:pt>
                <c:pt idx="650">
                  <c:v>41032</c:v>
                </c:pt>
                <c:pt idx="651">
                  <c:v>41033</c:v>
                </c:pt>
                <c:pt idx="652">
                  <c:v>41034</c:v>
                </c:pt>
                <c:pt idx="653">
                  <c:v>41035</c:v>
                </c:pt>
                <c:pt idx="654">
                  <c:v>41036</c:v>
                </c:pt>
                <c:pt idx="655">
                  <c:v>41037</c:v>
                </c:pt>
                <c:pt idx="656">
                  <c:v>41038</c:v>
                </c:pt>
                <c:pt idx="657">
                  <c:v>41039</c:v>
                </c:pt>
                <c:pt idx="658">
                  <c:v>41040</c:v>
                </c:pt>
                <c:pt idx="659">
                  <c:v>41041</c:v>
                </c:pt>
                <c:pt idx="660">
                  <c:v>41042</c:v>
                </c:pt>
                <c:pt idx="661">
                  <c:v>41043</c:v>
                </c:pt>
                <c:pt idx="662">
                  <c:v>41044</c:v>
                </c:pt>
                <c:pt idx="663">
                  <c:v>41045</c:v>
                </c:pt>
                <c:pt idx="664">
                  <c:v>41046</c:v>
                </c:pt>
                <c:pt idx="665">
                  <c:v>41047</c:v>
                </c:pt>
                <c:pt idx="666">
                  <c:v>41048</c:v>
                </c:pt>
                <c:pt idx="667">
                  <c:v>41049</c:v>
                </c:pt>
                <c:pt idx="668">
                  <c:v>41050</c:v>
                </c:pt>
                <c:pt idx="669">
                  <c:v>41051</c:v>
                </c:pt>
                <c:pt idx="670">
                  <c:v>41052</c:v>
                </c:pt>
                <c:pt idx="671">
                  <c:v>41053</c:v>
                </c:pt>
                <c:pt idx="672">
                  <c:v>41054</c:v>
                </c:pt>
                <c:pt idx="673">
                  <c:v>41055</c:v>
                </c:pt>
                <c:pt idx="674">
                  <c:v>41056</c:v>
                </c:pt>
                <c:pt idx="675">
                  <c:v>41057</c:v>
                </c:pt>
                <c:pt idx="676">
                  <c:v>41058</c:v>
                </c:pt>
                <c:pt idx="677">
                  <c:v>41059</c:v>
                </c:pt>
                <c:pt idx="678">
                  <c:v>41060</c:v>
                </c:pt>
                <c:pt idx="679">
                  <c:v>41061</c:v>
                </c:pt>
                <c:pt idx="680">
                  <c:v>41062</c:v>
                </c:pt>
                <c:pt idx="681">
                  <c:v>41063</c:v>
                </c:pt>
                <c:pt idx="682">
                  <c:v>41064</c:v>
                </c:pt>
                <c:pt idx="683">
                  <c:v>41065</c:v>
                </c:pt>
                <c:pt idx="684">
                  <c:v>41066</c:v>
                </c:pt>
                <c:pt idx="685">
                  <c:v>41067</c:v>
                </c:pt>
                <c:pt idx="686">
                  <c:v>41068</c:v>
                </c:pt>
                <c:pt idx="687">
                  <c:v>41069</c:v>
                </c:pt>
                <c:pt idx="688">
                  <c:v>41070</c:v>
                </c:pt>
                <c:pt idx="689">
                  <c:v>41071</c:v>
                </c:pt>
                <c:pt idx="690">
                  <c:v>41072</c:v>
                </c:pt>
                <c:pt idx="691">
                  <c:v>41073</c:v>
                </c:pt>
                <c:pt idx="692">
                  <c:v>41074</c:v>
                </c:pt>
                <c:pt idx="693">
                  <c:v>41075</c:v>
                </c:pt>
                <c:pt idx="694">
                  <c:v>41076</c:v>
                </c:pt>
                <c:pt idx="695">
                  <c:v>41077</c:v>
                </c:pt>
                <c:pt idx="696">
                  <c:v>41078</c:v>
                </c:pt>
                <c:pt idx="697">
                  <c:v>41079</c:v>
                </c:pt>
                <c:pt idx="698">
                  <c:v>41080</c:v>
                </c:pt>
                <c:pt idx="699">
                  <c:v>41081</c:v>
                </c:pt>
                <c:pt idx="700">
                  <c:v>41082</c:v>
                </c:pt>
                <c:pt idx="701">
                  <c:v>41083</c:v>
                </c:pt>
                <c:pt idx="702">
                  <c:v>41084</c:v>
                </c:pt>
                <c:pt idx="703">
                  <c:v>41085</c:v>
                </c:pt>
                <c:pt idx="704">
                  <c:v>41086</c:v>
                </c:pt>
                <c:pt idx="705">
                  <c:v>41087</c:v>
                </c:pt>
                <c:pt idx="706">
                  <c:v>41088</c:v>
                </c:pt>
                <c:pt idx="707">
                  <c:v>41089</c:v>
                </c:pt>
                <c:pt idx="708">
                  <c:v>41090</c:v>
                </c:pt>
                <c:pt idx="709">
                  <c:v>41091</c:v>
                </c:pt>
                <c:pt idx="710">
                  <c:v>41092</c:v>
                </c:pt>
                <c:pt idx="711">
                  <c:v>41093</c:v>
                </c:pt>
                <c:pt idx="712">
                  <c:v>41094</c:v>
                </c:pt>
                <c:pt idx="713">
                  <c:v>41095</c:v>
                </c:pt>
                <c:pt idx="714">
                  <c:v>41096</c:v>
                </c:pt>
                <c:pt idx="715">
                  <c:v>41097</c:v>
                </c:pt>
                <c:pt idx="716">
                  <c:v>41098</c:v>
                </c:pt>
                <c:pt idx="717">
                  <c:v>41099</c:v>
                </c:pt>
                <c:pt idx="718">
                  <c:v>41100</c:v>
                </c:pt>
                <c:pt idx="719">
                  <c:v>41101</c:v>
                </c:pt>
                <c:pt idx="720">
                  <c:v>41102</c:v>
                </c:pt>
                <c:pt idx="721">
                  <c:v>41103</c:v>
                </c:pt>
                <c:pt idx="722">
                  <c:v>41104</c:v>
                </c:pt>
                <c:pt idx="723">
                  <c:v>41105</c:v>
                </c:pt>
                <c:pt idx="724">
                  <c:v>41106</c:v>
                </c:pt>
                <c:pt idx="725">
                  <c:v>41107</c:v>
                </c:pt>
                <c:pt idx="726">
                  <c:v>41108</c:v>
                </c:pt>
                <c:pt idx="727">
                  <c:v>41109</c:v>
                </c:pt>
                <c:pt idx="728">
                  <c:v>41110</c:v>
                </c:pt>
                <c:pt idx="729">
                  <c:v>41111</c:v>
                </c:pt>
                <c:pt idx="730">
                  <c:v>41112</c:v>
                </c:pt>
                <c:pt idx="731">
                  <c:v>41113</c:v>
                </c:pt>
                <c:pt idx="732">
                  <c:v>41114</c:v>
                </c:pt>
                <c:pt idx="733">
                  <c:v>41115</c:v>
                </c:pt>
                <c:pt idx="734">
                  <c:v>41116</c:v>
                </c:pt>
                <c:pt idx="735">
                  <c:v>41117</c:v>
                </c:pt>
                <c:pt idx="736">
                  <c:v>41118</c:v>
                </c:pt>
                <c:pt idx="737">
                  <c:v>41119</c:v>
                </c:pt>
                <c:pt idx="738">
                  <c:v>41120</c:v>
                </c:pt>
                <c:pt idx="739">
                  <c:v>41121</c:v>
                </c:pt>
                <c:pt idx="740">
                  <c:v>41122</c:v>
                </c:pt>
                <c:pt idx="741">
                  <c:v>41123</c:v>
                </c:pt>
                <c:pt idx="742">
                  <c:v>41124</c:v>
                </c:pt>
                <c:pt idx="743">
                  <c:v>41125</c:v>
                </c:pt>
                <c:pt idx="744">
                  <c:v>41126</c:v>
                </c:pt>
                <c:pt idx="745">
                  <c:v>41127</c:v>
                </c:pt>
                <c:pt idx="746">
                  <c:v>41128</c:v>
                </c:pt>
                <c:pt idx="747">
                  <c:v>41129</c:v>
                </c:pt>
                <c:pt idx="748">
                  <c:v>41130</c:v>
                </c:pt>
                <c:pt idx="749">
                  <c:v>41131</c:v>
                </c:pt>
                <c:pt idx="750">
                  <c:v>41132</c:v>
                </c:pt>
                <c:pt idx="751">
                  <c:v>41133</c:v>
                </c:pt>
                <c:pt idx="752">
                  <c:v>41134</c:v>
                </c:pt>
                <c:pt idx="753">
                  <c:v>41135</c:v>
                </c:pt>
                <c:pt idx="754">
                  <c:v>41136</c:v>
                </c:pt>
                <c:pt idx="755">
                  <c:v>41137</c:v>
                </c:pt>
                <c:pt idx="756">
                  <c:v>41138</c:v>
                </c:pt>
                <c:pt idx="757">
                  <c:v>41139</c:v>
                </c:pt>
                <c:pt idx="758">
                  <c:v>41140</c:v>
                </c:pt>
                <c:pt idx="759">
                  <c:v>41141</c:v>
                </c:pt>
                <c:pt idx="760">
                  <c:v>41142</c:v>
                </c:pt>
                <c:pt idx="761">
                  <c:v>41143</c:v>
                </c:pt>
                <c:pt idx="762">
                  <c:v>41144</c:v>
                </c:pt>
                <c:pt idx="763">
                  <c:v>41145</c:v>
                </c:pt>
                <c:pt idx="764">
                  <c:v>41146</c:v>
                </c:pt>
                <c:pt idx="765">
                  <c:v>41147</c:v>
                </c:pt>
                <c:pt idx="766">
                  <c:v>41148</c:v>
                </c:pt>
                <c:pt idx="767">
                  <c:v>41149</c:v>
                </c:pt>
                <c:pt idx="768">
                  <c:v>41150</c:v>
                </c:pt>
                <c:pt idx="769">
                  <c:v>41151</c:v>
                </c:pt>
                <c:pt idx="770">
                  <c:v>41152</c:v>
                </c:pt>
                <c:pt idx="771">
                  <c:v>41153</c:v>
                </c:pt>
                <c:pt idx="772">
                  <c:v>41154</c:v>
                </c:pt>
                <c:pt idx="773">
                  <c:v>41155</c:v>
                </c:pt>
                <c:pt idx="774">
                  <c:v>41156</c:v>
                </c:pt>
                <c:pt idx="775">
                  <c:v>41157</c:v>
                </c:pt>
                <c:pt idx="776">
                  <c:v>41158</c:v>
                </c:pt>
                <c:pt idx="777">
                  <c:v>41159</c:v>
                </c:pt>
                <c:pt idx="778">
                  <c:v>41160</c:v>
                </c:pt>
                <c:pt idx="779">
                  <c:v>41161</c:v>
                </c:pt>
                <c:pt idx="780">
                  <c:v>41162</c:v>
                </c:pt>
                <c:pt idx="781">
                  <c:v>41163</c:v>
                </c:pt>
                <c:pt idx="782">
                  <c:v>41164</c:v>
                </c:pt>
                <c:pt idx="783">
                  <c:v>41165</c:v>
                </c:pt>
                <c:pt idx="784">
                  <c:v>41166</c:v>
                </c:pt>
                <c:pt idx="785">
                  <c:v>41167</c:v>
                </c:pt>
                <c:pt idx="786">
                  <c:v>41168</c:v>
                </c:pt>
                <c:pt idx="787">
                  <c:v>41169</c:v>
                </c:pt>
                <c:pt idx="788">
                  <c:v>41170</c:v>
                </c:pt>
                <c:pt idx="789">
                  <c:v>41171</c:v>
                </c:pt>
                <c:pt idx="790">
                  <c:v>41172</c:v>
                </c:pt>
                <c:pt idx="791">
                  <c:v>41173</c:v>
                </c:pt>
                <c:pt idx="792">
                  <c:v>41174</c:v>
                </c:pt>
                <c:pt idx="793">
                  <c:v>41175</c:v>
                </c:pt>
                <c:pt idx="794">
                  <c:v>41176</c:v>
                </c:pt>
                <c:pt idx="795">
                  <c:v>41177</c:v>
                </c:pt>
                <c:pt idx="796">
                  <c:v>41178</c:v>
                </c:pt>
                <c:pt idx="797">
                  <c:v>41179</c:v>
                </c:pt>
                <c:pt idx="798">
                  <c:v>41180</c:v>
                </c:pt>
                <c:pt idx="799">
                  <c:v>41181</c:v>
                </c:pt>
                <c:pt idx="800">
                  <c:v>41182</c:v>
                </c:pt>
                <c:pt idx="801">
                  <c:v>41183</c:v>
                </c:pt>
                <c:pt idx="802">
                  <c:v>41184</c:v>
                </c:pt>
                <c:pt idx="803">
                  <c:v>41185</c:v>
                </c:pt>
                <c:pt idx="804">
                  <c:v>41186</c:v>
                </c:pt>
                <c:pt idx="805">
                  <c:v>41187</c:v>
                </c:pt>
                <c:pt idx="806">
                  <c:v>41188</c:v>
                </c:pt>
                <c:pt idx="807">
                  <c:v>41189</c:v>
                </c:pt>
                <c:pt idx="808">
                  <c:v>41190</c:v>
                </c:pt>
                <c:pt idx="809">
                  <c:v>41191</c:v>
                </c:pt>
                <c:pt idx="810">
                  <c:v>41192</c:v>
                </c:pt>
                <c:pt idx="811">
                  <c:v>41193</c:v>
                </c:pt>
                <c:pt idx="812">
                  <c:v>41194</c:v>
                </c:pt>
                <c:pt idx="813">
                  <c:v>41195</c:v>
                </c:pt>
                <c:pt idx="814">
                  <c:v>41196</c:v>
                </c:pt>
                <c:pt idx="815">
                  <c:v>41197</c:v>
                </c:pt>
                <c:pt idx="816">
                  <c:v>41198</c:v>
                </c:pt>
                <c:pt idx="817">
                  <c:v>41199</c:v>
                </c:pt>
                <c:pt idx="818">
                  <c:v>41200</c:v>
                </c:pt>
                <c:pt idx="819">
                  <c:v>41201</c:v>
                </c:pt>
                <c:pt idx="820">
                  <c:v>41202</c:v>
                </c:pt>
                <c:pt idx="821">
                  <c:v>41203</c:v>
                </c:pt>
                <c:pt idx="822">
                  <c:v>41204</c:v>
                </c:pt>
                <c:pt idx="823">
                  <c:v>41205</c:v>
                </c:pt>
                <c:pt idx="824">
                  <c:v>41206</c:v>
                </c:pt>
                <c:pt idx="825">
                  <c:v>41207</c:v>
                </c:pt>
                <c:pt idx="826">
                  <c:v>41208</c:v>
                </c:pt>
                <c:pt idx="827">
                  <c:v>41209</c:v>
                </c:pt>
                <c:pt idx="828">
                  <c:v>41210</c:v>
                </c:pt>
                <c:pt idx="829">
                  <c:v>41211</c:v>
                </c:pt>
                <c:pt idx="830">
                  <c:v>41212</c:v>
                </c:pt>
                <c:pt idx="831">
                  <c:v>41213</c:v>
                </c:pt>
                <c:pt idx="832">
                  <c:v>41214</c:v>
                </c:pt>
                <c:pt idx="833">
                  <c:v>41215</c:v>
                </c:pt>
                <c:pt idx="834">
                  <c:v>41216</c:v>
                </c:pt>
                <c:pt idx="835">
                  <c:v>41217</c:v>
                </c:pt>
                <c:pt idx="836">
                  <c:v>41218</c:v>
                </c:pt>
                <c:pt idx="837">
                  <c:v>41219</c:v>
                </c:pt>
                <c:pt idx="838">
                  <c:v>41220</c:v>
                </c:pt>
                <c:pt idx="839">
                  <c:v>41221</c:v>
                </c:pt>
                <c:pt idx="840">
                  <c:v>41222</c:v>
                </c:pt>
                <c:pt idx="841">
                  <c:v>41223</c:v>
                </c:pt>
                <c:pt idx="842">
                  <c:v>41224</c:v>
                </c:pt>
                <c:pt idx="843">
                  <c:v>41225</c:v>
                </c:pt>
                <c:pt idx="844">
                  <c:v>41226</c:v>
                </c:pt>
                <c:pt idx="845">
                  <c:v>41227</c:v>
                </c:pt>
                <c:pt idx="846">
                  <c:v>41228</c:v>
                </c:pt>
                <c:pt idx="847">
                  <c:v>41229</c:v>
                </c:pt>
                <c:pt idx="848">
                  <c:v>41230</c:v>
                </c:pt>
                <c:pt idx="849">
                  <c:v>41231</c:v>
                </c:pt>
                <c:pt idx="850">
                  <c:v>41232</c:v>
                </c:pt>
                <c:pt idx="851">
                  <c:v>41233</c:v>
                </c:pt>
                <c:pt idx="852">
                  <c:v>41234</c:v>
                </c:pt>
                <c:pt idx="853">
                  <c:v>41235</c:v>
                </c:pt>
                <c:pt idx="854">
                  <c:v>41236</c:v>
                </c:pt>
                <c:pt idx="855">
                  <c:v>41237</c:v>
                </c:pt>
                <c:pt idx="856">
                  <c:v>41238</c:v>
                </c:pt>
                <c:pt idx="857">
                  <c:v>41239</c:v>
                </c:pt>
                <c:pt idx="858">
                  <c:v>41240</c:v>
                </c:pt>
                <c:pt idx="859">
                  <c:v>41241</c:v>
                </c:pt>
                <c:pt idx="860">
                  <c:v>41242</c:v>
                </c:pt>
                <c:pt idx="861">
                  <c:v>41243</c:v>
                </c:pt>
                <c:pt idx="862">
                  <c:v>41244</c:v>
                </c:pt>
                <c:pt idx="863">
                  <c:v>41245</c:v>
                </c:pt>
                <c:pt idx="864">
                  <c:v>41246</c:v>
                </c:pt>
                <c:pt idx="865">
                  <c:v>41247</c:v>
                </c:pt>
                <c:pt idx="866">
                  <c:v>41248</c:v>
                </c:pt>
                <c:pt idx="867">
                  <c:v>41249</c:v>
                </c:pt>
                <c:pt idx="868">
                  <c:v>41250</c:v>
                </c:pt>
                <c:pt idx="869">
                  <c:v>41251</c:v>
                </c:pt>
                <c:pt idx="870">
                  <c:v>41252</c:v>
                </c:pt>
                <c:pt idx="871">
                  <c:v>41253</c:v>
                </c:pt>
                <c:pt idx="872">
                  <c:v>41254</c:v>
                </c:pt>
                <c:pt idx="873">
                  <c:v>41255</c:v>
                </c:pt>
                <c:pt idx="874">
                  <c:v>41256</c:v>
                </c:pt>
                <c:pt idx="875">
                  <c:v>41257</c:v>
                </c:pt>
                <c:pt idx="876">
                  <c:v>41258</c:v>
                </c:pt>
                <c:pt idx="877">
                  <c:v>41259</c:v>
                </c:pt>
                <c:pt idx="878">
                  <c:v>41260</c:v>
                </c:pt>
                <c:pt idx="879">
                  <c:v>41261</c:v>
                </c:pt>
                <c:pt idx="880">
                  <c:v>41262</c:v>
                </c:pt>
                <c:pt idx="881">
                  <c:v>41263</c:v>
                </c:pt>
                <c:pt idx="882">
                  <c:v>41264</c:v>
                </c:pt>
                <c:pt idx="883">
                  <c:v>41265</c:v>
                </c:pt>
                <c:pt idx="884">
                  <c:v>41266</c:v>
                </c:pt>
                <c:pt idx="885">
                  <c:v>41267</c:v>
                </c:pt>
                <c:pt idx="886">
                  <c:v>41268</c:v>
                </c:pt>
                <c:pt idx="887">
                  <c:v>41269</c:v>
                </c:pt>
                <c:pt idx="888">
                  <c:v>41270</c:v>
                </c:pt>
                <c:pt idx="889">
                  <c:v>41271</c:v>
                </c:pt>
                <c:pt idx="890">
                  <c:v>41272</c:v>
                </c:pt>
                <c:pt idx="891">
                  <c:v>41273</c:v>
                </c:pt>
                <c:pt idx="892">
                  <c:v>41274</c:v>
                </c:pt>
                <c:pt idx="893">
                  <c:v>41275</c:v>
                </c:pt>
                <c:pt idx="894">
                  <c:v>41276</c:v>
                </c:pt>
                <c:pt idx="895">
                  <c:v>41277</c:v>
                </c:pt>
                <c:pt idx="896">
                  <c:v>41278</c:v>
                </c:pt>
                <c:pt idx="897">
                  <c:v>41279</c:v>
                </c:pt>
                <c:pt idx="898">
                  <c:v>41280</c:v>
                </c:pt>
                <c:pt idx="899">
                  <c:v>41281</c:v>
                </c:pt>
                <c:pt idx="900">
                  <c:v>41282</c:v>
                </c:pt>
                <c:pt idx="901">
                  <c:v>41283</c:v>
                </c:pt>
                <c:pt idx="902">
                  <c:v>41284</c:v>
                </c:pt>
                <c:pt idx="903">
                  <c:v>41285</c:v>
                </c:pt>
                <c:pt idx="904">
                  <c:v>41286</c:v>
                </c:pt>
                <c:pt idx="905">
                  <c:v>41287</c:v>
                </c:pt>
                <c:pt idx="906">
                  <c:v>41288</c:v>
                </c:pt>
                <c:pt idx="907">
                  <c:v>41289</c:v>
                </c:pt>
                <c:pt idx="908">
                  <c:v>41290</c:v>
                </c:pt>
                <c:pt idx="909">
                  <c:v>41291</c:v>
                </c:pt>
                <c:pt idx="910">
                  <c:v>41292</c:v>
                </c:pt>
                <c:pt idx="911">
                  <c:v>41293</c:v>
                </c:pt>
                <c:pt idx="912">
                  <c:v>41294</c:v>
                </c:pt>
                <c:pt idx="913">
                  <c:v>41295</c:v>
                </c:pt>
                <c:pt idx="914">
                  <c:v>41296</c:v>
                </c:pt>
                <c:pt idx="915">
                  <c:v>41297</c:v>
                </c:pt>
                <c:pt idx="916">
                  <c:v>41298</c:v>
                </c:pt>
                <c:pt idx="917">
                  <c:v>41299</c:v>
                </c:pt>
                <c:pt idx="918">
                  <c:v>41300</c:v>
                </c:pt>
                <c:pt idx="919">
                  <c:v>41301</c:v>
                </c:pt>
                <c:pt idx="920">
                  <c:v>41302</c:v>
                </c:pt>
                <c:pt idx="921">
                  <c:v>41303</c:v>
                </c:pt>
                <c:pt idx="922">
                  <c:v>41304</c:v>
                </c:pt>
                <c:pt idx="923">
                  <c:v>41305</c:v>
                </c:pt>
                <c:pt idx="924">
                  <c:v>41306</c:v>
                </c:pt>
                <c:pt idx="925">
                  <c:v>41307</c:v>
                </c:pt>
                <c:pt idx="926">
                  <c:v>41308</c:v>
                </c:pt>
                <c:pt idx="927">
                  <c:v>41309</c:v>
                </c:pt>
                <c:pt idx="928">
                  <c:v>41310</c:v>
                </c:pt>
                <c:pt idx="929">
                  <c:v>41311</c:v>
                </c:pt>
                <c:pt idx="930">
                  <c:v>41312</c:v>
                </c:pt>
                <c:pt idx="931">
                  <c:v>41313</c:v>
                </c:pt>
                <c:pt idx="932">
                  <c:v>41314</c:v>
                </c:pt>
                <c:pt idx="933">
                  <c:v>41315</c:v>
                </c:pt>
                <c:pt idx="934">
                  <c:v>41316</c:v>
                </c:pt>
                <c:pt idx="935">
                  <c:v>41317</c:v>
                </c:pt>
                <c:pt idx="936">
                  <c:v>41318</c:v>
                </c:pt>
                <c:pt idx="937">
                  <c:v>41319</c:v>
                </c:pt>
                <c:pt idx="938">
                  <c:v>41320</c:v>
                </c:pt>
                <c:pt idx="939">
                  <c:v>41321</c:v>
                </c:pt>
                <c:pt idx="940">
                  <c:v>41322</c:v>
                </c:pt>
                <c:pt idx="941">
                  <c:v>41323</c:v>
                </c:pt>
                <c:pt idx="942">
                  <c:v>41324</c:v>
                </c:pt>
                <c:pt idx="943">
                  <c:v>41325</c:v>
                </c:pt>
                <c:pt idx="944">
                  <c:v>41326</c:v>
                </c:pt>
                <c:pt idx="945">
                  <c:v>41327</c:v>
                </c:pt>
                <c:pt idx="946">
                  <c:v>41328</c:v>
                </c:pt>
                <c:pt idx="947">
                  <c:v>41329</c:v>
                </c:pt>
                <c:pt idx="948">
                  <c:v>41330</c:v>
                </c:pt>
                <c:pt idx="949">
                  <c:v>41331</c:v>
                </c:pt>
                <c:pt idx="950">
                  <c:v>41332</c:v>
                </c:pt>
                <c:pt idx="951">
                  <c:v>41333</c:v>
                </c:pt>
                <c:pt idx="952">
                  <c:v>41334</c:v>
                </c:pt>
                <c:pt idx="953">
                  <c:v>41335</c:v>
                </c:pt>
                <c:pt idx="954">
                  <c:v>41336</c:v>
                </c:pt>
                <c:pt idx="955">
                  <c:v>41337</c:v>
                </c:pt>
                <c:pt idx="956">
                  <c:v>41338</c:v>
                </c:pt>
                <c:pt idx="957">
                  <c:v>41339</c:v>
                </c:pt>
                <c:pt idx="958">
                  <c:v>41340</c:v>
                </c:pt>
                <c:pt idx="959">
                  <c:v>41341</c:v>
                </c:pt>
                <c:pt idx="960">
                  <c:v>41342</c:v>
                </c:pt>
                <c:pt idx="961">
                  <c:v>41343</c:v>
                </c:pt>
                <c:pt idx="962">
                  <c:v>41344</c:v>
                </c:pt>
                <c:pt idx="963">
                  <c:v>41345</c:v>
                </c:pt>
                <c:pt idx="964">
                  <c:v>41346</c:v>
                </c:pt>
                <c:pt idx="965">
                  <c:v>41347</c:v>
                </c:pt>
                <c:pt idx="966">
                  <c:v>41348</c:v>
                </c:pt>
                <c:pt idx="967">
                  <c:v>41349</c:v>
                </c:pt>
                <c:pt idx="968">
                  <c:v>41350</c:v>
                </c:pt>
                <c:pt idx="969">
                  <c:v>41351</c:v>
                </c:pt>
                <c:pt idx="970">
                  <c:v>41352</c:v>
                </c:pt>
                <c:pt idx="971">
                  <c:v>41353</c:v>
                </c:pt>
                <c:pt idx="972">
                  <c:v>41354</c:v>
                </c:pt>
                <c:pt idx="973">
                  <c:v>41355</c:v>
                </c:pt>
                <c:pt idx="974">
                  <c:v>41356</c:v>
                </c:pt>
                <c:pt idx="975">
                  <c:v>41357</c:v>
                </c:pt>
                <c:pt idx="976">
                  <c:v>41358</c:v>
                </c:pt>
                <c:pt idx="977">
                  <c:v>41359</c:v>
                </c:pt>
                <c:pt idx="978">
                  <c:v>41360</c:v>
                </c:pt>
                <c:pt idx="979">
                  <c:v>41361</c:v>
                </c:pt>
                <c:pt idx="980">
                  <c:v>41362</c:v>
                </c:pt>
                <c:pt idx="981">
                  <c:v>41363</c:v>
                </c:pt>
                <c:pt idx="982">
                  <c:v>41364</c:v>
                </c:pt>
                <c:pt idx="983">
                  <c:v>41365</c:v>
                </c:pt>
                <c:pt idx="984">
                  <c:v>41366</c:v>
                </c:pt>
                <c:pt idx="985">
                  <c:v>41367</c:v>
                </c:pt>
                <c:pt idx="986">
                  <c:v>41368</c:v>
                </c:pt>
                <c:pt idx="987">
                  <c:v>41369</c:v>
                </c:pt>
                <c:pt idx="988">
                  <c:v>41370</c:v>
                </c:pt>
                <c:pt idx="989">
                  <c:v>41371</c:v>
                </c:pt>
                <c:pt idx="990">
                  <c:v>41372</c:v>
                </c:pt>
                <c:pt idx="991">
                  <c:v>41373</c:v>
                </c:pt>
                <c:pt idx="992">
                  <c:v>41374</c:v>
                </c:pt>
                <c:pt idx="993">
                  <c:v>41375</c:v>
                </c:pt>
                <c:pt idx="994">
                  <c:v>41376</c:v>
                </c:pt>
                <c:pt idx="995">
                  <c:v>41377</c:v>
                </c:pt>
                <c:pt idx="996">
                  <c:v>41378</c:v>
                </c:pt>
                <c:pt idx="997">
                  <c:v>41379</c:v>
                </c:pt>
                <c:pt idx="998">
                  <c:v>41380</c:v>
                </c:pt>
                <c:pt idx="999">
                  <c:v>41381</c:v>
                </c:pt>
                <c:pt idx="1000">
                  <c:v>41382</c:v>
                </c:pt>
                <c:pt idx="1001">
                  <c:v>41383</c:v>
                </c:pt>
                <c:pt idx="1002">
                  <c:v>41384</c:v>
                </c:pt>
                <c:pt idx="1003">
                  <c:v>41385</c:v>
                </c:pt>
                <c:pt idx="1004">
                  <c:v>41386</c:v>
                </c:pt>
                <c:pt idx="1005">
                  <c:v>41387</c:v>
                </c:pt>
                <c:pt idx="1006">
                  <c:v>41388</c:v>
                </c:pt>
                <c:pt idx="1007">
                  <c:v>41389</c:v>
                </c:pt>
                <c:pt idx="1008">
                  <c:v>41390</c:v>
                </c:pt>
                <c:pt idx="1009">
                  <c:v>41391</c:v>
                </c:pt>
                <c:pt idx="1010">
                  <c:v>41392</c:v>
                </c:pt>
                <c:pt idx="1011">
                  <c:v>41393</c:v>
                </c:pt>
                <c:pt idx="1012">
                  <c:v>41394</c:v>
                </c:pt>
                <c:pt idx="1013">
                  <c:v>41395</c:v>
                </c:pt>
                <c:pt idx="1014">
                  <c:v>41396</c:v>
                </c:pt>
                <c:pt idx="1015">
                  <c:v>41397</c:v>
                </c:pt>
                <c:pt idx="1016">
                  <c:v>41398</c:v>
                </c:pt>
                <c:pt idx="1017">
                  <c:v>41399</c:v>
                </c:pt>
                <c:pt idx="1018">
                  <c:v>41400</c:v>
                </c:pt>
                <c:pt idx="1019">
                  <c:v>41401</c:v>
                </c:pt>
                <c:pt idx="1020">
                  <c:v>41402</c:v>
                </c:pt>
                <c:pt idx="1021">
                  <c:v>41403</c:v>
                </c:pt>
                <c:pt idx="1022">
                  <c:v>41404</c:v>
                </c:pt>
                <c:pt idx="1023">
                  <c:v>41405</c:v>
                </c:pt>
                <c:pt idx="1024">
                  <c:v>41406</c:v>
                </c:pt>
                <c:pt idx="1025">
                  <c:v>41407</c:v>
                </c:pt>
                <c:pt idx="1026">
                  <c:v>41408</c:v>
                </c:pt>
                <c:pt idx="1027">
                  <c:v>41409</c:v>
                </c:pt>
                <c:pt idx="1028">
                  <c:v>41410</c:v>
                </c:pt>
                <c:pt idx="1029">
                  <c:v>41411</c:v>
                </c:pt>
                <c:pt idx="1030">
                  <c:v>41412</c:v>
                </c:pt>
                <c:pt idx="1031">
                  <c:v>41413</c:v>
                </c:pt>
                <c:pt idx="1032">
                  <c:v>41414</c:v>
                </c:pt>
                <c:pt idx="1033">
                  <c:v>41415</c:v>
                </c:pt>
                <c:pt idx="1034">
                  <c:v>41416</c:v>
                </c:pt>
                <c:pt idx="1035">
                  <c:v>41417</c:v>
                </c:pt>
                <c:pt idx="1036">
                  <c:v>41418</c:v>
                </c:pt>
                <c:pt idx="1037">
                  <c:v>41419</c:v>
                </c:pt>
                <c:pt idx="1038">
                  <c:v>41420</c:v>
                </c:pt>
                <c:pt idx="1039">
                  <c:v>41421</c:v>
                </c:pt>
                <c:pt idx="1040">
                  <c:v>41422</c:v>
                </c:pt>
                <c:pt idx="1041">
                  <c:v>41423</c:v>
                </c:pt>
                <c:pt idx="1042">
                  <c:v>41424</c:v>
                </c:pt>
                <c:pt idx="1043">
                  <c:v>41425</c:v>
                </c:pt>
                <c:pt idx="1044">
                  <c:v>41426</c:v>
                </c:pt>
                <c:pt idx="1045">
                  <c:v>41427</c:v>
                </c:pt>
                <c:pt idx="1046">
                  <c:v>41428</c:v>
                </c:pt>
                <c:pt idx="1047">
                  <c:v>41429</c:v>
                </c:pt>
                <c:pt idx="1048">
                  <c:v>41430</c:v>
                </c:pt>
                <c:pt idx="1049">
                  <c:v>41431</c:v>
                </c:pt>
                <c:pt idx="1050">
                  <c:v>41432</c:v>
                </c:pt>
                <c:pt idx="1051">
                  <c:v>41433</c:v>
                </c:pt>
                <c:pt idx="1052">
                  <c:v>41434</c:v>
                </c:pt>
                <c:pt idx="1053">
                  <c:v>41435</c:v>
                </c:pt>
                <c:pt idx="1054">
                  <c:v>41436</c:v>
                </c:pt>
                <c:pt idx="1055">
                  <c:v>41437</c:v>
                </c:pt>
                <c:pt idx="1056">
                  <c:v>41438</c:v>
                </c:pt>
                <c:pt idx="1057">
                  <c:v>41439</c:v>
                </c:pt>
                <c:pt idx="1058">
                  <c:v>41440</c:v>
                </c:pt>
                <c:pt idx="1059">
                  <c:v>41441</c:v>
                </c:pt>
                <c:pt idx="1060">
                  <c:v>41442</c:v>
                </c:pt>
                <c:pt idx="1061">
                  <c:v>41443</c:v>
                </c:pt>
                <c:pt idx="1062">
                  <c:v>41444</c:v>
                </c:pt>
                <c:pt idx="1063">
                  <c:v>41445</c:v>
                </c:pt>
                <c:pt idx="1064">
                  <c:v>41446</c:v>
                </c:pt>
                <c:pt idx="1065">
                  <c:v>41447</c:v>
                </c:pt>
                <c:pt idx="1066">
                  <c:v>41448</c:v>
                </c:pt>
                <c:pt idx="1067">
                  <c:v>41449</c:v>
                </c:pt>
                <c:pt idx="1068">
                  <c:v>41450</c:v>
                </c:pt>
                <c:pt idx="1069">
                  <c:v>41451</c:v>
                </c:pt>
                <c:pt idx="1070">
                  <c:v>41452</c:v>
                </c:pt>
                <c:pt idx="1071">
                  <c:v>41453</c:v>
                </c:pt>
                <c:pt idx="1072">
                  <c:v>41454</c:v>
                </c:pt>
                <c:pt idx="1073">
                  <c:v>41455</c:v>
                </c:pt>
                <c:pt idx="1074">
                  <c:v>41456</c:v>
                </c:pt>
                <c:pt idx="1075">
                  <c:v>41457</c:v>
                </c:pt>
                <c:pt idx="1076">
                  <c:v>41458</c:v>
                </c:pt>
                <c:pt idx="1077">
                  <c:v>41459</c:v>
                </c:pt>
                <c:pt idx="1078">
                  <c:v>41460</c:v>
                </c:pt>
                <c:pt idx="1079">
                  <c:v>41461</c:v>
                </c:pt>
                <c:pt idx="1080">
                  <c:v>41462</c:v>
                </c:pt>
                <c:pt idx="1081">
                  <c:v>41463</c:v>
                </c:pt>
                <c:pt idx="1082">
                  <c:v>41464</c:v>
                </c:pt>
                <c:pt idx="1083">
                  <c:v>41465</c:v>
                </c:pt>
                <c:pt idx="1084">
                  <c:v>41466</c:v>
                </c:pt>
                <c:pt idx="1085">
                  <c:v>41467</c:v>
                </c:pt>
                <c:pt idx="1086">
                  <c:v>41468</c:v>
                </c:pt>
                <c:pt idx="1087">
                  <c:v>41469</c:v>
                </c:pt>
                <c:pt idx="1088">
                  <c:v>41470</c:v>
                </c:pt>
                <c:pt idx="1089">
                  <c:v>41471</c:v>
                </c:pt>
                <c:pt idx="1090">
                  <c:v>41472</c:v>
                </c:pt>
                <c:pt idx="1091">
                  <c:v>41473</c:v>
                </c:pt>
                <c:pt idx="1092">
                  <c:v>41474</c:v>
                </c:pt>
                <c:pt idx="1093">
                  <c:v>41475</c:v>
                </c:pt>
                <c:pt idx="1094">
                  <c:v>41476</c:v>
                </c:pt>
                <c:pt idx="1095">
                  <c:v>41477</c:v>
                </c:pt>
                <c:pt idx="1096">
                  <c:v>41478</c:v>
                </c:pt>
                <c:pt idx="1097">
                  <c:v>41479</c:v>
                </c:pt>
                <c:pt idx="1098">
                  <c:v>41480</c:v>
                </c:pt>
                <c:pt idx="1099">
                  <c:v>41481</c:v>
                </c:pt>
                <c:pt idx="1100">
                  <c:v>41482</c:v>
                </c:pt>
                <c:pt idx="1101">
                  <c:v>41483</c:v>
                </c:pt>
                <c:pt idx="1102">
                  <c:v>41484</c:v>
                </c:pt>
                <c:pt idx="1103">
                  <c:v>41485</c:v>
                </c:pt>
                <c:pt idx="1104">
                  <c:v>41486</c:v>
                </c:pt>
                <c:pt idx="1105">
                  <c:v>41487</c:v>
                </c:pt>
                <c:pt idx="1106">
                  <c:v>41488</c:v>
                </c:pt>
                <c:pt idx="1107">
                  <c:v>41489</c:v>
                </c:pt>
                <c:pt idx="1108">
                  <c:v>41490</c:v>
                </c:pt>
                <c:pt idx="1109">
                  <c:v>41491</c:v>
                </c:pt>
                <c:pt idx="1110">
                  <c:v>41492</c:v>
                </c:pt>
                <c:pt idx="1111">
                  <c:v>41493</c:v>
                </c:pt>
                <c:pt idx="1112">
                  <c:v>41494</c:v>
                </c:pt>
                <c:pt idx="1113">
                  <c:v>41495</c:v>
                </c:pt>
                <c:pt idx="1114">
                  <c:v>41496</c:v>
                </c:pt>
                <c:pt idx="1115">
                  <c:v>41497</c:v>
                </c:pt>
                <c:pt idx="1116">
                  <c:v>41498</c:v>
                </c:pt>
                <c:pt idx="1117">
                  <c:v>41499</c:v>
                </c:pt>
                <c:pt idx="1118">
                  <c:v>41500</c:v>
                </c:pt>
                <c:pt idx="1119">
                  <c:v>41501</c:v>
                </c:pt>
                <c:pt idx="1120">
                  <c:v>41502</c:v>
                </c:pt>
                <c:pt idx="1121">
                  <c:v>41503</c:v>
                </c:pt>
                <c:pt idx="1122">
                  <c:v>41504</c:v>
                </c:pt>
                <c:pt idx="1123">
                  <c:v>41505</c:v>
                </c:pt>
                <c:pt idx="1124">
                  <c:v>41506</c:v>
                </c:pt>
                <c:pt idx="1125">
                  <c:v>41507</c:v>
                </c:pt>
                <c:pt idx="1126">
                  <c:v>41508</c:v>
                </c:pt>
                <c:pt idx="1127">
                  <c:v>41509</c:v>
                </c:pt>
                <c:pt idx="1128">
                  <c:v>41510</c:v>
                </c:pt>
                <c:pt idx="1129">
                  <c:v>41511</c:v>
                </c:pt>
                <c:pt idx="1130">
                  <c:v>41512</c:v>
                </c:pt>
                <c:pt idx="1131">
                  <c:v>41513</c:v>
                </c:pt>
                <c:pt idx="1132">
                  <c:v>41514</c:v>
                </c:pt>
                <c:pt idx="1133">
                  <c:v>41515</c:v>
                </c:pt>
                <c:pt idx="1134">
                  <c:v>41516</c:v>
                </c:pt>
                <c:pt idx="1135">
                  <c:v>41517</c:v>
                </c:pt>
                <c:pt idx="1136">
                  <c:v>41518</c:v>
                </c:pt>
                <c:pt idx="1137">
                  <c:v>41519</c:v>
                </c:pt>
                <c:pt idx="1138">
                  <c:v>41520</c:v>
                </c:pt>
                <c:pt idx="1139">
                  <c:v>41521</c:v>
                </c:pt>
                <c:pt idx="1140">
                  <c:v>41522</c:v>
                </c:pt>
                <c:pt idx="1141">
                  <c:v>41523</c:v>
                </c:pt>
                <c:pt idx="1142">
                  <c:v>41524</c:v>
                </c:pt>
                <c:pt idx="1143">
                  <c:v>41525</c:v>
                </c:pt>
                <c:pt idx="1144">
                  <c:v>41526</c:v>
                </c:pt>
                <c:pt idx="1145">
                  <c:v>41527</c:v>
                </c:pt>
                <c:pt idx="1146">
                  <c:v>41528</c:v>
                </c:pt>
                <c:pt idx="1147">
                  <c:v>41529</c:v>
                </c:pt>
                <c:pt idx="1148">
                  <c:v>41530</c:v>
                </c:pt>
                <c:pt idx="1149">
                  <c:v>41531</c:v>
                </c:pt>
                <c:pt idx="1150">
                  <c:v>41532</c:v>
                </c:pt>
                <c:pt idx="1151">
                  <c:v>41533</c:v>
                </c:pt>
                <c:pt idx="1152">
                  <c:v>41534</c:v>
                </c:pt>
                <c:pt idx="1153">
                  <c:v>41535</c:v>
                </c:pt>
                <c:pt idx="1154">
                  <c:v>41536</c:v>
                </c:pt>
                <c:pt idx="1155">
                  <c:v>41537</c:v>
                </c:pt>
                <c:pt idx="1156">
                  <c:v>41538</c:v>
                </c:pt>
                <c:pt idx="1157">
                  <c:v>41539</c:v>
                </c:pt>
                <c:pt idx="1158">
                  <c:v>41540</c:v>
                </c:pt>
                <c:pt idx="1159">
                  <c:v>41541</c:v>
                </c:pt>
                <c:pt idx="1160">
                  <c:v>41542</c:v>
                </c:pt>
                <c:pt idx="1161">
                  <c:v>41543</c:v>
                </c:pt>
                <c:pt idx="1162">
                  <c:v>41544</c:v>
                </c:pt>
                <c:pt idx="1163">
                  <c:v>41545</c:v>
                </c:pt>
                <c:pt idx="1164">
                  <c:v>41546</c:v>
                </c:pt>
                <c:pt idx="1165">
                  <c:v>41547</c:v>
                </c:pt>
                <c:pt idx="1166">
                  <c:v>41548</c:v>
                </c:pt>
                <c:pt idx="1167">
                  <c:v>41549</c:v>
                </c:pt>
                <c:pt idx="1168">
                  <c:v>41550</c:v>
                </c:pt>
                <c:pt idx="1169">
                  <c:v>41551</c:v>
                </c:pt>
                <c:pt idx="1170">
                  <c:v>41552</c:v>
                </c:pt>
                <c:pt idx="1171">
                  <c:v>41553</c:v>
                </c:pt>
                <c:pt idx="1172">
                  <c:v>41554</c:v>
                </c:pt>
                <c:pt idx="1173">
                  <c:v>41555</c:v>
                </c:pt>
                <c:pt idx="1174">
                  <c:v>41556</c:v>
                </c:pt>
                <c:pt idx="1175">
                  <c:v>41557</c:v>
                </c:pt>
                <c:pt idx="1176">
                  <c:v>41558</c:v>
                </c:pt>
                <c:pt idx="1177">
                  <c:v>41559</c:v>
                </c:pt>
                <c:pt idx="1178">
                  <c:v>41560</c:v>
                </c:pt>
                <c:pt idx="1179">
                  <c:v>41561</c:v>
                </c:pt>
                <c:pt idx="1180">
                  <c:v>41562</c:v>
                </c:pt>
                <c:pt idx="1181">
                  <c:v>41563</c:v>
                </c:pt>
                <c:pt idx="1182">
                  <c:v>41564</c:v>
                </c:pt>
                <c:pt idx="1183">
                  <c:v>41565</c:v>
                </c:pt>
                <c:pt idx="1184">
                  <c:v>41566</c:v>
                </c:pt>
                <c:pt idx="1185">
                  <c:v>41567</c:v>
                </c:pt>
                <c:pt idx="1186">
                  <c:v>41568</c:v>
                </c:pt>
                <c:pt idx="1187">
                  <c:v>41569</c:v>
                </c:pt>
                <c:pt idx="1188">
                  <c:v>41570</c:v>
                </c:pt>
                <c:pt idx="1189">
                  <c:v>41571</c:v>
                </c:pt>
                <c:pt idx="1190">
                  <c:v>41572</c:v>
                </c:pt>
                <c:pt idx="1191">
                  <c:v>41573</c:v>
                </c:pt>
                <c:pt idx="1192">
                  <c:v>41574</c:v>
                </c:pt>
                <c:pt idx="1193">
                  <c:v>41575</c:v>
                </c:pt>
                <c:pt idx="1194">
                  <c:v>41576</c:v>
                </c:pt>
                <c:pt idx="1195">
                  <c:v>41577</c:v>
                </c:pt>
                <c:pt idx="1196">
                  <c:v>41578</c:v>
                </c:pt>
                <c:pt idx="1197">
                  <c:v>41579</c:v>
                </c:pt>
                <c:pt idx="1198">
                  <c:v>41580</c:v>
                </c:pt>
                <c:pt idx="1199">
                  <c:v>41581</c:v>
                </c:pt>
                <c:pt idx="1200">
                  <c:v>41582</c:v>
                </c:pt>
                <c:pt idx="1201">
                  <c:v>41583</c:v>
                </c:pt>
                <c:pt idx="1202">
                  <c:v>41584</c:v>
                </c:pt>
                <c:pt idx="1203">
                  <c:v>41585</c:v>
                </c:pt>
                <c:pt idx="1204">
                  <c:v>41586</c:v>
                </c:pt>
                <c:pt idx="1205">
                  <c:v>41587</c:v>
                </c:pt>
                <c:pt idx="1206">
                  <c:v>41588</c:v>
                </c:pt>
                <c:pt idx="1207">
                  <c:v>41589</c:v>
                </c:pt>
                <c:pt idx="1208">
                  <c:v>41590</c:v>
                </c:pt>
                <c:pt idx="1209">
                  <c:v>41591</c:v>
                </c:pt>
                <c:pt idx="1210">
                  <c:v>41592</c:v>
                </c:pt>
                <c:pt idx="1211">
                  <c:v>41593</c:v>
                </c:pt>
                <c:pt idx="1212">
                  <c:v>41594</c:v>
                </c:pt>
                <c:pt idx="1213">
                  <c:v>41595</c:v>
                </c:pt>
                <c:pt idx="1214">
                  <c:v>41596</c:v>
                </c:pt>
                <c:pt idx="1215">
                  <c:v>41597</c:v>
                </c:pt>
                <c:pt idx="1216">
                  <c:v>41598</c:v>
                </c:pt>
                <c:pt idx="1217">
                  <c:v>41599</c:v>
                </c:pt>
                <c:pt idx="1218">
                  <c:v>41600</c:v>
                </c:pt>
                <c:pt idx="1219">
                  <c:v>41601</c:v>
                </c:pt>
                <c:pt idx="1220">
                  <c:v>41602</c:v>
                </c:pt>
                <c:pt idx="1221">
                  <c:v>41603</c:v>
                </c:pt>
                <c:pt idx="1222">
                  <c:v>41604</c:v>
                </c:pt>
                <c:pt idx="1223">
                  <c:v>41605</c:v>
                </c:pt>
                <c:pt idx="1224">
                  <c:v>41606</c:v>
                </c:pt>
                <c:pt idx="1225">
                  <c:v>41607</c:v>
                </c:pt>
                <c:pt idx="1226">
                  <c:v>41608</c:v>
                </c:pt>
                <c:pt idx="1227">
                  <c:v>41609</c:v>
                </c:pt>
                <c:pt idx="1228">
                  <c:v>41610</c:v>
                </c:pt>
                <c:pt idx="1229">
                  <c:v>41611</c:v>
                </c:pt>
                <c:pt idx="1230">
                  <c:v>41612</c:v>
                </c:pt>
                <c:pt idx="1231">
                  <c:v>41613</c:v>
                </c:pt>
                <c:pt idx="1232">
                  <c:v>41614</c:v>
                </c:pt>
                <c:pt idx="1233">
                  <c:v>41615</c:v>
                </c:pt>
                <c:pt idx="1234">
                  <c:v>41616</c:v>
                </c:pt>
                <c:pt idx="1235">
                  <c:v>41617</c:v>
                </c:pt>
                <c:pt idx="1236">
                  <c:v>41618</c:v>
                </c:pt>
                <c:pt idx="1237">
                  <c:v>41619</c:v>
                </c:pt>
                <c:pt idx="1238">
                  <c:v>41620</c:v>
                </c:pt>
                <c:pt idx="1239">
                  <c:v>41621</c:v>
                </c:pt>
                <c:pt idx="1240">
                  <c:v>41622</c:v>
                </c:pt>
                <c:pt idx="1241">
                  <c:v>41623</c:v>
                </c:pt>
                <c:pt idx="1242">
                  <c:v>41624</c:v>
                </c:pt>
                <c:pt idx="1243">
                  <c:v>41625</c:v>
                </c:pt>
                <c:pt idx="1244">
                  <c:v>41626</c:v>
                </c:pt>
                <c:pt idx="1245">
                  <c:v>41627</c:v>
                </c:pt>
                <c:pt idx="1246">
                  <c:v>41628</c:v>
                </c:pt>
                <c:pt idx="1247">
                  <c:v>41629</c:v>
                </c:pt>
                <c:pt idx="1248">
                  <c:v>41630</c:v>
                </c:pt>
                <c:pt idx="1249">
                  <c:v>41631</c:v>
                </c:pt>
                <c:pt idx="1250">
                  <c:v>41632</c:v>
                </c:pt>
                <c:pt idx="1251">
                  <c:v>41633</c:v>
                </c:pt>
                <c:pt idx="1252">
                  <c:v>41634</c:v>
                </c:pt>
                <c:pt idx="1253">
                  <c:v>41635</c:v>
                </c:pt>
                <c:pt idx="1254">
                  <c:v>41636</c:v>
                </c:pt>
                <c:pt idx="1255">
                  <c:v>41637</c:v>
                </c:pt>
                <c:pt idx="1256">
                  <c:v>41638</c:v>
                </c:pt>
                <c:pt idx="1257">
                  <c:v>41639</c:v>
                </c:pt>
                <c:pt idx="1258">
                  <c:v>41640</c:v>
                </c:pt>
                <c:pt idx="1259">
                  <c:v>41641</c:v>
                </c:pt>
                <c:pt idx="1260">
                  <c:v>41642</c:v>
                </c:pt>
                <c:pt idx="1261">
                  <c:v>41643</c:v>
                </c:pt>
                <c:pt idx="1262">
                  <c:v>41644</c:v>
                </c:pt>
                <c:pt idx="1263">
                  <c:v>41645</c:v>
                </c:pt>
                <c:pt idx="1264">
                  <c:v>41646</c:v>
                </c:pt>
                <c:pt idx="1265">
                  <c:v>41647</c:v>
                </c:pt>
                <c:pt idx="1266">
                  <c:v>41648</c:v>
                </c:pt>
                <c:pt idx="1267">
                  <c:v>41649</c:v>
                </c:pt>
                <c:pt idx="1268">
                  <c:v>41650</c:v>
                </c:pt>
              </c:numCache>
            </c:numRef>
          </c:xVal>
          <c:yVal>
            <c:numRef>
              <c:f>Sheet1!$B$2:$B$1270</c:f>
              <c:numCache>
                <c:formatCode>General</c:formatCode>
                <c:ptCount val="1269"/>
                <c:pt idx="0">
                  <c:v>0.05</c:v>
                </c:pt>
                <c:pt idx="1">
                  <c:v>7.0000000000000021E-2</c:v>
                </c:pt>
                <c:pt idx="2">
                  <c:v>9.0000000000000024E-2</c:v>
                </c:pt>
                <c:pt idx="3">
                  <c:v>8.0000000000000043E-2</c:v>
                </c:pt>
                <c:pt idx="4">
                  <c:v>7.0000000000000021E-2</c:v>
                </c:pt>
                <c:pt idx="5">
                  <c:v>6.0000000000000026E-2</c:v>
                </c:pt>
                <c:pt idx="6">
                  <c:v>6.0000000000000026E-2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6.0000000000000026E-2</c:v>
                </c:pt>
                <c:pt idx="11">
                  <c:v>6.0000000000000026E-2</c:v>
                </c:pt>
                <c:pt idx="12">
                  <c:v>7.0000000000000021E-2</c:v>
                </c:pt>
                <c:pt idx="13">
                  <c:v>7.0000000000000021E-2</c:v>
                </c:pt>
                <c:pt idx="14">
                  <c:v>6.0000000000000026E-2</c:v>
                </c:pt>
                <c:pt idx="15">
                  <c:v>6.0000000000000026E-2</c:v>
                </c:pt>
                <c:pt idx="16">
                  <c:v>6.0000000000000026E-2</c:v>
                </c:pt>
                <c:pt idx="17">
                  <c:v>6.0000000000000026E-2</c:v>
                </c:pt>
                <c:pt idx="18">
                  <c:v>6.0000000000000026E-2</c:v>
                </c:pt>
                <c:pt idx="19">
                  <c:v>6.0000000000000026E-2</c:v>
                </c:pt>
                <c:pt idx="20">
                  <c:v>6.0000000000000026E-2</c:v>
                </c:pt>
                <c:pt idx="21">
                  <c:v>6.0000000000000026E-2</c:v>
                </c:pt>
                <c:pt idx="22">
                  <c:v>6.0000000000000026E-2</c:v>
                </c:pt>
                <c:pt idx="23">
                  <c:v>7.0000000000000021E-2</c:v>
                </c:pt>
                <c:pt idx="24">
                  <c:v>7.0000000000000021E-2</c:v>
                </c:pt>
                <c:pt idx="25">
                  <c:v>7.0000000000000021E-2</c:v>
                </c:pt>
                <c:pt idx="26">
                  <c:v>7.0000000000000021E-2</c:v>
                </c:pt>
                <c:pt idx="27">
                  <c:v>7.0000000000000021E-2</c:v>
                </c:pt>
                <c:pt idx="28">
                  <c:v>7.0000000000000021E-2</c:v>
                </c:pt>
                <c:pt idx="29">
                  <c:v>7.0000000000000021E-2</c:v>
                </c:pt>
                <c:pt idx="30">
                  <c:v>6.0000000000000026E-2</c:v>
                </c:pt>
                <c:pt idx="31">
                  <c:v>7.0000000000000021E-2</c:v>
                </c:pt>
                <c:pt idx="32">
                  <c:v>7.0000000000000021E-2</c:v>
                </c:pt>
                <c:pt idx="33">
                  <c:v>7.0000000000000021E-2</c:v>
                </c:pt>
                <c:pt idx="34">
                  <c:v>7.0000000000000021E-2</c:v>
                </c:pt>
                <c:pt idx="35">
                  <c:v>7.0000000000000021E-2</c:v>
                </c:pt>
                <c:pt idx="36">
                  <c:v>6.0000000000000026E-2</c:v>
                </c:pt>
                <c:pt idx="37">
                  <c:v>7.0000000000000021E-2</c:v>
                </c:pt>
                <c:pt idx="38">
                  <c:v>7.0000000000000021E-2</c:v>
                </c:pt>
                <c:pt idx="39">
                  <c:v>7.0000000000000021E-2</c:v>
                </c:pt>
                <c:pt idx="40">
                  <c:v>7.0000000000000021E-2</c:v>
                </c:pt>
                <c:pt idx="41">
                  <c:v>6.0000000000000026E-2</c:v>
                </c:pt>
                <c:pt idx="42">
                  <c:v>6.0000000000000026E-2</c:v>
                </c:pt>
                <c:pt idx="43">
                  <c:v>6.0000000000000026E-2</c:v>
                </c:pt>
                <c:pt idx="44">
                  <c:v>6.0000000000000026E-2</c:v>
                </c:pt>
                <c:pt idx="45">
                  <c:v>6.0000000000000026E-2</c:v>
                </c:pt>
                <c:pt idx="46">
                  <c:v>6.0000000000000026E-2</c:v>
                </c:pt>
                <c:pt idx="47">
                  <c:v>6.0000000000000026E-2</c:v>
                </c:pt>
                <c:pt idx="48">
                  <c:v>6.0000000000000026E-2</c:v>
                </c:pt>
                <c:pt idx="49">
                  <c:v>6.0000000000000026E-2</c:v>
                </c:pt>
                <c:pt idx="50">
                  <c:v>6.0000000000000026E-2</c:v>
                </c:pt>
                <c:pt idx="51">
                  <c:v>6.0000000000000026E-2</c:v>
                </c:pt>
                <c:pt idx="52">
                  <c:v>6.0000000000000026E-2</c:v>
                </c:pt>
                <c:pt idx="53">
                  <c:v>6.0000000000000026E-2</c:v>
                </c:pt>
                <c:pt idx="54">
                  <c:v>6.0000000000000026E-2</c:v>
                </c:pt>
                <c:pt idx="55">
                  <c:v>6.0000000000000026E-2</c:v>
                </c:pt>
                <c:pt idx="56">
                  <c:v>6.0000000000000026E-2</c:v>
                </c:pt>
                <c:pt idx="57">
                  <c:v>6.0000000000000026E-2</c:v>
                </c:pt>
                <c:pt idx="58">
                  <c:v>6.0000000000000026E-2</c:v>
                </c:pt>
                <c:pt idx="59">
                  <c:v>6.0000000000000026E-2</c:v>
                </c:pt>
                <c:pt idx="60">
                  <c:v>6.0000000000000026E-2</c:v>
                </c:pt>
                <c:pt idx="61">
                  <c:v>6.0000000000000026E-2</c:v>
                </c:pt>
                <c:pt idx="62">
                  <c:v>6.0000000000000026E-2</c:v>
                </c:pt>
                <c:pt idx="63">
                  <c:v>6.0000000000000026E-2</c:v>
                </c:pt>
                <c:pt idx="64">
                  <c:v>6.0000000000000026E-2</c:v>
                </c:pt>
                <c:pt idx="65">
                  <c:v>6.0000000000000026E-2</c:v>
                </c:pt>
                <c:pt idx="66">
                  <c:v>6.0000000000000026E-2</c:v>
                </c:pt>
                <c:pt idx="67">
                  <c:v>6.0000000000000026E-2</c:v>
                </c:pt>
                <c:pt idx="68">
                  <c:v>6.0000000000000026E-2</c:v>
                </c:pt>
                <c:pt idx="69">
                  <c:v>6.0000000000000026E-2</c:v>
                </c:pt>
                <c:pt idx="70">
                  <c:v>6.0000000000000026E-2</c:v>
                </c:pt>
                <c:pt idx="71">
                  <c:v>6.0000000000000026E-2</c:v>
                </c:pt>
                <c:pt idx="72">
                  <c:v>6.0000000000000026E-2</c:v>
                </c:pt>
                <c:pt idx="73">
                  <c:v>6.0000000000000026E-2</c:v>
                </c:pt>
                <c:pt idx="74">
                  <c:v>6.0000000000000026E-2</c:v>
                </c:pt>
                <c:pt idx="75">
                  <c:v>6.0000000000000026E-2</c:v>
                </c:pt>
                <c:pt idx="76">
                  <c:v>6.0000000000000026E-2</c:v>
                </c:pt>
                <c:pt idx="77">
                  <c:v>6.0000000000000026E-2</c:v>
                </c:pt>
                <c:pt idx="78">
                  <c:v>6.0000000000000026E-2</c:v>
                </c:pt>
                <c:pt idx="79">
                  <c:v>6.0000000000000026E-2</c:v>
                </c:pt>
                <c:pt idx="80">
                  <c:v>6.0000000000000026E-2</c:v>
                </c:pt>
                <c:pt idx="81">
                  <c:v>6.0000000000000026E-2</c:v>
                </c:pt>
                <c:pt idx="82">
                  <c:v>6.0000000000000026E-2</c:v>
                </c:pt>
                <c:pt idx="83">
                  <c:v>8.0000000000000043E-2</c:v>
                </c:pt>
                <c:pt idx="84">
                  <c:v>9.0000000000000024E-2</c:v>
                </c:pt>
                <c:pt idx="85">
                  <c:v>0.1</c:v>
                </c:pt>
                <c:pt idx="86">
                  <c:v>0.1</c:v>
                </c:pt>
                <c:pt idx="87">
                  <c:v>9.0000000000000024E-2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0.11</c:v>
                </c:pt>
                <c:pt idx="98">
                  <c:v>0.11</c:v>
                </c:pt>
                <c:pt idx="99">
                  <c:v>0.11</c:v>
                </c:pt>
                <c:pt idx="100">
                  <c:v>0.15000000000000008</c:v>
                </c:pt>
                <c:pt idx="101">
                  <c:v>0.16</c:v>
                </c:pt>
                <c:pt idx="102">
                  <c:v>0.18000000000000008</c:v>
                </c:pt>
                <c:pt idx="103">
                  <c:v>0.19</c:v>
                </c:pt>
                <c:pt idx="104">
                  <c:v>0.19</c:v>
                </c:pt>
                <c:pt idx="105">
                  <c:v>0.19</c:v>
                </c:pt>
                <c:pt idx="106">
                  <c:v>0.19</c:v>
                </c:pt>
                <c:pt idx="107">
                  <c:v>0.19</c:v>
                </c:pt>
                <c:pt idx="108">
                  <c:v>0.19</c:v>
                </c:pt>
                <c:pt idx="109">
                  <c:v>0.19</c:v>
                </c:pt>
                <c:pt idx="110">
                  <c:v>0.21000000000000008</c:v>
                </c:pt>
                <c:pt idx="111">
                  <c:v>0.24000000000000007</c:v>
                </c:pt>
                <c:pt idx="112">
                  <c:v>0.29000000000000015</c:v>
                </c:pt>
                <c:pt idx="113">
                  <c:v>0.36000000000000015</c:v>
                </c:pt>
                <c:pt idx="114">
                  <c:v>0.32000000000000017</c:v>
                </c:pt>
                <c:pt idx="115">
                  <c:v>0.27</c:v>
                </c:pt>
                <c:pt idx="116">
                  <c:v>0.2</c:v>
                </c:pt>
                <c:pt idx="117">
                  <c:v>0.22</c:v>
                </c:pt>
                <c:pt idx="118">
                  <c:v>0.26</c:v>
                </c:pt>
                <c:pt idx="119">
                  <c:v>0.29000000000000015</c:v>
                </c:pt>
                <c:pt idx="120">
                  <c:v>0.28000000000000008</c:v>
                </c:pt>
                <c:pt idx="121">
                  <c:v>0.27</c:v>
                </c:pt>
                <c:pt idx="122">
                  <c:v>0.25</c:v>
                </c:pt>
                <c:pt idx="123">
                  <c:v>0.26</c:v>
                </c:pt>
                <c:pt idx="124">
                  <c:v>0.27</c:v>
                </c:pt>
                <c:pt idx="125">
                  <c:v>0.27</c:v>
                </c:pt>
                <c:pt idx="126">
                  <c:v>0.28000000000000008</c:v>
                </c:pt>
                <c:pt idx="127">
                  <c:v>0.28000000000000008</c:v>
                </c:pt>
                <c:pt idx="128">
                  <c:v>0.28000000000000008</c:v>
                </c:pt>
                <c:pt idx="129">
                  <c:v>0.28000000000000008</c:v>
                </c:pt>
                <c:pt idx="130">
                  <c:v>0.28000000000000008</c:v>
                </c:pt>
                <c:pt idx="131">
                  <c:v>0.28000000000000008</c:v>
                </c:pt>
                <c:pt idx="132">
                  <c:v>0.28000000000000008</c:v>
                </c:pt>
                <c:pt idx="133">
                  <c:v>0.28000000000000008</c:v>
                </c:pt>
                <c:pt idx="134">
                  <c:v>0.28000000000000008</c:v>
                </c:pt>
                <c:pt idx="135">
                  <c:v>0.25</c:v>
                </c:pt>
                <c:pt idx="136">
                  <c:v>0.21000000000000008</c:v>
                </c:pt>
                <c:pt idx="137">
                  <c:v>0.21000000000000008</c:v>
                </c:pt>
                <c:pt idx="138">
                  <c:v>0.24000000000000007</c:v>
                </c:pt>
                <c:pt idx="139">
                  <c:v>0.25</c:v>
                </c:pt>
                <c:pt idx="140">
                  <c:v>0.23</c:v>
                </c:pt>
                <c:pt idx="141">
                  <c:v>0.21000000000000008</c:v>
                </c:pt>
                <c:pt idx="142">
                  <c:v>0.2</c:v>
                </c:pt>
                <c:pt idx="143">
                  <c:v>0.22</c:v>
                </c:pt>
                <c:pt idx="144">
                  <c:v>0.23</c:v>
                </c:pt>
                <c:pt idx="145">
                  <c:v>0.21000000000000008</c:v>
                </c:pt>
                <c:pt idx="146">
                  <c:v>0.19</c:v>
                </c:pt>
                <c:pt idx="147">
                  <c:v>0.22</c:v>
                </c:pt>
                <c:pt idx="148">
                  <c:v>0.21000000000000008</c:v>
                </c:pt>
                <c:pt idx="149">
                  <c:v>0.22</c:v>
                </c:pt>
                <c:pt idx="150">
                  <c:v>0.23</c:v>
                </c:pt>
                <c:pt idx="151">
                  <c:v>0.24000000000000007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0.24000000000000007</c:v>
                </c:pt>
                <c:pt idx="156">
                  <c:v>0.26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  <c:pt idx="163">
                  <c:v>0.26</c:v>
                </c:pt>
                <c:pt idx="164">
                  <c:v>0.27</c:v>
                </c:pt>
                <c:pt idx="165">
                  <c:v>0.29000000000000015</c:v>
                </c:pt>
                <c:pt idx="166">
                  <c:v>0.30000000000000016</c:v>
                </c:pt>
                <c:pt idx="167">
                  <c:v>0.29000000000000015</c:v>
                </c:pt>
                <c:pt idx="168">
                  <c:v>0.30000000000000016</c:v>
                </c:pt>
                <c:pt idx="169">
                  <c:v>0.30000000000000016</c:v>
                </c:pt>
                <c:pt idx="170">
                  <c:v>0.30000000000000016</c:v>
                </c:pt>
                <c:pt idx="171">
                  <c:v>0.29000000000000015</c:v>
                </c:pt>
                <c:pt idx="172">
                  <c:v>0.30000000000000016</c:v>
                </c:pt>
                <c:pt idx="173">
                  <c:v>0.30000000000000016</c:v>
                </c:pt>
                <c:pt idx="174">
                  <c:v>0.31000000000000016</c:v>
                </c:pt>
                <c:pt idx="175">
                  <c:v>0.31000000000000016</c:v>
                </c:pt>
                <c:pt idx="176">
                  <c:v>0.32000000000000017</c:v>
                </c:pt>
                <c:pt idx="177">
                  <c:v>0.32000000000000017</c:v>
                </c:pt>
                <c:pt idx="178">
                  <c:v>0.32000000000000017</c:v>
                </c:pt>
                <c:pt idx="179">
                  <c:v>0.34</c:v>
                </c:pt>
                <c:pt idx="180">
                  <c:v>0.36000000000000015</c:v>
                </c:pt>
                <c:pt idx="181">
                  <c:v>0.39000000000000018</c:v>
                </c:pt>
                <c:pt idx="182">
                  <c:v>0.39000000000000018</c:v>
                </c:pt>
                <c:pt idx="183">
                  <c:v>0.39000000000000018</c:v>
                </c:pt>
                <c:pt idx="184">
                  <c:v>0.35000000000000014</c:v>
                </c:pt>
                <c:pt idx="185">
                  <c:v>0.32000000000000017</c:v>
                </c:pt>
                <c:pt idx="186">
                  <c:v>0.31000000000000016</c:v>
                </c:pt>
                <c:pt idx="187">
                  <c:v>0.35000000000000014</c:v>
                </c:pt>
                <c:pt idx="188">
                  <c:v>0.4</c:v>
                </c:pt>
                <c:pt idx="189">
                  <c:v>0.43000000000000016</c:v>
                </c:pt>
                <c:pt idx="190">
                  <c:v>0.44</c:v>
                </c:pt>
                <c:pt idx="191">
                  <c:v>0.41000000000000014</c:v>
                </c:pt>
                <c:pt idx="192">
                  <c:v>0.42000000000000015</c:v>
                </c:pt>
                <c:pt idx="193">
                  <c:v>0.41000000000000014</c:v>
                </c:pt>
                <c:pt idx="194">
                  <c:v>0.44</c:v>
                </c:pt>
                <c:pt idx="195">
                  <c:v>0.43000000000000016</c:v>
                </c:pt>
                <c:pt idx="196">
                  <c:v>0.44</c:v>
                </c:pt>
                <c:pt idx="197">
                  <c:v>0.46</c:v>
                </c:pt>
                <c:pt idx="198">
                  <c:v>0.51</c:v>
                </c:pt>
                <c:pt idx="199">
                  <c:v>0.74000000000000032</c:v>
                </c:pt>
                <c:pt idx="200">
                  <c:v>0.73000000000000032</c:v>
                </c:pt>
                <c:pt idx="201">
                  <c:v>0.7100000000000003</c:v>
                </c:pt>
                <c:pt idx="202">
                  <c:v>0.8</c:v>
                </c:pt>
                <c:pt idx="203">
                  <c:v>0.86000000000000032</c:v>
                </c:pt>
                <c:pt idx="204">
                  <c:v>0.87000000000000033</c:v>
                </c:pt>
                <c:pt idx="205">
                  <c:v>0.86000000000000032</c:v>
                </c:pt>
                <c:pt idx="206">
                  <c:v>0.9</c:v>
                </c:pt>
                <c:pt idx="207">
                  <c:v>0.9600000000000003</c:v>
                </c:pt>
                <c:pt idx="208">
                  <c:v>0.9600000000000003</c:v>
                </c:pt>
                <c:pt idx="209">
                  <c:v>0.99</c:v>
                </c:pt>
                <c:pt idx="210">
                  <c:v>1.06</c:v>
                </c:pt>
                <c:pt idx="211">
                  <c:v>1.05</c:v>
                </c:pt>
                <c:pt idx="212">
                  <c:v>1.06</c:v>
                </c:pt>
                <c:pt idx="213">
                  <c:v>1.05</c:v>
                </c:pt>
                <c:pt idx="214">
                  <c:v>1.04</c:v>
                </c:pt>
                <c:pt idx="215">
                  <c:v>1.04</c:v>
                </c:pt>
                <c:pt idx="216">
                  <c:v>0.89</c:v>
                </c:pt>
                <c:pt idx="217">
                  <c:v>0.91</c:v>
                </c:pt>
                <c:pt idx="218">
                  <c:v>0.85000000000000031</c:v>
                </c:pt>
                <c:pt idx="219">
                  <c:v>0.8400000000000003</c:v>
                </c:pt>
                <c:pt idx="220">
                  <c:v>0.88</c:v>
                </c:pt>
                <c:pt idx="221">
                  <c:v>0.9</c:v>
                </c:pt>
                <c:pt idx="222">
                  <c:v>0.95000000000000029</c:v>
                </c:pt>
                <c:pt idx="223">
                  <c:v>0.9600000000000003</c:v>
                </c:pt>
                <c:pt idx="224">
                  <c:v>0.94000000000000028</c:v>
                </c:pt>
                <c:pt idx="225">
                  <c:v>0.93</c:v>
                </c:pt>
                <c:pt idx="226">
                  <c:v>0.88</c:v>
                </c:pt>
                <c:pt idx="227">
                  <c:v>0.95000000000000029</c:v>
                </c:pt>
                <c:pt idx="228">
                  <c:v>0.92</c:v>
                </c:pt>
                <c:pt idx="229">
                  <c:v>0.92</c:v>
                </c:pt>
                <c:pt idx="230">
                  <c:v>0.91</c:v>
                </c:pt>
                <c:pt idx="231">
                  <c:v>0.88</c:v>
                </c:pt>
                <c:pt idx="232">
                  <c:v>0.85000000000000031</c:v>
                </c:pt>
                <c:pt idx="233">
                  <c:v>0.89</c:v>
                </c:pt>
                <c:pt idx="234">
                  <c:v>0.87000000000000033</c:v>
                </c:pt>
                <c:pt idx="235">
                  <c:v>0.85000000000000031</c:v>
                </c:pt>
                <c:pt idx="236">
                  <c:v>0.89</c:v>
                </c:pt>
                <c:pt idx="237">
                  <c:v>0.89</c:v>
                </c:pt>
                <c:pt idx="238">
                  <c:v>0.9</c:v>
                </c:pt>
                <c:pt idx="239">
                  <c:v>0.9</c:v>
                </c:pt>
                <c:pt idx="240">
                  <c:v>0.89</c:v>
                </c:pt>
                <c:pt idx="241">
                  <c:v>0.88</c:v>
                </c:pt>
                <c:pt idx="242">
                  <c:v>0.85000000000000031</c:v>
                </c:pt>
                <c:pt idx="243">
                  <c:v>0.8400000000000003</c:v>
                </c:pt>
                <c:pt idx="244">
                  <c:v>0.77000000000000035</c:v>
                </c:pt>
                <c:pt idx="245">
                  <c:v>0.76000000000000034</c:v>
                </c:pt>
                <c:pt idx="246">
                  <c:v>0.77000000000000035</c:v>
                </c:pt>
                <c:pt idx="247">
                  <c:v>0.75000000000000033</c:v>
                </c:pt>
                <c:pt idx="248">
                  <c:v>0.78</c:v>
                </c:pt>
                <c:pt idx="249">
                  <c:v>0.83000000000000029</c:v>
                </c:pt>
                <c:pt idx="250">
                  <c:v>0.88</c:v>
                </c:pt>
                <c:pt idx="251">
                  <c:v>0.88</c:v>
                </c:pt>
                <c:pt idx="252">
                  <c:v>0.87000000000000033</c:v>
                </c:pt>
                <c:pt idx="253">
                  <c:v>0.83000000000000029</c:v>
                </c:pt>
                <c:pt idx="254">
                  <c:v>0.81</c:v>
                </c:pt>
                <c:pt idx="255">
                  <c:v>0.79</c:v>
                </c:pt>
                <c:pt idx="256">
                  <c:v>0.79</c:v>
                </c:pt>
                <c:pt idx="257">
                  <c:v>0.79</c:v>
                </c:pt>
                <c:pt idx="258">
                  <c:v>0.78</c:v>
                </c:pt>
                <c:pt idx="259">
                  <c:v>0.79</c:v>
                </c:pt>
                <c:pt idx="260">
                  <c:v>0.78</c:v>
                </c:pt>
                <c:pt idx="261">
                  <c:v>0.69000000000000028</c:v>
                </c:pt>
                <c:pt idx="262">
                  <c:v>0.67000000000000048</c:v>
                </c:pt>
                <c:pt idx="263">
                  <c:v>0.72000000000000031</c:v>
                </c:pt>
                <c:pt idx="264">
                  <c:v>0.75000000000000033</c:v>
                </c:pt>
                <c:pt idx="265">
                  <c:v>0.76000000000000034</c:v>
                </c:pt>
                <c:pt idx="266">
                  <c:v>0.74000000000000032</c:v>
                </c:pt>
                <c:pt idx="267">
                  <c:v>0.74000000000000032</c:v>
                </c:pt>
                <c:pt idx="268">
                  <c:v>0.77000000000000035</c:v>
                </c:pt>
                <c:pt idx="269">
                  <c:v>0.85000000000000031</c:v>
                </c:pt>
                <c:pt idx="270">
                  <c:v>0.93</c:v>
                </c:pt>
                <c:pt idx="271">
                  <c:v>0.95000000000000029</c:v>
                </c:pt>
                <c:pt idx="272">
                  <c:v>1</c:v>
                </c:pt>
                <c:pt idx="273">
                  <c:v>1.04</c:v>
                </c:pt>
                <c:pt idx="274">
                  <c:v>1.08</c:v>
                </c:pt>
                <c:pt idx="275">
                  <c:v>1.1499999999999992</c:v>
                </c:pt>
                <c:pt idx="276">
                  <c:v>1.1800000000000006</c:v>
                </c:pt>
                <c:pt idx="277">
                  <c:v>1.1599999999999993</c:v>
                </c:pt>
                <c:pt idx="278">
                  <c:v>1.1800000000000006</c:v>
                </c:pt>
                <c:pt idx="279">
                  <c:v>1.29</c:v>
                </c:pt>
                <c:pt idx="280">
                  <c:v>1.55</c:v>
                </c:pt>
                <c:pt idx="281">
                  <c:v>1.6700000000000006</c:v>
                </c:pt>
                <c:pt idx="282">
                  <c:v>1.58</c:v>
                </c:pt>
                <c:pt idx="283">
                  <c:v>1.6700000000000006</c:v>
                </c:pt>
                <c:pt idx="284">
                  <c:v>1.8900000000000001</c:v>
                </c:pt>
                <c:pt idx="285">
                  <c:v>2.0299999999999998</c:v>
                </c:pt>
                <c:pt idx="286">
                  <c:v>2.59</c:v>
                </c:pt>
                <c:pt idx="287">
                  <c:v>3.29</c:v>
                </c:pt>
                <c:pt idx="288">
                  <c:v>3.14</c:v>
                </c:pt>
                <c:pt idx="289">
                  <c:v>3.24</c:v>
                </c:pt>
                <c:pt idx="290">
                  <c:v>3.32</c:v>
                </c:pt>
                <c:pt idx="291">
                  <c:v>3.44</c:v>
                </c:pt>
                <c:pt idx="292">
                  <c:v>3.4099999999999997</c:v>
                </c:pt>
                <c:pt idx="293">
                  <c:v>3.48</c:v>
                </c:pt>
                <c:pt idx="294">
                  <c:v>3.61</c:v>
                </c:pt>
                <c:pt idx="295">
                  <c:v>3.77</c:v>
                </c:pt>
                <c:pt idx="296">
                  <c:v>3.8</c:v>
                </c:pt>
                <c:pt idx="297">
                  <c:v>4.74</c:v>
                </c:pt>
                <c:pt idx="298">
                  <c:v>5.35</c:v>
                </c:pt>
                <c:pt idx="299">
                  <c:v>5.83</c:v>
                </c:pt>
                <c:pt idx="300">
                  <c:v>7.48</c:v>
                </c:pt>
                <c:pt idx="301">
                  <c:v>7.8599999999999985</c:v>
                </c:pt>
                <c:pt idx="302">
                  <c:v>6.74</c:v>
                </c:pt>
                <c:pt idx="303">
                  <c:v>7.7700000000000014</c:v>
                </c:pt>
                <c:pt idx="304">
                  <c:v>7.52</c:v>
                </c:pt>
                <c:pt idx="305">
                  <c:v>7.14</c:v>
                </c:pt>
                <c:pt idx="306">
                  <c:v>6.96</c:v>
                </c:pt>
                <c:pt idx="307">
                  <c:v>6.28</c:v>
                </c:pt>
                <c:pt idx="308">
                  <c:v>5.9700000000000024</c:v>
                </c:pt>
                <c:pt idx="309">
                  <c:v>6.4700000000000024</c:v>
                </c:pt>
                <c:pt idx="310">
                  <c:v>7.1</c:v>
                </c:pt>
                <c:pt idx="311">
                  <c:v>7.23</c:v>
                </c:pt>
                <c:pt idx="312">
                  <c:v>7.98</c:v>
                </c:pt>
                <c:pt idx="313">
                  <c:v>8.5500000000000007</c:v>
                </c:pt>
                <c:pt idx="314">
                  <c:v>8.67</c:v>
                </c:pt>
                <c:pt idx="315">
                  <c:v>8.4500000000000028</c:v>
                </c:pt>
                <c:pt idx="316">
                  <c:v>8.3000000000000007</c:v>
                </c:pt>
                <c:pt idx="317">
                  <c:v>8.7200000000000006</c:v>
                </c:pt>
                <c:pt idx="318">
                  <c:v>8.8800000000000008</c:v>
                </c:pt>
                <c:pt idx="319">
                  <c:v>9.2100000000000009</c:v>
                </c:pt>
                <c:pt idx="320">
                  <c:v>10.11</c:v>
                </c:pt>
                <c:pt idx="321">
                  <c:v>13.08</c:v>
                </c:pt>
                <c:pt idx="322">
                  <c:v>16.41</c:v>
                </c:pt>
                <c:pt idx="323">
                  <c:v>17.32</c:v>
                </c:pt>
                <c:pt idx="324">
                  <c:v>18.45999999999999</c:v>
                </c:pt>
                <c:pt idx="325">
                  <c:v>19.899999999999999</c:v>
                </c:pt>
                <c:pt idx="326">
                  <c:v>27.25</c:v>
                </c:pt>
                <c:pt idx="327">
                  <c:v>29.58</c:v>
                </c:pt>
                <c:pt idx="328">
                  <c:v>24.67</c:v>
                </c:pt>
                <c:pt idx="329">
                  <c:v>17.61000000000001</c:v>
                </c:pt>
                <c:pt idx="330">
                  <c:v>16.21</c:v>
                </c:pt>
                <c:pt idx="331">
                  <c:v>20.11000000000001</c:v>
                </c:pt>
                <c:pt idx="332">
                  <c:v>19.25</c:v>
                </c:pt>
                <c:pt idx="333">
                  <c:v>19.68</c:v>
                </c:pt>
                <c:pt idx="334">
                  <c:v>18.86</c:v>
                </c:pt>
                <c:pt idx="335">
                  <c:v>15.51</c:v>
                </c:pt>
                <c:pt idx="336">
                  <c:v>16.04</c:v>
                </c:pt>
                <c:pt idx="337">
                  <c:v>17.77</c:v>
                </c:pt>
                <c:pt idx="338">
                  <c:v>15.59</c:v>
                </c:pt>
                <c:pt idx="339">
                  <c:v>17.010000000000005</c:v>
                </c:pt>
                <c:pt idx="340">
                  <c:v>16.93</c:v>
                </c:pt>
                <c:pt idx="341">
                  <c:v>16.88</c:v>
                </c:pt>
                <c:pt idx="342">
                  <c:v>16.510000000000005</c:v>
                </c:pt>
                <c:pt idx="343">
                  <c:v>15.9</c:v>
                </c:pt>
                <c:pt idx="344">
                  <c:v>15.53</c:v>
                </c:pt>
                <c:pt idx="345">
                  <c:v>15.48</c:v>
                </c:pt>
                <c:pt idx="346">
                  <c:v>14.48</c:v>
                </c:pt>
                <c:pt idx="347">
                  <c:v>12.8</c:v>
                </c:pt>
                <c:pt idx="348">
                  <c:v>14.8</c:v>
                </c:pt>
                <c:pt idx="349">
                  <c:v>15.16</c:v>
                </c:pt>
                <c:pt idx="350">
                  <c:v>14.350000000000005</c:v>
                </c:pt>
                <c:pt idx="351">
                  <c:v>14.39</c:v>
                </c:pt>
                <c:pt idx="352">
                  <c:v>15.08</c:v>
                </c:pt>
                <c:pt idx="353">
                  <c:v>14.370000000000005</c:v>
                </c:pt>
                <c:pt idx="354">
                  <c:v>14.15</c:v>
                </c:pt>
                <c:pt idx="355">
                  <c:v>14.03</c:v>
                </c:pt>
                <c:pt idx="356">
                  <c:v>13.93</c:v>
                </c:pt>
                <c:pt idx="357">
                  <c:v>13.9</c:v>
                </c:pt>
                <c:pt idx="358">
                  <c:v>13.62</c:v>
                </c:pt>
                <c:pt idx="359">
                  <c:v>13.34</c:v>
                </c:pt>
                <c:pt idx="360">
                  <c:v>13.03</c:v>
                </c:pt>
                <c:pt idx="361">
                  <c:v>14.04</c:v>
                </c:pt>
                <c:pt idx="362">
                  <c:v>13.69</c:v>
                </c:pt>
                <c:pt idx="363">
                  <c:v>13.66</c:v>
                </c:pt>
                <c:pt idx="364">
                  <c:v>13.65</c:v>
                </c:pt>
                <c:pt idx="365">
                  <c:v>13.639999999999999</c:v>
                </c:pt>
                <c:pt idx="366">
                  <c:v>13.860000000000005</c:v>
                </c:pt>
                <c:pt idx="367">
                  <c:v>14.2</c:v>
                </c:pt>
                <c:pt idx="368">
                  <c:v>13.91</c:v>
                </c:pt>
                <c:pt idx="369">
                  <c:v>13.96</c:v>
                </c:pt>
                <c:pt idx="370">
                  <c:v>13.61</c:v>
                </c:pt>
                <c:pt idx="371">
                  <c:v>13.51</c:v>
                </c:pt>
                <c:pt idx="372">
                  <c:v>13.53</c:v>
                </c:pt>
                <c:pt idx="373">
                  <c:v>13.52</c:v>
                </c:pt>
                <c:pt idx="374">
                  <c:v>13.17</c:v>
                </c:pt>
                <c:pt idx="375">
                  <c:v>12.39</c:v>
                </c:pt>
                <c:pt idx="376">
                  <c:v>10.450000000000005</c:v>
                </c:pt>
                <c:pt idx="377">
                  <c:v>10.58</c:v>
                </c:pt>
                <c:pt idx="378">
                  <c:v>10.27</c:v>
                </c:pt>
                <c:pt idx="379">
                  <c:v>7.8199999999999985</c:v>
                </c:pt>
                <c:pt idx="380">
                  <c:v>7.72</c:v>
                </c:pt>
                <c:pt idx="381">
                  <c:v>7.74</c:v>
                </c:pt>
                <c:pt idx="382">
                  <c:v>9.7200000000000006</c:v>
                </c:pt>
                <c:pt idx="383">
                  <c:v>10</c:v>
                </c:pt>
                <c:pt idx="384">
                  <c:v>9.4700000000000006</c:v>
                </c:pt>
                <c:pt idx="385">
                  <c:v>9.32</c:v>
                </c:pt>
                <c:pt idx="386">
                  <c:v>9.8000000000000007</c:v>
                </c:pt>
                <c:pt idx="387">
                  <c:v>10.61</c:v>
                </c:pt>
                <c:pt idx="388">
                  <c:v>11.3</c:v>
                </c:pt>
                <c:pt idx="389">
                  <c:v>11.05</c:v>
                </c:pt>
                <c:pt idx="390">
                  <c:v>10.88</c:v>
                </c:pt>
                <c:pt idx="391">
                  <c:v>10.9</c:v>
                </c:pt>
                <c:pt idx="392">
                  <c:v>11.4</c:v>
                </c:pt>
                <c:pt idx="393">
                  <c:v>11.49</c:v>
                </c:pt>
                <c:pt idx="394">
                  <c:v>11.38</c:v>
                </c:pt>
                <c:pt idx="395">
                  <c:v>11.03</c:v>
                </c:pt>
                <c:pt idx="396">
                  <c:v>11.03</c:v>
                </c:pt>
                <c:pt idx="397">
                  <c:v>10.94</c:v>
                </c:pt>
                <c:pt idx="398">
                  <c:v>10.01</c:v>
                </c:pt>
                <c:pt idx="399">
                  <c:v>8.65</c:v>
                </c:pt>
                <c:pt idx="400">
                  <c:v>8.629999999999999</c:v>
                </c:pt>
                <c:pt idx="401">
                  <c:v>8.9700000000000006</c:v>
                </c:pt>
                <c:pt idx="402">
                  <c:v>8.93</c:v>
                </c:pt>
                <c:pt idx="403">
                  <c:v>8.7800000000000011</c:v>
                </c:pt>
                <c:pt idx="404">
                  <c:v>8.350000000000005</c:v>
                </c:pt>
                <c:pt idx="405">
                  <c:v>8.2200000000000006</c:v>
                </c:pt>
                <c:pt idx="406">
                  <c:v>8.44</c:v>
                </c:pt>
                <c:pt idx="407">
                  <c:v>8.5300000000000011</c:v>
                </c:pt>
                <c:pt idx="408">
                  <c:v>8.17</c:v>
                </c:pt>
                <c:pt idx="409">
                  <c:v>7.6199999999999974</c:v>
                </c:pt>
                <c:pt idx="410">
                  <c:v>6.73</c:v>
                </c:pt>
                <c:pt idx="411">
                  <c:v>7.03</c:v>
                </c:pt>
                <c:pt idx="412">
                  <c:v>6.8</c:v>
                </c:pt>
                <c:pt idx="413">
                  <c:v>5.31</c:v>
                </c:pt>
                <c:pt idx="414">
                  <c:v>5.03</c:v>
                </c:pt>
                <c:pt idx="415">
                  <c:v>6.07</c:v>
                </c:pt>
                <c:pt idx="416">
                  <c:v>6.04</c:v>
                </c:pt>
                <c:pt idx="417">
                  <c:v>5.84</c:v>
                </c:pt>
                <c:pt idx="418">
                  <c:v>5.56</c:v>
                </c:pt>
                <c:pt idx="419">
                  <c:v>4.9800000000000004</c:v>
                </c:pt>
                <c:pt idx="420">
                  <c:v>4.8199999999999985</c:v>
                </c:pt>
                <c:pt idx="421">
                  <c:v>4.8099999999999996</c:v>
                </c:pt>
                <c:pt idx="422">
                  <c:v>5.14</c:v>
                </c:pt>
                <c:pt idx="423">
                  <c:v>5.29</c:v>
                </c:pt>
                <c:pt idx="424">
                  <c:v>6.1099999999999985</c:v>
                </c:pt>
                <c:pt idx="425">
                  <c:v>5.63</c:v>
                </c:pt>
                <c:pt idx="426">
                  <c:v>5.54</c:v>
                </c:pt>
                <c:pt idx="427">
                  <c:v>5.6099999999999985</c:v>
                </c:pt>
                <c:pt idx="428">
                  <c:v>5.45</c:v>
                </c:pt>
                <c:pt idx="429">
                  <c:v>5.41</c:v>
                </c:pt>
                <c:pt idx="430">
                  <c:v>4.96</c:v>
                </c:pt>
                <c:pt idx="431">
                  <c:v>4.92</c:v>
                </c:pt>
                <c:pt idx="432">
                  <c:v>4.7699999999999996</c:v>
                </c:pt>
                <c:pt idx="433">
                  <c:v>4.74</c:v>
                </c:pt>
                <c:pt idx="434">
                  <c:v>5.0199999999999996</c:v>
                </c:pt>
                <c:pt idx="435">
                  <c:v>5.05</c:v>
                </c:pt>
                <c:pt idx="436">
                  <c:v>4.9800000000000004</c:v>
                </c:pt>
                <c:pt idx="437">
                  <c:v>4.9700000000000024</c:v>
                </c:pt>
                <c:pt idx="438">
                  <c:v>4.96</c:v>
                </c:pt>
                <c:pt idx="439">
                  <c:v>4.9000000000000004</c:v>
                </c:pt>
                <c:pt idx="440">
                  <c:v>4.6899999999999995</c:v>
                </c:pt>
                <c:pt idx="441">
                  <c:v>4.29</c:v>
                </c:pt>
                <c:pt idx="442">
                  <c:v>4.03</c:v>
                </c:pt>
                <c:pt idx="443">
                  <c:v>4.1899999999999995</c:v>
                </c:pt>
                <c:pt idx="444">
                  <c:v>4.0999999999999996</c:v>
                </c:pt>
                <c:pt idx="445">
                  <c:v>3.9499999999999997</c:v>
                </c:pt>
                <c:pt idx="446">
                  <c:v>4.07</c:v>
                </c:pt>
                <c:pt idx="447">
                  <c:v>4.08</c:v>
                </c:pt>
                <c:pt idx="448">
                  <c:v>4.01</c:v>
                </c:pt>
                <c:pt idx="449">
                  <c:v>3.8899999999999997</c:v>
                </c:pt>
                <c:pt idx="450">
                  <c:v>3.64</c:v>
                </c:pt>
                <c:pt idx="451">
                  <c:v>2.8499999999999988</c:v>
                </c:pt>
                <c:pt idx="452">
                  <c:v>2.62</c:v>
                </c:pt>
                <c:pt idx="453">
                  <c:v>2.2799999999999998</c:v>
                </c:pt>
                <c:pt idx="454">
                  <c:v>2.3099999999999987</c:v>
                </c:pt>
                <c:pt idx="455">
                  <c:v>2.54</c:v>
                </c:pt>
                <c:pt idx="456">
                  <c:v>3.01</c:v>
                </c:pt>
                <c:pt idx="457">
                  <c:v>3.08</c:v>
                </c:pt>
                <c:pt idx="458">
                  <c:v>2.8099999999999987</c:v>
                </c:pt>
                <c:pt idx="459">
                  <c:v>2.74</c:v>
                </c:pt>
                <c:pt idx="460">
                  <c:v>2.75</c:v>
                </c:pt>
                <c:pt idx="461">
                  <c:v>2.92</c:v>
                </c:pt>
                <c:pt idx="462">
                  <c:v>3.11</c:v>
                </c:pt>
                <c:pt idx="463">
                  <c:v>3.54</c:v>
                </c:pt>
                <c:pt idx="464">
                  <c:v>3.38</c:v>
                </c:pt>
                <c:pt idx="465">
                  <c:v>3.19</c:v>
                </c:pt>
                <c:pt idx="466">
                  <c:v>3.19</c:v>
                </c:pt>
                <c:pt idx="467">
                  <c:v>3.23</c:v>
                </c:pt>
                <c:pt idx="468">
                  <c:v>3.21</c:v>
                </c:pt>
                <c:pt idx="469">
                  <c:v>3.13</c:v>
                </c:pt>
                <c:pt idx="470">
                  <c:v>3.01</c:v>
                </c:pt>
                <c:pt idx="471">
                  <c:v>2.96</c:v>
                </c:pt>
                <c:pt idx="472">
                  <c:v>3</c:v>
                </c:pt>
                <c:pt idx="473">
                  <c:v>3.09</c:v>
                </c:pt>
                <c:pt idx="474">
                  <c:v>3</c:v>
                </c:pt>
                <c:pt idx="475">
                  <c:v>2.8699999999999997</c:v>
                </c:pt>
                <c:pt idx="476">
                  <c:v>2.9699999999999998</c:v>
                </c:pt>
                <c:pt idx="477">
                  <c:v>3.06</c:v>
                </c:pt>
                <c:pt idx="478">
                  <c:v>3</c:v>
                </c:pt>
                <c:pt idx="479">
                  <c:v>2.5099999999999998</c:v>
                </c:pt>
                <c:pt idx="480">
                  <c:v>2.2999999999999998</c:v>
                </c:pt>
                <c:pt idx="481">
                  <c:v>2.46</c:v>
                </c:pt>
                <c:pt idx="482">
                  <c:v>2.23</c:v>
                </c:pt>
                <c:pt idx="483">
                  <c:v>2.14</c:v>
                </c:pt>
                <c:pt idx="484">
                  <c:v>2.17</c:v>
                </c:pt>
                <c:pt idx="485">
                  <c:v>2.2799999999999998</c:v>
                </c:pt>
                <c:pt idx="486">
                  <c:v>2.23</c:v>
                </c:pt>
                <c:pt idx="487">
                  <c:v>2.3099999999999987</c:v>
                </c:pt>
                <c:pt idx="488">
                  <c:v>2.3199999999999985</c:v>
                </c:pt>
                <c:pt idx="489">
                  <c:v>2.42</c:v>
                </c:pt>
                <c:pt idx="490">
                  <c:v>2.4699999999999998</c:v>
                </c:pt>
                <c:pt idx="491">
                  <c:v>2.48</c:v>
                </c:pt>
                <c:pt idx="492">
                  <c:v>2.46</c:v>
                </c:pt>
                <c:pt idx="493">
                  <c:v>2.5099999999999998</c:v>
                </c:pt>
                <c:pt idx="494">
                  <c:v>2.79</c:v>
                </c:pt>
                <c:pt idx="495">
                  <c:v>2.9099999999999997</c:v>
                </c:pt>
                <c:pt idx="496">
                  <c:v>3.05</c:v>
                </c:pt>
                <c:pt idx="497">
                  <c:v>3.1</c:v>
                </c:pt>
                <c:pt idx="498">
                  <c:v>2.9299999999999997</c:v>
                </c:pt>
                <c:pt idx="499">
                  <c:v>2.75</c:v>
                </c:pt>
                <c:pt idx="500">
                  <c:v>2.8699999999999997</c:v>
                </c:pt>
                <c:pt idx="501">
                  <c:v>2.98</c:v>
                </c:pt>
                <c:pt idx="502">
                  <c:v>3</c:v>
                </c:pt>
                <c:pt idx="503">
                  <c:v>2.9499999999999997</c:v>
                </c:pt>
                <c:pt idx="504">
                  <c:v>2.9899999999999998</c:v>
                </c:pt>
                <c:pt idx="505">
                  <c:v>3.04</c:v>
                </c:pt>
                <c:pt idx="506">
                  <c:v>3.2</c:v>
                </c:pt>
                <c:pt idx="507">
                  <c:v>3.18</c:v>
                </c:pt>
                <c:pt idx="508">
                  <c:v>3.21</c:v>
                </c:pt>
                <c:pt idx="509">
                  <c:v>3.12</c:v>
                </c:pt>
                <c:pt idx="510">
                  <c:v>3.17</c:v>
                </c:pt>
                <c:pt idx="511">
                  <c:v>3.18</c:v>
                </c:pt>
                <c:pt idx="512">
                  <c:v>3.19</c:v>
                </c:pt>
                <c:pt idx="513">
                  <c:v>3.2</c:v>
                </c:pt>
                <c:pt idx="514">
                  <c:v>3.4099999999999997</c:v>
                </c:pt>
                <c:pt idx="515">
                  <c:v>3.9699999999999998</c:v>
                </c:pt>
                <c:pt idx="516">
                  <c:v>3.9299999999999997</c:v>
                </c:pt>
                <c:pt idx="517">
                  <c:v>3.79</c:v>
                </c:pt>
                <c:pt idx="518">
                  <c:v>3.9</c:v>
                </c:pt>
                <c:pt idx="519">
                  <c:v>3.92</c:v>
                </c:pt>
                <c:pt idx="520">
                  <c:v>4.1399999999999997</c:v>
                </c:pt>
                <c:pt idx="521">
                  <c:v>4.04</c:v>
                </c:pt>
                <c:pt idx="522">
                  <c:v>4.03</c:v>
                </c:pt>
                <c:pt idx="523">
                  <c:v>4.1399999999999997</c:v>
                </c:pt>
                <c:pt idx="524">
                  <c:v>4.22</c:v>
                </c:pt>
                <c:pt idx="525">
                  <c:v>4.1899999999999995</c:v>
                </c:pt>
                <c:pt idx="526">
                  <c:v>4.5999999999999996</c:v>
                </c:pt>
                <c:pt idx="527">
                  <c:v>5.0999999999999996</c:v>
                </c:pt>
                <c:pt idx="528">
                  <c:v>5.21</c:v>
                </c:pt>
                <c:pt idx="529">
                  <c:v>4.95</c:v>
                </c:pt>
                <c:pt idx="530">
                  <c:v>5.25</c:v>
                </c:pt>
                <c:pt idx="531">
                  <c:v>6.2</c:v>
                </c:pt>
                <c:pt idx="532">
                  <c:v>6.79</c:v>
                </c:pt>
                <c:pt idx="533">
                  <c:v>6.72</c:v>
                </c:pt>
                <c:pt idx="534">
                  <c:v>7.05</c:v>
                </c:pt>
                <c:pt idx="535">
                  <c:v>6.4700000000000024</c:v>
                </c:pt>
                <c:pt idx="536">
                  <c:v>6.4</c:v>
                </c:pt>
                <c:pt idx="537">
                  <c:v>6.81</c:v>
                </c:pt>
                <c:pt idx="538">
                  <c:v>6.74</c:v>
                </c:pt>
                <c:pt idx="539">
                  <c:v>6.6099999999999985</c:v>
                </c:pt>
                <c:pt idx="540">
                  <c:v>6.59</c:v>
                </c:pt>
                <c:pt idx="541">
                  <c:v>6.9</c:v>
                </c:pt>
                <c:pt idx="542">
                  <c:v>6.83</c:v>
                </c:pt>
                <c:pt idx="543">
                  <c:v>6.04</c:v>
                </c:pt>
                <c:pt idx="544">
                  <c:v>5.98</c:v>
                </c:pt>
                <c:pt idx="545">
                  <c:v>6.18</c:v>
                </c:pt>
                <c:pt idx="546">
                  <c:v>6.44</c:v>
                </c:pt>
                <c:pt idx="547">
                  <c:v>6.29</c:v>
                </c:pt>
                <c:pt idx="548">
                  <c:v>6.29</c:v>
                </c:pt>
                <c:pt idx="549">
                  <c:v>6.31</c:v>
                </c:pt>
                <c:pt idx="550">
                  <c:v>6.3</c:v>
                </c:pt>
                <c:pt idx="551">
                  <c:v>5.88</c:v>
                </c:pt>
                <c:pt idx="552">
                  <c:v>5.59</c:v>
                </c:pt>
                <c:pt idx="553">
                  <c:v>5.29</c:v>
                </c:pt>
                <c:pt idx="554">
                  <c:v>5.57</c:v>
                </c:pt>
                <c:pt idx="555">
                  <c:v>5.48</c:v>
                </c:pt>
                <c:pt idx="556">
                  <c:v>5.51</c:v>
                </c:pt>
                <c:pt idx="557">
                  <c:v>5.53</c:v>
                </c:pt>
                <c:pt idx="558">
                  <c:v>5.8199999999999985</c:v>
                </c:pt>
                <c:pt idx="559">
                  <c:v>6.03</c:v>
                </c:pt>
                <c:pt idx="560">
                  <c:v>5.92</c:v>
                </c:pt>
                <c:pt idx="561">
                  <c:v>5.92</c:v>
                </c:pt>
                <c:pt idx="562">
                  <c:v>5.68</c:v>
                </c:pt>
                <c:pt idx="563">
                  <c:v>5.55</c:v>
                </c:pt>
                <c:pt idx="564">
                  <c:v>5.6199999999999974</c:v>
                </c:pt>
                <c:pt idx="565">
                  <c:v>5.64</c:v>
                </c:pt>
                <c:pt idx="566">
                  <c:v>5.75</c:v>
                </c:pt>
                <c:pt idx="567">
                  <c:v>5.88</c:v>
                </c:pt>
                <c:pt idx="568">
                  <c:v>5.7</c:v>
                </c:pt>
                <c:pt idx="569">
                  <c:v>5.6</c:v>
                </c:pt>
                <c:pt idx="570">
                  <c:v>5.34</c:v>
                </c:pt>
                <c:pt idx="571">
                  <c:v>4.7</c:v>
                </c:pt>
                <c:pt idx="572">
                  <c:v>4.58</c:v>
                </c:pt>
                <c:pt idx="573">
                  <c:v>4.1899999999999995</c:v>
                </c:pt>
                <c:pt idx="574">
                  <c:v>4.46</c:v>
                </c:pt>
                <c:pt idx="575">
                  <c:v>4.2699999999999996</c:v>
                </c:pt>
                <c:pt idx="576">
                  <c:v>4.3499999999999996</c:v>
                </c:pt>
                <c:pt idx="577">
                  <c:v>4.37</c:v>
                </c:pt>
                <c:pt idx="578">
                  <c:v>4.3099999999999996</c:v>
                </c:pt>
                <c:pt idx="579">
                  <c:v>4.4400000000000004</c:v>
                </c:pt>
                <c:pt idx="580">
                  <c:v>4.8199999999999985</c:v>
                </c:pt>
                <c:pt idx="581">
                  <c:v>4.9800000000000004</c:v>
                </c:pt>
                <c:pt idx="582">
                  <c:v>4.88</c:v>
                </c:pt>
                <c:pt idx="583">
                  <c:v>4.96</c:v>
                </c:pt>
                <c:pt idx="584">
                  <c:v>4.95</c:v>
                </c:pt>
                <c:pt idx="585">
                  <c:v>4.87</c:v>
                </c:pt>
                <c:pt idx="586">
                  <c:v>4.8599999999999985</c:v>
                </c:pt>
                <c:pt idx="587">
                  <c:v>4.9400000000000004</c:v>
                </c:pt>
                <c:pt idx="588">
                  <c:v>4.6899999999999995</c:v>
                </c:pt>
                <c:pt idx="589">
                  <c:v>4.68</c:v>
                </c:pt>
                <c:pt idx="590">
                  <c:v>4.8099999999999996</c:v>
                </c:pt>
                <c:pt idx="591">
                  <c:v>4.95</c:v>
                </c:pt>
                <c:pt idx="592">
                  <c:v>4.9800000000000004</c:v>
                </c:pt>
                <c:pt idx="593">
                  <c:v>4.9300000000000024</c:v>
                </c:pt>
                <c:pt idx="594">
                  <c:v>4.87</c:v>
                </c:pt>
                <c:pt idx="595">
                  <c:v>4.9000000000000004</c:v>
                </c:pt>
                <c:pt idx="596">
                  <c:v>4.8199999999999985</c:v>
                </c:pt>
                <c:pt idx="597">
                  <c:v>4.91</c:v>
                </c:pt>
                <c:pt idx="598">
                  <c:v>4.91</c:v>
                </c:pt>
                <c:pt idx="599">
                  <c:v>5.1599999999999975</c:v>
                </c:pt>
                <c:pt idx="600">
                  <c:v>5.37</c:v>
                </c:pt>
                <c:pt idx="601">
                  <c:v>5.33</c:v>
                </c:pt>
                <c:pt idx="602">
                  <c:v>5.35</c:v>
                </c:pt>
                <c:pt idx="603">
                  <c:v>5.3199999999999985</c:v>
                </c:pt>
                <c:pt idx="604">
                  <c:v>5.26</c:v>
                </c:pt>
                <c:pt idx="605">
                  <c:v>4.88</c:v>
                </c:pt>
                <c:pt idx="606">
                  <c:v>4.79</c:v>
                </c:pt>
                <c:pt idx="607">
                  <c:v>4.8199999999999985</c:v>
                </c:pt>
                <c:pt idx="608">
                  <c:v>4.76</c:v>
                </c:pt>
                <c:pt idx="609">
                  <c:v>4.7</c:v>
                </c:pt>
                <c:pt idx="610">
                  <c:v>4.6499999999999995</c:v>
                </c:pt>
                <c:pt idx="611">
                  <c:v>4.5</c:v>
                </c:pt>
                <c:pt idx="612">
                  <c:v>4.6499999999999995</c:v>
                </c:pt>
                <c:pt idx="613">
                  <c:v>4.67</c:v>
                </c:pt>
                <c:pt idx="614">
                  <c:v>4.79</c:v>
                </c:pt>
                <c:pt idx="615">
                  <c:v>4.7699999999999996</c:v>
                </c:pt>
                <c:pt idx="616">
                  <c:v>4.8</c:v>
                </c:pt>
                <c:pt idx="617">
                  <c:v>4.8899999999999997</c:v>
                </c:pt>
                <c:pt idx="618">
                  <c:v>4.79</c:v>
                </c:pt>
                <c:pt idx="619">
                  <c:v>4.9400000000000004</c:v>
                </c:pt>
                <c:pt idx="620">
                  <c:v>4.9000000000000004</c:v>
                </c:pt>
                <c:pt idx="621">
                  <c:v>4.9300000000000024</c:v>
                </c:pt>
                <c:pt idx="622">
                  <c:v>4.91</c:v>
                </c:pt>
                <c:pt idx="623">
                  <c:v>4.9400000000000004</c:v>
                </c:pt>
                <c:pt idx="624">
                  <c:v>4.8</c:v>
                </c:pt>
                <c:pt idx="625">
                  <c:v>4.72</c:v>
                </c:pt>
                <c:pt idx="626">
                  <c:v>4.78</c:v>
                </c:pt>
                <c:pt idx="627">
                  <c:v>4.83</c:v>
                </c:pt>
                <c:pt idx="628">
                  <c:v>4.8899999999999997</c:v>
                </c:pt>
                <c:pt idx="629">
                  <c:v>4.8899999999999997</c:v>
                </c:pt>
                <c:pt idx="630">
                  <c:v>4.8599999999999985</c:v>
                </c:pt>
                <c:pt idx="631">
                  <c:v>4.9800000000000004</c:v>
                </c:pt>
                <c:pt idx="632">
                  <c:v>4.92</c:v>
                </c:pt>
                <c:pt idx="633">
                  <c:v>4.95</c:v>
                </c:pt>
                <c:pt idx="634">
                  <c:v>4.96</c:v>
                </c:pt>
                <c:pt idx="635">
                  <c:v>5.08</c:v>
                </c:pt>
                <c:pt idx="636">
                  <c:v>5.1499999999999995</c:v>
                </c:pt>
                <c:pt idx="637">
                  <c:v>5.23</c:v>
                </c:pt>
                <c:pt idx="638">
                  <c:v>5.2700000000000014</c:v>
                </c:pt>
                <c:pt idx="639">
                  <c:v>5.18</c:v>
                </c:pt>
                <c:pt idx="640">
                  <c:v>5.1199999999999974</c:v>
                </c:pt>
                <c:pt idx="641">
                  <c:v>5.07</c:v>
                </c:pt>
                <c:pt idx="642">
                  <c:v>5.13</c:v>
                </c:pt>
                <c:pt idx="643">
                  <c:v>5.08</c:v>
                </c:pt>
                <c:pt idx="644">
                  <c:v>5.08</c:v>
                </c:pt>
                <c:pt idx="645">
                  <c:v>4.96</c:v>
                </c:pt>
                <c:pt idx="646">
                  <c:v>4.9400000000000004</c:v>
                </c:pt>
                <c:pt idx="647">
                  <c:v>4.9400000000000004</c:v>
                </c:pt>
                <c:pt idx="648">
                  <c:v>4.96</c:v>
                </c:pt>
                <c:pt idx="649">
                  <c:v>5.08</c:v>
                </c:pt>
                <c:pt idx="650">
                  <c:v>5.09</c:v>
                </c:pt>
                <c:pt idx="651">
                  <c:v>5.1199999999999974</c:v>
                </c:pt>
                <c:pt idx="652">
                  <c:v>5.07</c:v>
                </c:pt>
                <c:pt idx="653">
                  <c:v>5.05</c:v>
                </c:pt>
                <c:pt idx="654">
                  <c:v>5.04</c:v>
                </c:pt>
                <c:pt idx="655">
                  <c:v>5.03</c:v>
                </c:pt>
                <c:pt idx="656">
                  <c:v>5.05</c:v>
                </c:pt>
                <c:pt idx="657">
                  <c:v>4.96</c:v>
                </c:pt>
                <c:pt idx="658">
                  <c:v>4.9300000000000024</c:v>
                </c:pt>
                <c:pt idx="659">
                  <c:v>4.95</c:v>
                </c:pt>
                <c:pt idx="660">
                  <c:v>4.96</c:v>
                </c:pt>
                <c:pt idx="661">
                  <c:v>4.99</c:v>
                </c:pt>
                <c:pt idx="662">
                  <c:v>5.01</c:v>
                </c:pt>
                <c:pt idx="663">
                  <c:v>5.07</c:v>
                </c:pt>
                <c:pt idx="664">
                  <c:v>5.08</c:v>
                </c:pt>
                <c:pt idx="665">
                  <c:v>5.0999999999999996</c:v>
                </c:pt>
                <c:pt idx="666">
                  <c:v>5.1099999999999985</c:v>
                </c:pt>
                <c:pt idx="667">
                  <c:v>5.1199999999999974</c:v>
                </c:pt>
                <c:pt idx="668">
                  <c:v>5.0999999999999996</c:v>
                </c:pt>
                <c:pt idx="669">
                  <c:v>5.08</c:v>
                </c:pt>
                <c:pt idx="670">
                  <c:v>5.13</c:v>
                </c:pt>
                <c:pt idx="671">
                  <c:v>5.1199999999999974</c:v>
                </c:pt>
                <c:pt idx="672">
                  <c:v>5.13</c:v>
                </c:pt>
                <c:pt idx="673">
                  <c:v>5.1199999999999974</c:v>
                </c:pt>
                <c:pt idx="674">
                  <c:v>5.1199999999999974</c:v>
                </c:pt>
                <c:pt idx="675">
                  <c:v>5.13</c:v>
                </c:pt>
                <c:pt idx="676">
                  <c:v>5.1099999999999985</c:v>
                </c:pt>
                <c:pt idx="677">
                  <c:v>5.14</c:v>
                </c:pt>
                <c:pt idx="678">
                  <c:v>5.1599999999999975</c:v>
                </c:pt>
                <c:pt idx="679">
                  <c:v>5.24</c:v>
                </c:pt>
                <c:pt idx="680">
                  <c:v>5.24</c:v>
                </c:pt>
                <c:pt idx="681">
                  <c:v>5.22</c:v>
                </c:pt>
                <c:pt idx="682">
                  <c:v>5.23</c:v>
                </c:pt>
                <c:pt idx="683">
                  <c:v>5.39</c:v>
                </c:pt>
                <c:pt idx="684">
                  <c:v>5.44</c:v>
                </c:pt>
                <c:pt idx="685">
                  <c:v>5.5</c:v>
                </c:pt>
                <c:pt idx="686">
                  <c:v>5.6199999999999974</c:v>
                </c:pt>
                <c:pt idx="687">
                  <c:v>5.57</c:v>
                </c:pt>
                <c:pt idx="688">
                  <c:v>5.49</c:v>
                </c:pt>
                <c:pt idx="689">
                  <c:v>5.51</c:v>
                </c:pt>
                <c:pt idx="690">
                  <c:v>5.6</c:v>
                </c:pt>
                <c:pt idx="691">
                  <c:v>5.8599999999999985</c:v>
                </c:pt>
                <c:pt idx="692">
                  <c:v>5.9</c:v>
                </c:pt>
                <c:pt idx="693">
                  <c:v>6.1199999999999974</c:v>
                </c:pt>
                <c:pt idx="694">
                  <c:v>6.46</c:v>
                </c:pt>
                <c:pt idx="695">
                  <c:v>6.33</c:v>
                </c:pt>
                <c:pt idx="696">
                  <c:v>6.2700000000000014</c:v>
                </c:pt>
                <c:pt idx="697">
                  <c:v>6.44</c:v>
                </c:pt>
                <c:pt idx="698">
                  <c:v>6.6099999999999985</c:v>
                </c:pt>
                <c:pt idx="699">
                  <c:v>6.6899999999999995</c:v>
                </c:pt>
                <c:pt idx="700">
                  <c:v>6.58</c:v>
                </c:pt>
                <c:pt idx="701">
                  <c:v>6.5</c:v>
                </c:pt>
                <c:pt idx="702">
                  <c:v>6.41</c:v>
                </c:pt>
                <c:pt idx="703">
                  <c:v>6.3199999999999985</c:v>
                </c:pt>
                <c:pt idx="704">
                  <c:v>6.4</c:v>
                </c:pt>
                <c:pt idx="705">
                  <c:v>6.53</c:v>
                </c:pt>
                <c:pt idx="706">
                  <c:v>6.59</c:v>
                </c:pt>
                <c:pt idx="707">
                  <c:v>6.63</c:v>
                </c:pt>
                <c:pt idx="708">
                  <c:v>6.6599999999999975</c:v>
                </c:pt>
                <c:pt idx="709">
                  <c:v>6.6</c:v>
                </c:pt>
                <c:pt idx="710">
                  <c:v>6.71</c:v>
                </c:pt>
                <c:pt idx="711">
                  <c:v>6.55</c:v>
                </c:pt>
                <c:pt idx="712">
                  <c:v>6.51</c:v>
                </c:pt>
                <c:pt idx="713">
                  <c:v>6.6499999999999995</c:v>
                </c:pt>
                <c:pt idx="714">
                  <c:v>6.64</c:v>
                </c:pt>
                <c:pt idx="715">
                  <c:v>6.7700000000000014</c:v>
                </c:pt>
                <c:pt idx="716">
                  <c:v>6.79</c:v>
                </c:pt>
                <c:pt idx="717">
                  <c:v>6.9</c:v>
                </c:pt>
                <c:pt idx="718">
                  <c:v>7.1</c:v>
                </c:pt>
                <c:pt idx="719">
                  <c:v>7.1099999999999985</c:v>
                </c:pt>
                <c:pt idx="720">
                  <c:v>7.3</c:v>
                </c:pt>
                <c:pt idx="721">
                  <c:v>7.63</c:v>
                </c:pt>
                <c:pt idx="722">
                  <c:v>7.6</c:v>
                </c:pt>
                <c:pt idx="723">
                  <c:v>7.58</c:v>
                </c:pt>
                <c:pt idx="724">
                  <c:v>8.08</c:v>
                </c:pt>
                <c:pt idx="725">
                  <c:v>8.34</c:v>
                </c:pt>
                <c:pt idx="726">
                  <c:v>9.02</c:v>
                </c:pt>
                <c:pt idx="727">
                  <c:v>9.09</c:v>
                </c:pt>
                <c:pt idx="728">
                  <c:v>8.2000000000000011</c:v>
                </c:pt>
                <c:pt idx="729">
                  <c:v>8.8800000000000008</c:v>
                </c:pt>
                <c:pt idx="730">
                  <c:v>8.620000000000001</c:v>
                </c:pt>
                <c:pt idx="731">
                  <c:v>8.4600000000000026</c:v>
                </c:pt>
                <c:pt idx="732">
                  <c:v>8.629999999999999</c:v>
                </c:pt>
                <c:pt idx="733">
                  <c:v>8.59</c:v>
                </c:pt>
                <c:pt idx="734">
                  <c:v>8.77</c:v>
                </c:pt>
                <c:pt idx="735">
                  <c:v>8.89</c:v>
                </c:pt>
                <c:pt idx="736">
                  <c:v>8.8600000000000048</c:v>
                </c:pt>
                <c:pt idx="737">
                  <c:v>8.77</c:v>
                </c:pt>
                <c:pt idx="738">
                  <c:v>8.9500000000000028</c:v>
                </c:pt>
                <c:pt idx="739">
                  <c:v>9.2399999999999984</c:v>
                </c:pt>
                <c:pt idx="740">
                  <c:v>9.43</c:v>
                </c:pt>
                <c:pt idx="741">
                  <c:v>10.130000000000001</c:v>
                </c:pt>
                <c:pt idx="742">
                  <c:v>10.729999999999999</c:v>
                </c:pt>
                <c:pt idx="743">
                  <c:v>11</c:v>
                </c:pt>
                <c:pt idx="744">
                  <c:v>10.629999999999999</c:v>
                </c:pt>
                <c:pt idx="745">
                  <c:v>10.9</c:v>
                </c:pt>
                <c:pt idx="746">
                  <c:v>10.850000000000005</c:v>
                </c:pt>
                <c:pt idx="747">
                  <c:v>11.04</c:v>
                </c:pt>
                <c:pt idx="748">
                  <c:v>11.33</c:v>
                </c:pt>
                <c:pt idx="749">
                  <c:v>11.41</c:v>
                </c:pt>
                <c:pt idx="750">
                  <c:v>11.5</c:v>
                </c:pt>
                <c:pt idx="751">
                  <c:v>11.639999999999999</c:v>
                </c:pt>
                <c:pt idx="752">
                  <c:v>11.79</c:v>
                </c:pt>
                <c:pt idx="753">
                  <c:v>12.09</c:v>
                </c:pt>
                <c:pt idx="754">
                  <c:v>12.61</c:v>
                </c:pt>
                <c:pt idx="755">
                  <c:v>13.229999999999999</c:v>
                </c:pt>
                <c:pt idx="756">
                  <c:v>13.26</c:v>
                </c:pt>
                <c:pt idx="757">
                  <c:v>11.870000000000005</c:v>
                </c:pt>
                <c:pt idx="758">
                  <c:v>9.09</c:v>
                </c:pt>
                <c:pt idx="759">
                  <c:v>9.5300000000000011</c:v>
                </c:pt>
                <c:pt idx="760">
                  <c:v>10.030000000000001</c:v>
                </c:pt>
                <c:pt idx="761">
                  <c:v>9.8600000000000048</c:v>
                </c:pt>
                <c:pt idx="762">
                  <c:v>10</c:v>
                </c:pt>
                <c:pt idx="763">
                  <c:v>10.27</c:v>
                </c:pt>
                <c:pt idx="764">
                  <c:v>10.450000000000005</c:v>
                </c:pt>
                <c:pt idx="765">
                  <c:v>10.55</c:v>
                </c:pt>
                <c:pt idx="766">
                  <c:v>11.18</c:v>
                </c:pt>
                <c:pt idx="767">
                  <c:v>10.9</c:v>
                </c:pt>
                <c:pt idx="768">
                  <c:v>10.84</c:v>
                </c:pt>
                <c:pt idx="769">
                  <c:v>10.76</c:v>
                </c:pt>
                <c:pt idx="770">
                  <c:v>10.18</c:v>
                </c:pt>
                <c:pt idx="771">
                  <c:v>10</c:v>
                </c:pt>
                <c:pt idx="772">
                  <c:v>10.050000000000002</c:v>
                </c:pt>
                <c:pt idx="773">
                  <c:v>10.350000000000005</c:v>
                </c:pt>
                <c:pt idx="774">
                  <c:v>10.3</c:v>
                </c:pt>
                <c:pt idx="775">
                  <c:v>10.75</c:v>
                </c:pt>
                <c:pt idx="776">
                  <c:v>10.94</c:v>
                </c:pt>
                <c:pt idx="777">
                  <c:v>11.1</c:v>
                </c:pt>
                <c:pt idx="778">
                  <c:v>10.98</c:v>
                </c:pt>
                <c:pt idx="779">
                  <c:v>11.05</c:v>
                </c:pt>
                <c:pt idx="780">
                  <c:v>11.04</c:v>
                </c:pt>
                <c:pt idx="781">
                  <c:v>11.11</c:v>
                </c:pt>
                <c:pt idx="782">
                  <c:v>11.209999999999999</c:v>
                </c:pt>
                <c:pt idx="783">
                  <c:v>11.34</c:v>
                </c:pt>
                <c:pt idx="784">
                  <c:v>11.58</c:v>
                </c:pt>
                <c:pt idx="785">
                  <c:v>11.709999999999999</c:v>
                </c:pt>
                <c:pt idx="786">
                  <c:v>11.88</c:v>
                </c:pt>
                <c:pt idx="787">
                  <c:v>11.9</c:v>
                </c:pt>
                <c:pt idx="788">
                  <c:v>12.06</c:v>
                </c:pt>
                <c:pt idx="789">
                  <c:v>12.41</c:v>
                </c:pt>
                <c:pt idx="790">
                  <c:v>12.48</c:v>
                </c:pt>
                <c:pt idx="791">
                  <c:v>12.27</c:v>
                </c:pt>
                <c:pt idx="792">
                  <c:v>12.219999999999999</c:v>
                </c:pt>
                <c:pt idx="793">
                  <c:v>12</c:v>
                </c:pt>
                <c:pt idx="794">
                  <c:v>12.12</c:v>
                </c:pt>
                <c:pt idx="795">
                  <c:v>12.11</c:v>
                </c:pt>
                <c:pt idx="796">
                  <c:v>12.229999999999999</c:v>
                </c:pt>
                <c:pt idx="797">
                  <c:v>12.32</c:v>
                </c:pt>
                <c:pt idx="798">
                  <c:v>12.350000000000005</c:v>
                </c:pt>
                <c:pt idx="799">
                  <c:v>12.4</c:v>
                </c:pt>
                <c:pt idx="800">
                  <c:v>12.38</c:v>
                </c:pt>
                <c:pt idx="801">
                  <c:v>12.39</c:v>
                </c:pt>
                <c:pt idx="802">
                  <c:v>12.629999999999999</c:v>
                </c:pt>
                <c:pt idx="803">
                  <c:v>12.84</c:v>
                </c:pt>
                <c:pt idx="804">
                  <c:v>12.88</c:v>
                </c:pt>
                <c:pt idx="805">
                  <c:v>12.75</c:v>
                </c:pt>
                <c:pt idx="806">
                  <c:v>12.58</c:v>
                </c:pt>
                <c:pt idx="807">
                  <c:v>12.01</c:v>
                </c:pt>
                <c:pt idx="808">
                  <c:v>11.26</c:v>
                </c:pt>
                <c:pt idx="809">
                  <c:v>11.97</c:v>
                </c:pt>
                <c:pt idx="810">
                  <c:v>12.02</c:v>
                </c:pt>
                <c:pt idx="811">
                  <c:v>12.03</c:v>
                </c:pt>
                <c:pt idx="812">
                  <c:v>12.05</c:v>
                </c:pt>
                <c:pt idx="813">
                  <c:v>11.96</c:v>
                </c:pt>
                <c:pt idx="814">
                  <c:v>11.84</c:v>
                </c:pt>
                <c:pt idx="815">
                  <c:v>11.719999999999999</c:v>
                </c:pt>
                <c:pt idx="816">
                  <c:v>11.79</c:v>
                </c:pt>
                <c:pt idx="817">
                  <c:v>11.88</c:v>
                </c:pt>
                <c:pt idx="818">
                  <c:v>11.88</c:v>
                </c:pt>
                <c:pt idx="819">
                  <c:v>11.76</c:v>
                </c:pt>
                <c:pt idx="820">
                  <c:v>11.719999999999999</c:v>
                </c:pt>
                <c:pt idx="821">
                  <c:v>11.68</c:v>
                </c:pt>
                <c:pt idx="822">
                  <c:v>11.7</c:v>
                </c:pt>
                <c:pt idx="823">
                  <c:v>11.729999999999999</c:v>
                </c:pt>
                <c:pt idx="824">
                  <c:v>11.68</c:v>
                </c:pt>
                <c:pt idx="825">
                  <c:v>11.03</c:v>
                </c:pt>
                <c:pt idx="826">
                  <c:v>10.31</c:v>
                </c:pt>
                <c:pt idx="827">
                  <c:v>10.38</c:v>
                </c:pt>
                <c:pt idx="828">
                  <c:v>10.57</c:v>
                </c:pt>
                <c:pt idx="829">
                  <c:v>10.65</c:v>
                </c:pt>
                <c:pt idx="830">
                  <c:v>10.75</c:v>
                </c:pt>
                <c:pt idx="831">
                  <c:v>11.02</c:v>
                </c:pt>
                <c:pt idx="832">
                  <c:v>10.93</c:v>
                </c:pt>
                <c:pt idx="833">
                  <c:v>10.58</c:v>
                </c:pt>
                <c:pt idx="834">
                  <c:v>10.54</c:v>
                </c:pt>
                <c:pt idx="835">
                  <c:v>10.67</c:v>
                </c:pt>
                <c:pt idx="836">
                  <c:v>10.729999999999999</c:v>
                </c:pt>
                <c:pt idx="837">
                  <c:v>10.8</c:v>
                </c:pt>
                <c:pt idx="838">
                  <c:v>10.98</c:v>
                </c:pt>
                <c:pt idx="839">
                  <c:v>10.92</c:v>
                </c:pt>
                <c:pt idx="840">
                  <c:v>10.860000000000005</c:v>
                </c:pt>
                <c:pt idx="841">
                  <c:v>10.850000000000005</c:v>
                </c:pt>
                <c:pt idx="842">
                  <c:v>10.81</c:v>
                </c:pt>
                <c:pt idx="843">
                  <c:v>10.99</c:v>
                </c:pt>
                <c:pt idx="844">
                  <c:v>11</c:v>
                </c:pt>
                <c:pt idx="845">
                  <c:v>10.950000000000005</c:v>
                </c:pt>
                <c:pt idx="846">
                  <c:v>11.08</c:v>
                </c:pt>
                <c:pt idx="847">
                  <c:v>11.49</c:v>
                </c:pt>
                <c:pt idx="848">
                  <c:v>11.67</c:v>
                </c:pt>
                <c:pt idx="849">
                  <c:v>11.709999999999999</c:v>
                </c:pt>
                <c:pt idx="850">
                  <c:v>11.719999999999999</c:v>
                </c:pt>
                <c:pt idx="851">
                  <c:v>11.69</c:v>
                </c:pt>
                <c:pt idx="852">
                  <c:v>11.719999999999999</c:v>
                </c:pt>
                <c:pt idx="853">
                  <c:v>12.07</c:v>
                </c:pt>
                <c:pt idx="854">
                  <c:v>12.3</c:v>
                </c:pt>
                <c:pt idx="855">
                  <c:v>12.370000000000005</c:v>
                </c:pt>
                <c:pt idx="856">
                  <c:v>12.49</c:v>
                </c:pt>
                <c:pt idx="857">
                  <c:v>12.360000000000005</c:v>
                </c:pt>
                <c:pt idx="858">
                  <c:v>12.1</c:v>
                </c:pt>
                <c:pt idx="859">
                  <c:v>12.28</c:v>
                </c:pt>
                <c:pt idx="860">
                  <c:v>12.43</c:v>
                </c:pt>
                <c:pt idx="861">
                  <c:v>12.56</c:v>
                </c:pt>
                <c:pt idx="862">
                  <c:v>12.58</c:v>
                </c:pt>
                <c:pt idx="863">
                  <c:v>12.56</c:v>
                </c:pt>
                <c:pt idx="864">
                  <c:v>12.57</c:v>
                </c:pt>
                <c:pt idx="865">
                  <c:v>13.03</c:v>
                </c:pt>
                <c:pt idx="866">
                  <c:v>13.28</c:v>
                </c:pt>
                <c:pt idx="867">
                  <c:v>13.38</c:v>
                </c:pt>
                <c:pt idx="868">
                  <c:v>13.350000000000005</c:v>
                </c:pt>
                <c:pt idx="869">
                  <c:v>13.46</c:v>
                </c:pt>
                <c:pt idx="870">
                  <c:v>13.229999999999999</c:v>
                </c:pt>
                <c:pt idx="871">
                  <c:v>13.42</c:v>
                </c:pt>
                <c:pt idx="872">
                  <c:v>13.5</c:v>
                </c:pt>
                <c:pt idx="873">
                  <c:v>13.6</c:v>
                </c:pt>
                <c:pt idx="874">
                  <c:v>13.7</c:v>
                </c:pt>
                <c:pt idx="875">
                  <c:v>13.56</c:v>
                </c:pt>
                <c:pt idx="876">
                  <c:v>13.54</c:v>
                </c:pt>
                <c:pt idx="877">
                  <c:v>13.350000000000005</c:v>
                </c:pt>
                <c:pt idx="878">
                  <c:v>13.19</c:v>
                </c:pt>
                <c:pt idx="879">
                  <c:v>13.239999999999998</c:v>
                </c:pt>
                <c:pt idx="880">
                  <c:v>13.4</c:v>
                </c:pt>
                <c:pt idx="881">
                  <c:v>13.53</c:v>
                </c:pt>
                <c:pt idx="882">
                  <c:v>13.52</c:v>
                </c:pt>
                <c:pt idx="883">
                  <c:v>13.42</c:v>
                </c:pt>
                <c:pt idx="884">
                  <c:v>13.219999999999999</c:v>
                </c:pt>
                <c:pt idx="885">
                  <c:v>13.38</c:v>
                </c:pt>
                <c:pt idx="886">
                  <c:v>13.31</c:v>
                </c:pt>
                <c:pt idx="887">
                  <c:v>13.34</c:v>
                </c:pt>
                <c:pt idx="888">
                  <c:v>13.38</c:v>
                </c:pt>
                <c:pt idx="889">
                  <c:v>13.450000000000005</c:v>
                </c:pt>
                <c:pt idx="890">
                  <c:v>13.49</c:v>
                </c:pt>
                <c:pt idx="891">
                  <c:v>13.450000000000005</c:v>
                </c:pt>
                <c:pt idx="892">
                  <c:v>13.48</c:v>
                </c:pt>
                <c:pt idx="893">
                  <c:v>13.34</c:v>
                </c:pt>
                <c:pt idx="894">
                  <c:v>13.31</c:v>
                </c:pt>
                <c:pt idx="895">
                  <c:v>13.360000000000005</c:v>
                </c:pt>
                <c:pt idx="896">
                  <c:v>13.42</c:v>
                </c:pt>
                <c:pt idx="897">
                  <c:v>13.450000000000005</c:v>
                </c:pt>
                <c:pt idx="898">
                  <c:v>13.46</c:v>
                </c:pt>
                <c:pt idx="899">
                  <c:v>13.51</c:v>
                </c:pt>
                <c:pt idx="900">
                  <c:v>13.719999999999999</c:v>
                </c:pt>
                <c:pt idx="901">
                  <c:v>13.739999999999998</c:v>
                </c:pt>
                <c:pt idx="902">
                  <c:v>14.05</c:v>
                </c:pt>
                <c:pt idx="903">
                  <c:v>14.11</c:v>
                </c:pt>
                <c:pt idx="904">
                  <c:v>14.17</c:v>
                </c:pt>
                <c:pt idx="905">
                  <c:v>14.11</c:v>
                </c:pt>
                <c:pt idx="906">
                  <c:v>14.26</c:v>
                </c:pt>
                <c:pt idx="907">
                  <c:v>14.2</c:v>
                </c:pt>
                <c:pt idx="908">
                  <c:v>14.52</c:v>
                </c:pt>
                <c:pt idx="909">
                  <c:v>15.17</c:v>
                </c:pt>
                <c:pt idx="910">
                  <c:v>15.68</c:v>
                </c:pt>
                <c:pt idx="911">
                  <c:v>15.46</c:v>
                </c:pt>
                <c:pt idx="912">
                  <c:v>15.719999999999999</c:v>
                </c:pt>
                <c:pt idx="913">
                  <c:v>16.38</c:v>
                </c:pt>
                <c:pt idx="914">
                  <c:v>17.149999999999999</c:v>
                </c:pt>
                <c:pt idx="915">
                  <c:v>17.22</c:v>
                </c:pt>
                <c:pt idx="916">
                  <c:v>17.75</c:v>
                </c:pt>
                <c:pt idx="917">
                  <c:v>16.66</c:v>
                </c:pt>
                <c:pt idx="918">
                  <c:v>17.149999999999999</c:v>
                </c:pt>
                <c:pt idx="919">
                  <c:v>17.649999999999999</c:v>
                </c:pt>
                <c:pt idx="920">
                  <c:v>18.34</c:v>
                </c:pt>
                <c:pt idx="921">
                  <c:v>19.170000000000005</c:v>
                </c:pt>
                <c:pt idx="922">
                  <c:v>19.47999999999999</c:v>
                </c:pt>
                <c:pt idx="923">
                  <c:v>20.58</c:v>
                </c:pt>
                <c:pt idx="924">
                  <c:v>20.73</c:v>
                </c:pt>
                <c:pt idx="925">
                  <c:v>19.47</c:v>
                </c:pt>
                <c:pt idx="926">
                  <c:v>20.260000000000002</c:v>
                </c:pt>
                <c:pt idx="927">
                  <c:v>20.420000000000002</c:v>
                </c:pt>
                <c:pt idx="928">
                  <c:v>20.57</c:v>
                </c:pt>
                <c:pt idx="929">
                  <c:v>21.09</c:v>
                </c:pt>
                <c:pt idx="930">
                  <c:v>21.61000000000001</c:v>
                </c:pt>
                <c:pt idx="931">
                  <c:v>22.419999999999991</c:v>
                </c:pt>
                <c:pt idx="932">
                  <c:v>23.24</c:v>
                </c:pt>
                <c:pt idx="933">
                  <c:v>23.419999999999991</c:v>
                </c:pt>
                <c:pt idx="934">
                  <c:v>24.13000000000001</c:v>
                </c:pt>
                <c:pt idx="935">
                  <c:v>25.09</c:v>
                </c:pt>
                <c:pt idx="936">
                  <c:v>25.47999999999999</c:v>
                </c:pt>
                <c:pt idx="937">
                  <c:v>25.45999999999999</c:v>
                </c:pt>
                <c:pt idx="938">
                  <c:v>26.99</c:v>
                </c:pt>
                <c:pt idx="939">
                  <c:v>27.16</c:v>
                </c:pt>
                <c:pt idx="940">
                  <c:v>26.4</c:v>
                </c:pt>
                <c:pt idx="941">
                  <c:v>26.759999999999991</c:v>
                </c:pt>
                <c:pt idx="942">
                  <c:v>28.19</c:v>
                </c:pt>
                <c:pt idx="943">
                  <c:v>29.47</c:v>
                </c:pt>
                <c:pt idx="944">
                  <c:v>29.68</c:v>
                </c:pt>
                <c:pt idx="945">
                  <c:v>30.45999999999999</c:v>
                </c:pt>
                <c:pt idx="946">
                  <c:v>29.05</c:v>
                </c:pt>
                <c:pt idx="947">
                  <c:v>29.77999999999999</c:v>
                </c:pt>
                <c:pt idx="948">
                  <c:v>30.07</c:v>
                </c:pt>
                <c:pt idx="949">
                  <c:v>31.01</c:v>
                </c:pt>
                <c:pt idx="950">
                  <c:v>31.22</c:v>
                </c:pt>
                <c:pt idx="951">
                  <c:v>32.690000000000012</c:v>
                </c:pt>
                <c:pt idx="952">
                  <c:v>34.24</c:v>
                </c:pt>
                <c:pt idx="953">
                  <c:v>33.870000000000005</c:v>
                </c:pt>
                <c:pt idx="954">
                  <c:v>34.130000000000003</c:v>
                </c:pt>
                <c:pt idx="955">
                  <c:v>35.47</c:v>
                </c:pt>
                <c:pt idx="956">
                  <c:v>39.349999999999994</c:v>
                </c:pt>
                <c:pt idx="957">
                  <c:v>45.18</c:v>
                </c:pt>
                <c:pt idx="958">
                  <c:v>40.93</c:v>
                </c:pt>
                <c:pt idx="959">
                  <c:v>43.160000000000011</c:v>
                </c:pt>
                <c:pt idx="960">
                  <c:v>45.44</c:v>
                </c:pt>
                <c:pt idx="961">
                  <c:v>46.839999999999996</c:v>
                </c:pt>
                <c:pt idx="962">
                  <c:v>47.620000000000012</c:v>
                </c:pt>
                <c:pt idx="963">
                  <c:v>43.7</c:v>
                </c:pt>
                <c:pt idx="964">
                  <c:v>46.41</c:v>
                </c:pt>
                <c:pt idx="965">
                  <c:v>47.309999999999995</c:v>
                </c:pt>
                <c:pt idx="966">
                  <c:v>47.03</c:v>
                </c:pt>
                <c:pt idx="967">
                  <c:v>46.86</c:v>
                </c:pt>
                <c:pt idx="968">
                  <c:v>47.4</c:v>
                </c:pt>
                <c:pt idx="969">
                  <c:v>48.98</c:v>
                </c:pt>
                <c:pt idx="970">
                  <c:v>55.39</c:v>
                </c:pt>
                <c:pt idx="971">
                  <c:v>62.02</c:v>
                </c:pt>
                <c:pt idx="972">
                  <c:v>69.069999999999993</c:v>
                </c:pt>
                <c:pt idx="973">
                  <c:v>70.649999999999991</c:v>
                </c:pt>
                <c:pt idx="974">
                  <c:v>62.67</c:v>
                </c:pt>
                <c:pt idx="975">
                  <c:v>68.92</c:v>
                </c:pt>
                <c:pt idx="976">
                  <c:v>74.25</c:v>
                </c:pt>
                <c:pt idx="977">
                  <c:v>77.25</c:v>
                </c:pt>
                <c:pt idx="978">
                  <c:v>84.86999999999999</c:v>
                </c:pt>
                <c:pt idx="979">
                  <c:v>87.410000000000025</c:v>
                </c:pt>
                <c:pt idx="980">
                  <c:v>88.78</c:v>
                </c:pt>
                <c:pt idx="981">
                  <c:v>91.72</c:v>
                </c:pt>
                <c:pt idx="982">
                  <c:v>92.7</c:v>
                </c:pt>
                <c:pt idx="983">
                  <c:v>100.04</c:v>
                </c:pt>
                <c:pt idx="984">
                  <c:v>107.61</c:v>
                </c:pt>
                <c:pt idx="985">
                  <c:v>127.89</c:v>
                </c:pt>
                <c:pt idx="986">
                  <c:v>131.60999999999999</c:v>
                </c:pt>
                <c:pt idx="987">
                  <c:v>139.22</c:v>
                </c:pt>
                <c:pt idx="988">
                  <c:v>142.16</c:v>
                </c:pt>
                <c:pt idx="989">
                  <c:v>154.26</c:v>
                </c:pt>
                <c:pt idx="990">
                  <c:v>181.49</c:v>
                </c:pt>
                <c:pt idx="991">
                  <c:v>214.67</c:v>
                </c:pt>
                <c:pt idx="992">
                  <c:v>184.65</c:v>
                </c:pt>
                <c:pt idx="993">
                  <c:v>158.93</c:v>
                </c:pt>
                <c:pt idx="994">
                  <c:v>85.57</c:v>
                </c:pt>
                <c:pt idx="995">
                  <c:v>110.21000000000002</c:v>
                </c:pt>
                <c:pt idx="996">
                  <c:v>97.410000000000025</c:v>
                </c:pt>
                <c:pt idx="997">
                  <c:v>87.07</c:v>
                </c:pt>
                <c:pt idx="998">
                  <c:v>65.33</c:v>
                </c:pt>
                <c:pt idx="999">
                  <c:v>85.27</c:v>
                </c:pt>
                <c:pt idx="1000">
                  <c:v>97.38</c:v>
                </c:pt>
                <c:pt idx="1001">
                  <c:v>119.43</c:v>
                </c:pt>
                <c:pt idx="1002">
                  <c:v>124.02</c:v>
                </c:pt>
                <c:pt idx="1003">
                  <c:v>121.5</c:v>
                </c:pt>
                <c:pt idx="1004">
                  <c:v>123.23</c:v>
                </c:pt>
                <c:pt idx="1005">
                  <c:v>134.63</c:v>
                </c:pt>
                <c:pt idx="1006">
                  <c:v>152.07</c:v>
                </c:pt>
                <c:pt idx="1007">
                  <c:v>143.07</c:v>
                </c:pt>
                <c:pt idx="1008">
                  <c:v>132.25</c:v>
                </c:pt>
                <c:pt idx="1009">
                  <c:v>131.18</c:v>
                </c:pt>
                <c:pt idx="1010">
                  <c:v>133.16999999999999</c:v>
                </c:pt>
                <c:pt idx="1011">
                  <c:v>142.25</c:v>
                </c:pt>
                <c:pt idx="1012">
                  <c:v>139.87</c:v>
                </c:pt>
                <c:pt idx="1013">
                  <c:v>121.05</c:v>
                </c:pt>
                <c:pt idx="1014">
                  <c:v>106.49000000000002</c:v>
                </c:pt>
                <c:pt idx="1015">
                  <c:v>91.3</c:v>
                </c:pt>
                <c:pt idx="1016">
                  <c:v>106.66999999999999</c:v>
                </c:pt>
                <c:pt idx="1017">
                  <c:v>113.5</c:v>
                </c:pt>
                <c:pt idx="1018">
                  <c:v>117.32</c:v>
                </c:pt>
                <c:pt idx="1019">
                  <c:v>106.71000000000002</c:v>
                </c:pt>
                <c:pt idx="1020">
                  <c:v>113.33</c:v>
                </c:pt>
                <c:pt idx="1021">
                  <c:v>111.66</c:v>
                </c:pt>
                <c:pt idx="1022">
                  <c:v>118.03</c:v>
                </c:pt>
                <c:pt idx="1023">
                  <c:v>115.55</c:v>
                </c:pt>
                <c:pt idx="1024">
                  <c:v>114.6</c:v>
                </c:pt>
                <c:pt idx="1025">
                  <c:v>117.02</c:v>
                </c:pt>
                <c:pt idx="1026">
                  <c:v>114.85</c:v>
                </c:pt>
                <c:pt idx="1027">
                  <c:v>110.25</c:v>
                </c:pt>
                <c:pt idx="1028">
                  <c:v>115.44000000000004</c:v>
                </c:pt>
                <c:pt idx="1029">
                  <c:v>121.43</c:v>
                </c:pt>
                <c:pt idx="1030">
                  <c:v>123.82</c:v>
                </c:pt>
                <c:pt idx="1031">
                  <c:v>121.86999999999999</c:v>
                </c:pt>
                <c:pt idx="1032">
                  <c:v>122.31</c:v>
                </c:pt>
                <c:pt idx="1033">
                  <c:v>122.28</c:v>
                </c:pt>
                <c:pt idx="1034">
                  <c:v>123</c:v>
                </c:pt>
                <c:pt idx="1035">
                  <c:v>125.33</c:v>
                </c:pt>
                <c:pt idx="1036">
                  <c:v>129.85000000000008</c:v>
                </c:pt>
                <c:pt idx="1037">
                  <c:v>130.87</c:v>
                </c:pt>
                <c:pt idx="1038">
                  <c:v>134.02000000000001</c:v>
                </c:pt>
                <c:pt idx="1039">
                  <c:v>129.34</c:v>
                </c:pt>
                <c:pt idx="1040">
                  <c:v>127.98</c:v>
                </c:pt>
                <c:pt idx="1041">
                  <c:v>130.37</c:v>
                </c:pt>
                <c:pt idx="1042">
                  <c:v>129.41</c:v>
                </c:pt>
                <c:pt idx="1043">
                  <c:v>128.15</c:v>
                </c:pt>
                <c:pt idx="1044">
                  <c:v>128.41</c:v>
                </c:pt>
                <c:pt idx="1045">
                  <c:v>121.96000000000002</c:v>
                </c:pt>
                <c:pt idx="1046">
                  <c:v>119.01</c:v>
                </c:pt>
                <c:pt idx="1047">
                  <c:v>121.07</c:v>
                </c:pt>
                <c:pt idx="1048">
                  <c:v>121.46000000000002</c:v>
                </c:pt>
                <c:pt idx="1049">
                  <c:v>119.67999999999998</c:v>
                </c:pt>
                <c:pt idx="1050">
                  <c:v>112.08</c:v>
                </c:pt>
                <c:pt idx="1051">
                  <c:v>108.81</c:v>
                </c:pt>
                <c:pt idx="1052">
                  <c:v>98.01</c:v>
                </c:pt>
                <c:pt idx="1053">
                  <c:v>105.49000000000002</c:v>
                </c:pt>
                <c:pt idx="1054">
                  <c:v>106.98</c:v>
                </c:pt>
                <c:pt idx="1055">
                  <c:v>109.27</c:v>
                </c:pt>
                <c:pt idx="1056">
                  <c:v>105.24000000000002</c:v>
                </c:pt>
                <c:pt idx="1057">
                  <c:v>100.64</c:v>
                </c:pt>
                <c:pt idx="1058">
                  <c:v>100.45</c:v>
                </c:pt>
                <c:pt idx="1059">
                  <c:v>99.93</c:v>
                </c:pt>
                <c:pt idx="1060">
                  <c:v>100.93</c:v>
                </c:pt>
                <c:pt idx="1061">
                  <c:v>107.4</c:v>
                </c:pt>
                <c:pt idx="1062">
                  <c:v>107.86999999999999</c:v>
                </c:pt>
                <c:pt idx="1063">
                  <c:v>111.26</c:v>
                </c:pt>
                <c:pt idx="1064">
                  <c:v>111.34</c:v>
                </c:pt>
                <c:pt idx="1065">
                  <c:v>108.53</c:v>
                </c:pt>
                <c:pt idx="1066">
                  <c:v>107.49000000000002</c:v>
                </c:pt>
                <c:pt idx="1067">
                  <c:v>103.29</c:v>
                </c:pt>
                <c:pt idx="1068">
                  <c:v>104.14999999999999</c:v>
                </c:pt>
                <c:pt idx="1069">
                  <c:v>104.11</c:v>
                </c:pt>
                <c:pt idx="1070">
                  <c:v>102.08</c:v>
                </c:pt>
                <c:pt idx="1071">
                  <c:v>96.81</c:v>
                </c:pt>
                <c:pt idx="1072">
                  <c:v>96.69</c:v>
                </c:pt>
                <c:pt idx="1073">
                  <c:v>96.84</c:v>
                </c:pt>
                <c:pt idx="1074">
                  <c:v>91.240000000000023</c:v>
                </c:pt>
                <c:pt idx="1075">
                  <c:v>90.03</c:v>
                </c:pt>
                <c:pt idx="1076">
                  <c:v>83.179999999999978</c:v>
                </c:pt>
                <c:pt idx="1077">
                  <c:v>78.290000000000006</c:v>
                </c:pt>
                <c:pt idx="1078">
                  <c:v>71.11</c:v>
                </c:pt>
                <c:pt idx="1079">
                  <c:v>70.260000000000005</c:v>
                </c:pt>
                <c:pt idx="1080">
                  <c:v>70.77</c:v>
                </c:pt>
                <c:pt idx="1081">
                  <c:v>76.959999999999994</c:v>
                </c:pt>
                <c:pt idx="1082">
                  <c:v>75.649999999999991</c:v>
                </c:pt>
                <c:pt idx="1083">
                  <c:v>82.4</c:v>
                </c:pt>
                <c:pt idx="1084">
                  <c:v>87.52</c:v>
                </c:pt>
                <c:pt idx="1085">
                  <c:v>96.43</c:v>
                </c:pt>
                <c:pt idx="1086">
                  <c:v>93.01</c:v>
                </c:pt>
                <c:pt idx="1087">
                  <c:v>95.88</c:v>
                </c:pt>
                <c:pt idx="1088">
                  <c:v>98.649999999999991</c:v>
                </c:pt>
                <c:pt idx="1089">
                  <c:v>98.149999999999991</c:v>
                </c:pt>
                <c:pt idx="1090">
                  <c:v>98.440000000000026</c:v>
                </c:pt>
                <c:pt idx="1091">
                  <c:v>90.940000000000026</c:v>
                </c:pt>
                <c:pt idx="1092">
                  <c:v>91.79</c:v>
                </c:pt>
                <c:pt idx="1093">
                  <c:v>91.490000000000023</c:v>
                </c:pt>
                <c:pt idx="1094">
                  <c:v>89.31</c:v>
                </c:pt>
                <c:pt idx="1095">
                  <c:v>91.45</c:v>
                </c:pt>
                <c:pt idx="1096">
                  <c:v>94.64</c:v>
                </c:pt>
                <c:pt idx="1097">
                  <c:v>94.31</c:v>
                </c:pt>
                <c:pt idx="1098">
                  <c:v>96.31</c:v>
                </c:pt>
                <c:pt idx="1099">
                  <c:v>96.29</c:v>
                </c:pt>
                <c:pt idx="1100">
                  <c:v>94.5</c:v>
                </c:pt>
                <c:pt idx="1101">
                  <c:v>98.47</c:v>
                </c:pt>
                <c:pt idx="1102">
                  <c:v>100.81</c:v>
                </c:pt>
                <c:pt idx="1103">
                  <c:v>103.81</c:v>
                </c:pt>
                <c:pt idx="1104">
                  <c:v>108.03</c:v>
                </c:pt>
                <c:pt idx="1105">
                  <c:v>105.29</c:v>
                </c:pt>
                <c:pt idx="1106">
                  <c:v>105.07</c:v>
                </c:pt>
                <c:pt idx="1107">
                  <c:v>103.8</c:v>
                </c:pt>
                <c:pt idx="1108">
                  <c:v>104.86</c:v>
                </c:pt>
                <c:pt idx="1109">
                  <c:v>106.41000000000004</c:v>
                </c:pt>
                <c:pt idx="1110">
                  <c:v>106.34</c:v>
                </c:pt>
                <c:pt idx="1111">
                  <c:v>106.01</c:v>
                </c:pt>
                <c:pt idx="1112">
                  <c:v>103.26</c:v>
                </c:pt>
                <c:pt idx="1113">
                  <c:v>103.21000000000002</c:v>
                </c:pt>
                <c:pt idx="1114">
                  <c:v>103.08</c:v>
                </c:pt>
                <c:pt idx="1115">
                  <c:v>104.27</c:v>
                </c:pt>
                <c:pt idx="1116">
                  <c:v>106.09</c:v>
                </c:pt>
                <c:pt idx="1117">
                  <c:v>107.38</c:v>
                </c:pt>
                <c:pt idx="1118">
                  <c:v>112.69</c:v>
                </c:pt>
                <c:pt idx="1119">
                  <c:v>111.08</c:v>
                </c:pt>
                <c:pt idx="1120">
                  <c:v>109.71000000000002</c:v>
                </c:pt>
                <c:pt idx="1121">
                  <c:v>112.01</c:v>
                </c:pt>
                <c:pt idx="1122">
                  <c:v>113.66</c:v>
                </c:pt>
                <c:pt idx="1123">
                  <c:v>118.4</c:v>
                </c:pt>
                <c:pt idx="1124">
                  <c:v>120.78</c:v>
                </c:pt>
                <c:pt idx="1125">
                  <c:v>122.83</c:v>
                </c:pt>
                <c:pt idx="1126">
                  <c:v>122.04</c:v>
                </c:pt>
                <c:pt idx="1127">
                  <c:v>119.61</c:v>
                </c:pt>
                <c:pt idx="1128">
                  <c:v>119.66</c:v>
                </c:pt>
                <c:pt idx="1129">
                  <c:v>121.7</c:v>
                </c:pt>
                <c:pt idx="1130">
                  <c:v>121.29</c:v>
                </c:pt>
                <c:pt idx="1131">
                  <c:v>127.86</c:v>
                </c:pt>
                <c:pt idx="1132">
                  <c:v>129.70999999999998</c:v>
                </c:pt>
                <c:pt idx="1133">
                  <c:v>129.07</c:v>
                </c:pt>
                <c:pt idx="1134">
                  <c:v>136.26999999999998</c:v>
                </c:pt>
                <c:pt idx="1135">
                  <c:v>143.04</c:v>
                </c:pt>
                <c:pt idx="1136">
                  <c:v>144.46</c:v>
                </c:pt>
                <c:pt idx="1137">
                  <c:v>145.13999999999999</c:v>
                </c:pt>
                <c:pt idx="1138">
                  <c:v>145.22999999999999</c:v>
                </c:pt>
                <c:pt idx="1139">
                  <c:v>137.22</c:v>
                </c:pt>
                <c:pt idx="1140">
                  <c:v>131.9</c:v>
                </c:pt>
                <c:pt idx="1141">
                  <c:v>127.01</c:v>
                </c:pt>
                <c:pt idx="1142">
                  <c:v>126.29</c:v>
                </c:pt>
                <c:pt idx="1143">
                  <c:v>125.99000000000002</c:v>
                </c:pt>
                <c:pt idx="1144">
                  <c:v>131.80000000000001</c:v>
                </c:pt>
                <c:pt idx="1145">
                  <c:v>133.66</c:v>
                </c:pt>
                <c:pt idx="1146">
                  <c:v>137.41999999999999</c:v>
                </c:pt>
                <c:pt idx="1147">
                  <c:v>140.82000000000008</c:v>
                </c:pt>
                <c:pt idx="1148">
                  <c:v>142.97999999999999</c:v>
                </c:pt>
                <c:pt idx="1149">
                  <c:v>139.07</c:v>
                </c:pt>
                <c:pt idx="1150">
                  <c:v>137.55000000000001</c:v>
                </c:pt>
                <c:pt idx="1151">
                  <c:v>139.82000000000008</c:v>
                </c:pt>
                <c:pt idx="1152">
                  <c:v>139.44</c:v>
                </c:pt>
                <c:pt idx="1153">
                  <c:v>140.23999999999998</c:v>
                </c:pt>
                <c:pt idx="1154">
                  <c:v>136.34</c:v>
                </c:pt>
                <c:pt idx="1155">
                  <c:v>134.51</c:v>
                </c:pt>
                <c:pt idx="1156">
                  <c:v>133.83000000000001</c:v>
                </c:pt>
                <c:pt idx="1157">
                  <c:v>132.76999999999998</c:v>
                </c:pt>
                <c:pt idx="1158">
                  <c:v>133.55000000000001</c:v>
                </c:pt>
                <c:pt idx="1159">
                  <c:v>134.5</c:v>
                </c:pt>
                <c:pt idx="1160">
                  <c:v>136.22</c:v>
                </c:pt>
                <c:pt idx="1161">
                  <c:v>136.46</c:v>
                </c:pt>
                <c:pt idx="1162">
                  <c:v>138.75</c:v>
                </c:pt>
                <c:pt idx="1163">
                  <c:v>140.72999999999999</c:v>
                </c:pt>
                <c:pt idx="1164">
                  <c:v>144.32000000000008</c:v>
                </c:pt>
                <c:pt idx="1165">
                  <c:v>142.13999999999999</c:v>
                </c:pt>
                <c:pt idx="1166">
                  <c:v>141.66</c:v>
                </c:pt>
                <c:pt idx="1167">
                  <c:v>124.76</c:v>
                </c:pt>
                <c:pt idx="1168">
                  <c:v>127.35</c:v>
                </c:pt>
                <c:pt idx="1169">
                  <c:v>134.82000000000008</c:v>
                </c:pt>
                <c:pt idx="1170">
                  <c:v>136.47999999999999</c:v>
                </c:pt>
                <c:pt idx="1171">
                  <c:v>136.05000000000001</c:v>
                </c:pt>
                <c:pt idx="1172">
                  <c:v>137.16999999999999</c:v>
                </c:pt>
                <c:pt idx="1173">
                  <c:v>136.68</c:v>
                </c:pt>
                <c:pt idx="1174">
                  <c:v>139.28</c:v>
                </c:pt>
                <c:pt idx="1175">
                  <c:v>140.59</c:v>
                </c:pt>
                <c:pt idx="1176">
                  <c:v>140.63</c:v>
                </c:pt>
                <c:pt idx="1177">
                  <c:v>141.63</c:v>
                </c:pt>
                <c:pt idx="1178">
                  <c:v>144.86000000000001</c:v>
                </c:pt>
                <c:pt idx="1179">
                  <c:v>150.57</c:v>
                </c:pt>
                <c:pt idx="1180">
                  <c:v>154.33000000000001</c:v>
                </c:pt>
                <c:pt idx="1181">
                  <c:v>155.31</c:v>
                </c:pt>
                <c:pt idx="1182">
                  <c:v>155.76</c:v>
                </c:pt>
                <c:pt idx="1183">
                  <c:v>163.37</c:v>
                </c:pt>
                <c:pt idx="1184">
                  <c:v>181.08</c:v>
                </c:pt>
                <c:pt idx="1185">
                  <c:v>182.9</c:v>
                </c:pt>
                <c:pt idx="1186">
                  <c:v>191.65</c:v>
                </c:pt>
                <c:pt idx="1187">
                  <c:v>199.75</c:v>
                </c:pt>
                <c:pt idx="1188">
                  <c:v>213.88000000000008</c:v>
                </c:pt>
                <c:pt idx="1189">
                  <c:v>203.07</c:v>
                </c:pt>
                <c:pt idx="1190">
                  <c:v>188.57</c:v>
                </c:pt>
                <c:pt idx="1191">
                  <c:v>192.1</c:v>
                </c:pt>
                <c:pt idx="1192">
                  <c:v>199.82000000000008</c:v>
                </c:pt>
                <c:pt idx="1193">
                  <c:v>206.42000000000004</c:v>
                </c:pt>
                <c:pt idx="1194">
                  <c:v>211.26999999999998</c:v>
                </c:pt>
                <c:pt idx="1195">
                  <c:v>210.99</c:v>
                </c:pt>
                <c:pt idx="1196">
                  <c:v>211.93</c:v>
                </c:pt>
                <c:pt idx="1197">
                  <c:v>212.87</c:v>
                </c:pt>
                <c:pt idx="1198">
                  <c:v>213.04</c:v>
                </c:pt>
                <c:pt idx="1199">
                  <c:v>219.52</c:v>
                </c:pt>
                <c:pt idx="1200">
                  <c:v>230.53</c:v>
                </c:pt>
                <c:pt idx="1201">
                  <c:v>245.83</c:v>
                </c:pt>
                <c:pt idx="1202">
                  <c:v>263.0299999999998</c:v>
                </c:pt>
                <c:pt idx="1203">
                  <c:v>296.95</c:v>
                </c:pt>
                <c:pt idx="1204">
                  <c:v>337.78999999999985</c:v>
                </c:pt>
                <c:pt idx="1205">
                  <c:v>369.37</c:v>
                </c:pt>
                <c:pt idx="1206">
                  <c:v>326.25</c:v>
                </c:pt>
                <c:pt idx="1207">
                  <c:v>351.7</c:v>
                </c:pt>
                <c:pt idx="1208">
                  <c:v>377.44</c:v>
                </c:pt>
                <c:pt idx="1209">
                  <c:v>410.51</c:v>
                </c:pt>
                <c:pt idx="1210">
                  <c:v>428.44</c:v>
                </c:pt>
                <c:pt idx="1211">
                  <c:v>436.34000000000015</c:v>
                </c:pt>
                <c:pt idx="1212">
                  <c:v>456.9</c:v>
                </c:pt>
                <c:pt idx="1213">
                  <c:v>499.54</c:v>
                </c:pt>
                <c:pt idx="1214">
                  <c:v>631.04</c:v>
                </c:pt>
                <c:pt idx="1215">
                  <c:v>697.19</c:v>
                </c:pt>
                <c:pt idx="1216">
                  <c:v>553.63</c:v>
                </c:pt>
                <c:pt idx="1217">
                  <c:v>700.39</c:v>
                </c:pt>
                <c:pt idx="1218">
                  <c:v>752.2</c:v>
                </c:pt>
                <c:pt idx="1219">
                  <c:v>840.43</c:v>
                </c:pt>
                <c:pt idx="1220">
                  <c:v>800.43</c:v>
                </c:pt>
                <c:pt idx="1221">
                  <c:v>812.21</c:v>
                </c:pt>
                <c:pt idx="1222">
                  <c:v>894.89</c:v>
                </c:pt>
                <c:pt idx="1223">
                  <c:v>1000.4</c:v>
                </c:pt>
                <c:pt idx="1224">
                  <c:v>1148.1099999999999</c:v>
                </c:pt>
                <c:pt idx="1225">
                  <c:v>1163.49</c:v>
                </c:pt>
                <c:pt idx="1226">
                  <c:v>1209.94</c:v>
                </c:pt>
                <c:pt idx="1227">
                  <c:v>1041.54</c:v>
                </c:pt>
                <c:pt idx="1228">
                  <c:v>1059.1599999999999</c:v>
                </c:pt>
                <c:pt idx="1229">
                  <c:v>1131.45</c:v>
                </c:pt>
                <c:pt idx="1230">
                  <c:v>1192.75</c:v>
                </c:pt>
                <c:pt idx="1231">
                  <c:v>1065.9100000000001</c:v>
                </c:pt>
                <c:pt idx="1232">
                  <c:v>948.05</c:v>
                </c:pt>
                <c:pt idx="1233">
                  <c:v>723.93999999999971</c:v>
                </c:pt>
                <c:pt idx="1234">
                  <c:v>738.1700000000003</c:v>
                </c:pt>
                <c:pt idx="1235">
                  <c:v>888.07</c:v>
                </c:pt>
                <c:pt idx="1236">
                  <c:v>983.13</c:v>
                </c:pt>
                <c:pt idx="1237">
                  <c:v>946.2</c:v>
                </c:pt>
                <c:pt idx="1238">
                  <c:v>886.33999999999969</c:v>
                </c:pt>
                <c:pt idx="1239">
                  <c:v>931.06</c:v>
                </c:pt>
                <c:pt idx="1240">
                  <c:v>908.19</c:v>
                </c:pt>
                <c:pt idx="1241">
                  <c:v>876.87</c:v>
                </c:pt>
                <c:pt idx="1242">
                  <c:v>796.07</c:v>
                </c:pt>
                <c:pt idx="1243">
                  <c:v>722.7</c:v>
                </c:pt>
                <c:pt idx="1244">
                  <c:v>565.51</c:v>
                </c:pt>
                <c:pt idx="1245">
                  <c:v>654.75</c:v>
                </c:pt>
                <c:pt idx="1246">
                  <c:v>698.39</c:v>
                </c:pt>
                <c:pt idx="1247">
                  <c:v>647.89</c:v>
                </c:pt>
                <c:pt idx="1248">
                  <c:v>661.14</c:v>
                </c:pt>
                <c:pt idx="1249">
                  <c:v>677.31</c:v>
                </c:pt>
                <c:pt idx="1250">
                  <c:v>698.73</c:v>
                </c:pt>
                <c:pt idx="1251">
                  <c:v>696.19</c:v>
                </c:pt>
                <c:pt idx="1252">
                  <c:v>774.1</c:v>
                </c:pt>
                <c:pt idx="1253">
                  <c:v>798.43999999999971</c:v>
                </c:pt>
                <c:pt idx="1254">
                  <c:v>758.73</c:v>
                </c:pt>
                <c:pt idx="1255">
                  <c:v>773.81</c:v>
                </c:pt>
                <c:pt idx="1256">
                  <c:v>803.25</c:v>
                </c:pt>
                <c:pt idx="1257">
                  <c:v>796.35999999999967</c:v>
                </c:pt>
                <c:pt idx="1258">
                  <c:v>805.3299999999997</c:v>
                </c:pt>
                <c:pt idx="1259">
                  <c:v>846.22</c:v>
                </c:pt>
                <c:pt idx="1260">
                  <c:v>867.42</c:v>
                </c:pt>
                <c:pt idx="1261">
                  <c:v>898.8</c:v>
                </c:pt>
                <c:pt idx="1262">
                  <c:v>973</c:v>
                </c:pt>
                <c:pt idx="1263">
                  <c:v>1024.76</c:v>
                </c:pt>
                <c:pt idx="1264">
                  <c:v>960.7</c:v>
                </c:pt>
                <c:pt idx="1265">
                  <c:v>919.57</c:v>
                </c:pt>
                <c:pt idx="1266">
                  <c:v>917.28000000000031</c:v>
                </c:pt>
                <c:pt idx="1267">
                  <c:v>934.11</c:v>
                </c:pt>
                <c:pt idx="1268">
                  <c:v>978.6</c:v>
                </c:pt>
              </c:numCache>
            </c:numRef>
          </c:yVal>
        </c:ser>
        <c:axId val="58093568"/>
        <c:axId val="58095104"/>
      </c:scatterChart>
      <c:valAx>
        <c:axId val="58093568"/>
        <c:scaling>
          <c:orientation val="minMax"/>
          <c:min val="40179.5"/>
        </c:scaling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5104"/>
        <c:crossesAt val="1.0000000000000005E-2"/>
        <c:crossBetween val="midCat"/>
        <c:majorUnit val="365.25"/>
        <c:minorUnit val="30"/>
      </c:valAx>
      <c:valAx>
        <c:axId val="58095104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66CCFF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Bitcoin</a:t>
                </a:r>
                <a:r>
                  <a:rPr lang="en-US" dirty="0"/>
                  <a:t> price in U.S. dollars on Mt. </a:t>
                </a:r>
                <a:r>
                  <a:rPr lang="en-US" dirty="0" err="1"/>
                  <a:t>Gox</a:t>
                </a:r>
                <a:r>
                  <a:rPr lang="en-US" dirty="0"/>
                  <a:t> </a:t>
                </a:r>
                <a:r>
                  <a:rPr lang="en-US" dirty="0" smtClean="0"/>
                  <a:t>exchange </a:t>
                </a:r>
                <a:br>
                  <a:rPr lang="en-US" dirty="0" smtClean="0"/>
                </a:br>
                <a:r>
                  <a:rPr lang="en-US" dirty="0" smtClean="0"/>
                  <a:t>(daily volume-weighted price)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795867807743701E-2"/>
              <c:y val="0.21028258658752783"/>
            </c:manualLayout>
          </c:layout>
          <c:spPr>
            <a:noFill/>
            <a:ln>
              <a:noFill/>
            </a:ln>
            <a:effectLst/>
          </c:spPr>
        </c:title>
        <c:numFmt formatCode="&quot;$&quot;#,##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3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Value of Bitcoins vs. Base US Currency in Circulation</a:t>
            </a:r>
          </a:p>
        </c:rich>
      </c:tx>
      <c:layout>
        <c:manualLayout>
          <c:xMode val="edge"/>
          <c:yMode val="edge"/>
          <c:x val="0.29592725241195983"/>
          <c:y val="1.9704433497536963E-2"/>
        </c:manualLayout>
      </c:layout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1"/>
          <c:order val="0"/>
          <c:tx>
            <c:strRef>
              <c:f>'market-cap'!$B$1</c:f>
              <c:strCache>
                <c:ptCount val="1"/>
                <c:pt idx="0">
                  <c:v>Bitcoin Market Cap (US$)</c:v>
                </c:pt>
              </c:strCache>
            </c:strRef>
          </c:tx>
          <c:spPr>
            <a:ln w="1905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996600"/>
                </a:solidFill>
                <a:prstDash val="sysDot"/>
              </a:ln>
              <a:effectLst/>
            </c:spPr>
            <c:trendlineType val="exp"/>
            <c:forward val="1095"/>
          </c:trendline>
          <c:xVal>
            <c:numRef>
              <c:f>'market-cap'!$A$2:$A$1237</c:f>
              <c:numCache>
                <c:formatCode>m/d/yy;@</c:formatCode>
                <c:ptCount val="1236"/>
                <c:pt idx="0">
                  <c:v>40407</c:v>
                </c:pt>
                <c:pt idx="1">
                  <c:v>40408</c:v>
                </c:pt>
                <c:pt idx="2">
                  <c:v>40409</c:v>
                </c:pt>
                <c:pt idx="3">
                  <c:v>40410</c:v>
                </c:pt>
                <c:pt idx="4">
                  <c:v>40411</c:v>
                </c:pt>
                <c:pt idx="5">
                  <c:v>40412</c:v>
                </c:pt>
                <c:pt idx="6">
                  <c:v>40413</c:v>
                </c:pt>
                <c:pt idx="7">
                  <c:v>40414</c:v>
                </c:pt>
                <c:pt idx="8">
                  <c:v>40415</c:v>
                </c:pt>
                <c:pt idx="9">
                  <c:v>40416</c:v>
                </c:pt>
                <c:pt idx="10">
                  <c:v>40417</c:v>
                </c:pt>
                <c:pt idx="11">
                  <c:v>40418</c:v>
                </c:pt>
                <c:pt idx="12">
                  <c:v>40419</c:v>
                </c:pt>
                <c:pt idx="13">
                  <c:v>40420</c:v>
                </c:pt>
                <c:pt idx="14">
                  <c:v>40421</c:v>
                </c:pt>
                <c:pt idx="15">
                  <c:v>40422</c:v>
                </c:pt>
                <c:pt idx="16">
                  <c:v>40423</c:v>
                </c:pt>
                <c:pt idx="17">
                  <c:v>40424</c:v>
                </c:pt>
                <c:pt idx="18">
                  <c:v>40425</c:v>
                </c:pt>
                <c:pt idx="19">
                  <c:v>40426</c:v>
                </c:pt>
                <c:pt idx="20">
                  <c:v>40427</c:v>
                </c:pt>
                <c:pt idx="21">
                  <c:v>40428</c:v>
                </c:pt>
                <c:pt idx="22">
                  <c:v>40429</c:v>
                </c:pt>
                <c:pt idx="23">
                  <c:v>40430</c:v>
                </c:pt>
                <c:pt idx="24">
                  <c:v>40431</c:v>
                </c:pt>
                <c:pt idx="25">
                  <c:v>40432</c:v>
                </c:pt>
                <c:pt idx="26">
                  <c:v>40433</c:v>
                </c:pt>
                <c:pt idx="27">
                  <c:v>40434</c:v>
                </c:pt>
                <c:pt idx="28">
                  <c:v>40435</c:v>
                </c:pt>
                <c:pt idx="29">
                  <c:v>40436</c:v>
                </c:pt>
                <c:pt idx="30">
                  <c:v>40437</c:v>
                </c:pt>
                <c:pt idx="31">
                  <c:v>40438</c:v>
                </c:pt>
                <c:pt idx="32">
                  <c:v>40439</c:v>
                </c:pt>
                <c:pt idx="33">
                  <c:v>40440</c:v>
                </c:pt>
                <c:pt idx="34">
                  <c:v>40441</c:v>
                </c:pt>
                <c:pt idx="35">
                  <c:v>40442</c:v>
                </c:pt>
                <c:pt idx="36">
                  <c:v>40443</c:v>
                </c:pt>
                <c:pt idx="37">
                  <c:v>40444</c:v>
                </c:pt>
                <c:pt idx="38">
                  <c:v>40445</c:v>
                </c:pt>
                <c:pt idx="39">
                  <c:v>40446</c:v>
                </c:pt>
                <c:pt idx="40">
                  <c:v>40447</c:v>
                </c:pt>
                <c:pt idx="41">
                  <c:v>40448</c:v>
                </c:pt>
                <c:pt idx="42">
                  <c:v>40449</c:v>
                </c:pt>
                <c:pt idx="43">
                  <c:v>40450</c:v>
                </c:pt>
                <c:pt idx="44">
                  <c:v>40451</c:v>
                </c:pt>
                <c:pt idx="45">
                  <c:v>40452</c:v>
                </c:pt>
                <c:pt idx="46">
                  <c:v>40453</c:v>
                </c:pt>
                <c:pt idx="47">
                  <c:v>40454</c:v>
                </c:pt>
                <c:pt idx="48">
                  <c:v>40455</c:v>
                </c:pt>
                <c:pt idx="49">
                  <c:v>40456</c:v>
                </c:pt>
                <c:pt idx="50">
                  <c:v>40457</c:v>
                </c:pt>
                <c:pt idx="51">
                  <c:v>40458</c:v>
                </c:pt>
                <c:pt idx="52">
                  <c:v>40459</c:v>
                </c:pt>
                <c:pt idx="53">
                  <c:v>40460</c:v>
                </c:pt>
                <c:pt idx="54">
                  <c:v>40461</c:v>
                </c:pt>
                <c:pt idx="55">
                  <c:v>40462</c:v>
                </c:pt>
                <c:pt idx="56">
                  <c:v>40463</c:v>
                </c:pt>
                <c:pt idx="57">
                  <c:v>40464</c:v>
                </c:pt>
                <c:pt idx="58">
                  <c:v>40465</c:v>
                </c:pt>
                <c:pt idx="59">
                  <c:v>40466</c:v>
                </c:pt>
                <c:pt idx="60">
                  <c:v>40467</c:v>
                </c:pt>
                <c:pt idx="61">
                  <c:v>40468</c:v>
                </c:pt>
                <c:pt idx="62">
                  <c:v>40469</c:v>
                </c:pt>
                <c:pt idx="63">
                  <c:v>40470</c:v>
                </c:pt>
                <c:pt idx="64">
                  <c:v>40471</c:v>
                </c:pt>
                <c:pt idx="65">
                  <c:v>40472</c:v>
                </c:pt>
                <c:pt idx="66">
                  <c:v>40473</c:v>
                </c:pt>
                <c:pt idx="67">
                  <c:v>40474</c:v>
                </c:pt>
                <c:pt idx="68">
                  <c:v>40475</c:v>
                </c:pt>
                <c:pt idx="69">
                  <c:v>40476</c:v>
                </c:pt>
                <c:pt idx="70">
                  <c:v>40477</c:v>
                </c:pt>
                <c:pt idx="71">
                  <c:v>40478</c:v>
                </c:pt>
                <c:pt idx="72">
                  <c:v>40479</c:v>
                </c:pt>
                <c:pt idx="73">
                  <c:v>40480</c:v>
                </c:pt>
                <c:pt idx="74">
                  <c:v>40481</c:v>
                </c:pt>
                <c:pt idx="75">
                  <c:v>40482</c:v>
                </c:pt>
                <c:pt idx="76">
                  <c:v>40483</c:v>
                </c:pt>
                <c:pt idx="77">
                  <c:v>40484</c:v>
                </c:pt>
                <c:pt idx="78">
                  <c:v>40485</c:v>
                </c:pt>
                <c:pt idx="79">
                  <c:v>40486</c:v>
                </c:pt>
                <c:pt idx="80">
                  <c:v>40487</c:v>
                </c:pt>
                <c:pt idx="81">
                  <c:v>40488</c:v>
                </c:pt>
                <c:pt idx="82">
                  <c:v>40489</c:v>
                </c:pt>
                <c:pt idx="83">
                  <c:v>40490</c:v>
                </c:pt>
                <c:pt idx="84">
                  <c:v>40491</c:v>
                </c:pt>
                <c:pt idx="85">
                  <c:v>40492</c:v>
                </c:pt>
                <c:pt idx="86">
                  <c:v>40493</c:v>
                </c:pt>
                <c:pt idx="87">
                  <c:v>40494</c:v>
                </c:pt>
                <c:pt idx="88">
                  <c:v>40495</c:v>
                </c:pt>
                <c:pt idx="89">
                  <c:v>40496</c:v>
                </c:pt>
                <c:pt idx="90">
                  <c:v>40497</c:v>
                </c:pt>
                <c:pt idx="91">
                  <c:v>40498</c:v>
                </c:pt>
                <c:pt idx="92">
                  <c:v>40499</c:v>
                </c:pt>
                <c:pt idx="93">
                  <c:v>40500</c:v>
                </c:pt>
                <c:pt idx="94">
                  <c:v>40501</c:v>
                </c:pt>
                <c:pt idx="95">
                  <c:v>40502</c:v>
                </c:pt>
                <c:pt idx="96">
                  <c:v>40503</c:v>
                </c:pt>
                <c:pt idx="97">
                  <c:v>40504</c:v>
                </c:pt>
                <c:pt idx="98">
                  <c:v>40505</c:v>
                </c:pt>
                <c:pt idx="99">
                  <c:v>40506</c:v>
                </c:pt>
                <c:pt idx="100">
                  <c:v>40507</c:v>
                </c:pt>
                <c:pt idx="101">
                  <c:v>40508</c:v>
                </c:pt>
                <c:pt idx="102">
                  <c:v>40509</c:v>
                </c:pt>
                <c:pt idx="103">
                  <c:v>40510</c:v>
                </c:pt>
                <c:pt idx="104">
                  <c:v>40511</c:v>
                </c:pt>
                <c:pt idx="105">
                  <c:v>40512</c:v>
                </c:pt>
                <c:pt idx="106">
                  <c:v>40513</c:v>
                </c:pt>
                <c:pt idx="107">
                  <c:v>40514</c:v>
                </c:pt>
                <c:pt idx="108">
                  <c:v>40515</c:v>
                </c:pt>
                <c:pt idx="109">
                  <c:v>40516</c:v>
                </c:pt>
                <c:pt idx="110">
                  <c:v>40517</c:v>
                </c:pt>
                <c:pt idx="111">
                  <c:v>40518</c:v>
                </c:pt>
                <c:pt idx="112">
                  <c:v>40519</c:v>
                </c:pt>
                <c:pt idx="113">
                  <c:v>40520</c:v>
                </c:pt>
                <c:pt idx="114">
                  <c:v>40521</c:v>
                </c:pt>
                <c:pt idx="115">
                  <c:v>40522</c:v>
                </c:pt>
                <c:pt idx="116">
                  <c:v>40523</c:v>
                </c:pt>
                <c:pt idx="117">
                  <c:v>40524</c:v>
                </c:pt>
                <c:pt idx="118">
                  <c:v>40525</c:v>
                </c:pt>
                <c:pt idx="119">
                  <c:v>40526</c:v>
                </c:pt>
                <c:pt idx="120">
                  <c:v>40527</c:v>
                </c:pt>
                <c:pt idx="121">
                  <c:v>40528</c:v>
                </c:pt>
                <c:pt idx="122">
                  <c:v>40529</c:v>
                </c:pt>
                <c:pt idx="123">
                  <c:v>40530</c:v>
                </c:pt>
                <c:pt idx="124">
                  <c:v>40531</c:v>
                </c:pt>
                <c:pt idx="125">
                  <c:v>40532</c:v>
                </c:pt>
                <c:pt idx="126">
                  <c:v>40533</c:v>
                </c:pt>
                <c:pt idx="127">
                  <c:v>40534</c:v>
                </c:pt>
                <c:pt idx="128">
                  <c:v>40535</c:v>
                </c:pt>
                <c:pt idx="129">
                  <c:v>40536</c:v>
                </c:pt>
                <c:pt idx="130">
                  <c:v>40537</c:v>
                </c:pt>
                <c:pt idx="131">
                  <c:v>40538</c:v>
                </c:pt>
                <c:pt idx="132">
                  <c:v>40539</c:v>
                </c:pt>
                <c:pt idx="133">
                  <c:v>40540</c:v>
                </c:pt>
                <c:pt idx="134">
                  <c:v>40541</c:v>
                </c:pt>
                <c:pt idx="135">
                  <c:v>40542</c:v>
                </c:pt>
                <c:pt idx="136">
                  <c:v>40543</c:v>
                </c:pt>
                <c:pt idx="137">
                  <c:v>40544</c:v>
                </c:pt>
                <c:pt idx="138">
                  <c:v>40545</c:v>
                </c:pt>
                <c:pt idx="139">
                  <c:v>40546</c:v>
                </c:pt>
                <c:pt idx="140">
                  <c:v>40547</c:v>
                </c:pt>
                <c:pt idx="141">
                  <c:v>40548</c:v>
                </c:pt>
                <c:pt idx="142">
                  <c:v>40549</c:v>
                </c:pt>
                <c:pt idx="143">
                  <c:v>40550</c:v>
                </c:pt>
                <c:pt idx="144">
                  <c:v>40551</c:v>
                </c:pt>
                <c:pt idx="145">
                  <c:v>40552</c:v>
                </c:pt>
                <c:pt idx="146">
                  <c:v>40553</c:v>
                </c:pt>
                <c:pt idx="147">
                  <c:v>40554</c:v>
                </c:pt>
                <c:pt idx="148">
                  <c:v>40555</c:v>
                </c:pt>
                <c:pt idx="149">
                  <c:v>40556</c:v>
                </c:pt>
                <c:pt idx="150">
                  <c:v>40557</c:v>
                </c:pt>
                <c:pt idx="151">
                  <c:v>40558</c:v>
                </c:pt>
                <c:pt idx="152">
                  <c:v>40559</c:v>
                </c:pt>
                <c:pt idx="153">
                  <c:v>40560</c:v>
                </c:pt>
                <c:pt idx="154">
                  <c:v>40561</c:v>
                </c:pt>
                <c:pt idx="155">
                  <c:v>40562</c:v>
                </c:pt>
                <c:pt idx="156">
                  <c:v>40563</c:v>
                </c:pt>
                <c:pt idx="157">
                  <c:v>40564</c:v>
                </c:pt>
                <c:pt idx="158">
                  <c:v>40565</c:v>
                </c:pt>
                <c:pt idx="159">
                  <c:v>40566</c:v>
                </c:pt>
                <c:pt idx="160">
                  <c:v>40567</c:v>
                </c:pt>
                <c:pt idx="161">
                  <c:v>40568</c:v>
                </c:pt>
                <c:pt idx="162">
                  <c:v>40569</c:v>
                </c:pt>
                <c:pt idx="163">
                  <c:v>40570</c:v>
                </c:pt>
                <c:pt idx="164">
                  <c:v>40571</c:v>
                </c:pt>
                <c:pt idx="165">
                  <c:v>40572</c:v>
                </c:pt>
                <c:pt idx="166">
                  <c:v>40573</c:v>
                </c:pt>
                <c:pt idx="167">
                  <c:v>40574</c:v>
                </c:pt>
                <c:pt idx="168">
                  <c:v>40575</c:v>
                </c:pt>
                <c:pt idx="169">
                  <c:v>40576</c:v>
                </c:pt>
                <c:pt idx="170">
                  <c:v>40577</c:v>
                </c:pt>
                <c:pt idx="171">
                  <c:v>40578</c:v>
                </c:pt>
                <c:pt idx="172">
                  <c:v>40579</c:v>
                </c:pt>
                <c:pt idx="173">
                  <c:v>40580</c:v>
                </c:pt>
                <c:pt idx="174">
                  <c:v>40581</c:v>
                </c:pt>
                <c:pt idx="175">
                  <c:v>40582</c:v>
                </c:pt>
                <c:pt idx="176">
                  <c:v>40583</c:v>
                </c:pt>
                <c:pt idx="177">
                  <c:v>40584</c:v>
                </c:pt>
                <c:pt idx="178">
                  <c:v>40585</c:v>
                </c:pt>
                <c:pt idx="179">
                  <c:v>40586</c:v>
                </c:pt>
                <c:pt idx="180">
                  <c:v>40587</c:v>
                </c:pt>
                <c:pt idx="181">
                  <c:v>40588</c:v>
                </c:pt>
                <c:pt idx="182">
                  <c:v>40589</c:v>
                </c:pt>
                <c:pt idx="183">
                  <c:v>40590</c:v>
                </c:pt>
                <c:pt idx="184">
                  <c:v>40591</c:v>
                </c:pt>
                <c:pt idx="185">
                  <c:v>40592</c:v>
                </c:pt>
                <c:pt idx="186">
                  <c:v>40593</c:v>
                </c:pt>
                <c:pt idx="187">
                  <c:v>40594</c:v>
                </c:pt>
                <c:pt idx="188">
                  <c:v>40595</c:v>
                </c:pt>
                <c:pt idx="189">
                  <c:v>40596</c:v>
                </c:pt>
                <c:pt idx="190">
                  <c:v>40597</c:v>
                </c:pt>
                <c:pt idx="191">
                  <c:v>40598</c:v>
                </c:pt>
                <c:pt idx="192">
                  <c:v>40599</c:v>
                </c:pt>
                <c:pt idx="193">
                  <c:v>40600</c:v>
                </c:pt>
                <c:pt idx="194">
                  <c:v>40601</c:v>
                </c:pt>
                <c:pt idx="195">
                  <c:v>40602</c:v>
                </c:pt>
                <c:pt idx="196">
                  <c:v>40603</c:v>
                </c:pt>
                <c:pt idx="197">
                  <c:v>40604</c:v>
                </c:pt>
                <c:pt idx="198">
                  <c:v>40605</c:v>
                </c:pt>
                <c:pt idx="199">
                  <c:v>40606</c:v>
                </c:pt>
                <c:pt idx="200">
                  <c:v>40607</c:v>
                </c:pt>
                <c:pt idx="201">
                  <c:v>40608</c:v>
                </c:pt>
                <c:pt idx="202">
                  <c:v>40609</c:v>
                </c:pt>
                <c:pt idx="203">
                  <c:v>40610</c:v>
                </c:pt>
                <c:pt idx="204">
                  <c:v>40611</c:v>
                </c:pt>
                <c:pt idx="205">
                  <c:v>40612</c:v>
                </c:pt>
                <c:pt idx="206">
                  <c:v>40613</c:v>
                </c:pt>
                <c:pt idx="207">
                  <c:v>40614</c:v>
                </c:pt>
                <c:pt idx="208">
                  <c:v>40615</c:v>
                </c:pt>
                <c:pt idx="209">
                  <c:v>40616</c:v>
                </c:pt>
                <c:pt idx="210">
                  <c:v>40617</c:v>
                </c:pt>
                <c:pt idx="211">
                  <c:v>40618</c:v>
                </c:pt>
                <c:pt idx="212">
                  <c:v>40619</c:v>
                </c:pt>
                <c:pt idx="213">
                  <c:v>40620</c:v>
                </c:pt>
                <c:pt idx="214">
                  <c:v>40621</c:v>
                </c:pt>
                <c:pt idx="215">
                  <c:v>40622</c:v>
                </c:pt>
                <c:pt idx="216">
                  <c:v>40623</c:v>
                </c:pt>
                <c:pt idx="217">
                  <c:v>40624</c:v>
                </c:pt>
                <c:pt idx="218">
                  <c:v>40625</c:v>
                </c:pt>
                <c:pt idx="219">
                  <c:v>40626</c:v>
                </c:pt>
                <c:pt idx="220">
                  <c:v>40627</c:v>
                </c:pt>
                <c:pt idx="221">
                  <c:v>40628</c:v>
                </c:pt>
                <c:pt idx="222">
                  <c:v>40629</c:v>
                </c:pt>
                <c:pt idx="223">
                  <c:v>40630</c:v>
                </c:pt>
                <c:pt idx="224">
                  <c:v>40631</c:v>
                </c:pt>
                <c:pt idx="225">
                  <c:v>40632</c:v>
                </c:pt>
                <c:pt idx="226">
                  <c:v>40633</c:v>
                </c:pt>
                <c:pt idx="227">
                  <c:v>40634</c:v>
                </c:pt>
                <c:pt idx="228">
                  <c:v>40635</c:v>
                </c:pt>
                <c:pt idx="229">
                  <c:v>40636</c:v>
                </c:pt>
                <c:pt idx="230">
                  <c:v>40637</c:v>
                </c:pt>
                <c:pt idx="231">
                  <c:v>40638</c:v>
                </c:pt>
                <c:pt idx="232">
                  <c:v>40639</c:v>
                </c:pt>
                <c:pt idx="233">
                  <c:v>40640</c:v>
                </c:pt>
                <c:pt idx="234">
                  <c:v>40641</c:v>
                </c:pt>
                <c:pt idx="235">
                  <c:v>40642</c:v>
                </c:pt>
                <c:pt idx="236">
                  <c:v>40643</c:v>
                </c:pt>
                <c:pt idx="237">
                  <c:v>40644</c:v>
                </c:pt>
                <c:pt idx="238">
                  <c:v>40645</c:v>
                </c:pt>
                <c:pt idx="239">
                  <c:v>40646</c:v>
                </c:pt>
                <c:pt idx="240">
                  <c:v>40647</c:v>
                </c:pt>
                <c:pt idx="241">
                  <c:v>40648</c:v>
                </c:pt>
                <c:pt idx="242">
                  <c:v>40649</c:v>
                </c:pt>
                <c:pt idx="243">
                  <c:v>40650</c:v>
                </c:pt>
                <c:pt idx="244">
                  <c:v>40651</c:v>
                </c:pt>
                <c:pt idx="245">
                  <c:v>40652</c:v>
                </c:pt>
                <c:pt idx="246">
                  <c:v>40653</c:v>
                </c:pt>
                <c:pt idx="247">
                  <c:v>40654</c:v>
                </c:pt>
                <c:pt idx="248">
                  <c:v>40655</c:v>
                </c:pt>
                <c:pt idx="249">
                  <c:v>40656</c:v>
                </c:pt>
                <c:pt idx="250">
                  <c:v>40657</c:v>
                </c:pt>
                <c:pt idx="251">
                  <c:v>40658</c:v>
                </c:pt>
                <c:pt idx="252">
                  <c:v>40659</c:v>
                </c:pt>
                <c:pt idx="253">
                  <c:v>40660</c:v>
                </c:pt>
                <c:pt idx="254">
                  <c:v>40661</c:v>
                </c:pt>
                <c:pt idx="255">
                  <c:v>40662</c:v>
                </c:pt>
                <c:pt idx="256">
                  <c:v>40663</c:v>
                </c:pt>
                <c:pt idx="257">
                  <c:v>40664</c:v>
                </c:pt>
                <c:pt idx="258">
                  <c:v>40665</c:v>
                </c:pt>
                <c:pt idx="259">
                  <c:v>40666</c:v>
                </c:pt>
                <c:pt idx="260">
                  <c:v>40667</c:v>
                </c:pt>
                <c:pt idx="261">
                  <c:v>40668</c:v>
                </c:pt>
                <c:pt idx="262">
                  <c:v>40669</c:v>
                </c:pt>
                <c:pt idx="263">
                  <c:v>40670</c:v>
                </c:pt>
                <c:pt idx="264">
                  <c:v>40671</c:v>
                </c:pt>
                <c:pt idx="265">
                  <c:v>40672</c:v>
                </c:pt>
                <c:pt idx="266">
                  <c:v>40673</c:v>
                </c:pt>
                <c:pt idx="267">
                  <c:v>40674</c:v>
                </c:pt>
                <c:pt idx="268">
                  <c:v>40675</c:v>
                </c:pt>
                <c:pt idx="269">
                  <c:v>40676</c:v>
                </c:pt>
                <c:pt idx="270">
                  <c:v>40677</c:v>
                </c:pt>
                <c:pt idx="271">
                  <c:v>40678</c:v>
                </c:pt>
                <c:pt idx="272">
                  <c:v>40679</c:v>
                </c:pt>
                <c:pt idx="273">
                  <c:v>40680</c:v>
                </c:pt>
                <c:pt idx="274">
                  <c:v>40681</c:v>
                </c:pt>
                <c:pt idx="275">
                  <c:v>40682</c:v>
                </c:pt>
                <c:pt idx="276">
                  <c:v>40683</c:v>
                </c:pt>
                <c:pt idx="277">
                  <c:v>40684</c:v>
                </c:pt>
                <c:pt idx="278">
                  <c:v>40685</c:v>
                </c:pt>
                <c:pt idx="279">
                  <c:v>40686</c:v>
                </c:pt>
                <c:pt idx="280">
                  <c:v>40687</c:v>
                </c:pt>
                <c:pt idx="281">
                  <c:v>40688</c:v>
                </c:pt>
                <c:pt idx="282">
                  <c:v>40689</c:v>
                </c:pt>
                <c:pt idx="283">
                  <c:v>40690</c:v>
                </c:pt>
                <c:pt idx="284">
                  <c:v>40691</c:v>
                </c:pt>
                <c:pt idx="285">
                  <c:v>40692</c:v>
                </c:pt>
                <c:pt idx="286">
                  <c:v>40693</c:v>
                </c:pt>
                <c:pt idx="287">
                  <c:v>40694</c:v>
                </c:pt>
                <c:pt idx="288">
                  <c:v>40695</c:v>
                </c:pt>
                <c:pt idx="289">
                  <c:v>40696</c:v>
                </c:pt>
                <c:pt idx="290">
                  <c:v>40697</c:v>
                </c:pt>
                <c:pt idx="291">
                  <c:v>40698</c:v>
                </c:pt>
                <c:pt idx="292">
                  <c:v>40699</c:v>
                </c:pt>
                <c:pt idx="293">
                  <c:v>40700</c:v>
                </c:pt>
                <c:pt idx="294">
                  <c:v>40701</c:v>
                </c:pt>
                <c:pt idx="295">
                  <c:v>40702</c:v>
                </c:pt>
                <c:pt idx="296">
                  <c:v>40703</c:v>
                </c:pt>
                <c:pt idx="297">
                  <c:v>40704</c:v>
                </c:pt>
                <c:pt idx="298">
                  <c:v>40705</c:v>
                </c:pt>
                <c:pt idx="299">
                  <c:v>40706</c:v>
                </c:pt>
                <c:pt idx="300">
                  <c:v>40707</c:v>
                </c:pt>
                <c:pt idx="301">
                  <c:v>40708</c:v>
                </c:pt>
                <c:pt idx="302">
                  <c:v>40709</c:v>
                </c:pt>
                <c:pt idx="303">
                  <c:v>40710</c:v>
                </c:pt>
                <c:pt idx="304">
                  <c:v>40711</c:v>
                </c:pt>
                <c:pt idx="305">
                  <c:v>40712</c:v>
                </c:pt>
                <c:pt idx="306">
                  <c:v>40713</c:v>
                </c:pt>
                <c:pt idx="307">
                  <c:v>40714</c:v>
                </c:pt>
                <c:pt idx="308">
                  <c:v>40715</c:v>
                </c:pt>
                <c:pt idx="309">
                  <c:v>40716</c:v>
                </c:pt>
                <c:pt idx="310">
                  <c:v>40717</c:v>
                </c:pt>
                <c:pt idx="311">
                  <c:v>40718</c:v>
                </c:pt>
                <c:pt idx="312">
                  <c:v>40719</c:v>
                </c:pt>
                <c:pt idx="313">
                  <c:v>40720</c:v>
                </c:pt>
                <c:pt idx="314">
                  <c:v>40721</c:v>
                </c:pt>
                <c:pt idx="315">
                  <c:v>40722</c:v>
                </c:pt>
                <c:pt idx="316">
                  <c:v>40723</c:v>
                </c:pt>
                <c:pt idx="317">
                  <c:v>40724</c:v>
                </c:pt>
                <c:pt idx="318">
                  <c:v>40725</c:v>
                </c:pt>
                <c:pt idx="319">
                  <c:v>40726</c:v>
                </c:pt>
                <c:pt idx="320">
                  <c:v>40727</c:v>
                </c:pt>
                <c:pt idx="321">
                  <c:v>40728</c:v>
                </c:pt>
                <c:pt idx="322">
                  <c:v>40729</c:v>
                </c:pt>
                <c:pt idx="323">
                  <c:v>40730</c:v>
                </c:pt>
                <c:pt idx="324">
                  <c:v>40731</c:v>
                </c:pt>
                <c:pt idx="325">
                  <c:v>40732</c:v>
                </c:pt>
                <c:pt idx="326">
                  <c:v>40733</c:v>
                </c:pt>
                <c:pt idx="327">
                  <c:v>40734</c:v>
                </c:pt>
                <c:pt idx="328">
                  <c:v>40735</c:v>
                </c:pt>
                <c:pt idx="329">
                  <c:v>40736</c:v>
                </c:pt>
                <c:pt idx="330">
                  <c:v>40737</c:v>
                </c:pt>
                <c:pt idx="331">
                  <c:v>40738</c:v>
                </c:pt>
                <c:pt idx="332">
                  <c:v>40739</c:v>
                </c:pt>
                <c:pt idx="333">
                  <c:v>40740</c:v>
                </c:pt>
                <c:pt idx="334">
                  <c:v>40741</c:v>
                </c:pt>
                <c:pt idx="335">
                  <c:v>40742</c:v>
                </c:pt>
                <c:pt idx="336">
                  <c:v>40743</c:v>
                </c:pt>
                <c:pt idx="337">
                  <c:v>40744</c:v>
                </c:pt>
                <c:pt idx="338">
                  <c:v>40745</c:v>
                </c:pt>
                <c:pt idx="339">
                  <c:v>40746</c:v>
                </c:pt>
                <c:pt idx="340">
                  <c:v>40747</c:v>
                </c:pt>
                <c:pt idx="341">
                  <c:v>40748</c:v>
                </c:pt>
                <c:pt idx="342">
                  <c:v>40749</c:v>
                </c:pt>
                <c:pt idx="343">
                  <c:v>40750</c:v>
                </c:pt>
                <c:pt idx="344">
                  <c:v>40751</c:v>
                </c:pt>
                <c:pt idx="345">
                  <c:v>40752</c:v>
                </c:pt>
                <c:pt idx="346">
                  <c:v>40753</c:v>
                </c:pt>
                <c:pt idx="347">
                  <c:v>40754</c:v>
                </c:pt>
                <c:pt idx="348">
                  <c:v>40755</c:v>
                </c:pt>
                <c:pt idx="349">
                  <c:v>40756</c:v>
                </c:pt>
                <c:pt idx="350">
                  <c:v>40757</c:v>
                </c:pt>
                <c:pt idx="351">
                  <c:v>40758</c:v>
                </c:pt>
                <c:pt idx="352">
                  <c:v>40759</c:v>
                </c:pt>
                <c:pt idx="353">
                  <c:v>40760</c:v>
                </c:pt>
                <c:pt idx="354">
                  <c:v>40761</c:v>
                </c:pt>
                <c:pt idx="355">
                  <c:v>40762</c:v>
                </c:pt>
                <c:pt idx="356">
                  <c:v>40763</c:v>
                </c:pt>
                <c:pt idx="357">
                  <c:v>40764</c:v>
                </c:pt>
                <c:pt idx="358">
                  <c:v>40765</c:v>
                </c:pt>
                <c:pt idx="359">
                  <c:v>40766</c:v>
                </c:pt>
                <c:pt idx="360">
                  <c:v>40767</c:v>
                </c:pt>
                <c:pt idx="361">
                  <c:v>40768</c:v>
                </c:pt>
                <c:pt idx="362">
                  <c:v>40769</c:v>
                </c:pt>
                <c:pt idx="363">
                  <c:v>40770</c:v>
                </c:pt>
                <c:pt idx="364">
                  <c:v>40771</c:v>
                </c:pt>
                <c:pt idx="365">
                  <c:v>40772</c:v>
                </c:pt>
                <c:pt idx="366">
                  <c:v>40773</c:v>
                </c:pt>
                <c:pt idx="367">
                  <c:v>40774</c:v>
                </c:pt>
                <c:pt idx="368">
                  <c:v>40775</c:v>
                </c:pt>
                <c:pt idx="369">
                  <c:v>40776</c:v>
                </c:pt>
                <c:pt idx="370">
                  <c:v>40777</c:v>
                </c:pt>
                <c:pt idx="371">
                  <c:v>40778</c:v>
                </c:pt>
                <c:pt idx="372">
                  <c:v>40779</c:v>
                </c:pt>
                <c:pt idx="373">
                  <c:v>40780</c:v>
                </c:pt>
                <c:pt idx="374">
                  <c:v>40781</c:v>
                </c:pt>
                <c:pt idx="375">
                  <c:v>40782</c:v>
                </c:pt>
                <c:pt idx="376">
                  <c:v>40783</c:v>
                </c:pt>
                <c:pt idx="377">
                  <c:v>40784</c:v>
                </c:pt>
                <c:pt idx="378">
                  <c:v>40785</c:v>
                </c:pt>
                <c:pt idx="379">
                  <c:v>40786</c:v>
                </c:pt>
                <c:pt idx="380">
                  <c:v>40787</c:v>
                </c:pt>
                <c:pt idx="381">
                  <c:v>40788</c:v>
                </c:pt>
                <c:pt idx="382">
                  <c:v>40789</c:v>
                </c:pt>
                <c:pt idx="383">
                  <c:v>40790</c:v>
                </c:pt>
                <c:pt idx="384">
                  <c:v>40791</c:v>
                </c:pt>
                <c:pt idx="385">
                  <c:v>40792</c:v>
                </c:pt>
                <c:pt idx="386">
                  <c:v>40793</c:v>
                </c:pt>
                <c:pt idx="387">
                  <c:v>40794</c:v>
                </c:pt>
                <c:pt idx="388">
                  <c:v>40795</c:v>
                </c:pt>
                <c:pt idx="389">
                  <c:v>40796</c:v>
                </c:pt>
                <c:pt idx="390">
                  <c:v>40797</c:v>
                </c:pt>
                <c:pt idx="391">
                  <c:v>40798</c:v>
                </c:pt>
                <c:pt idx="392">
                  <c:v>40799</c:v>
                </c:pt>
                <c:pt idx="393">
                  <c:v>40800</c:v>
                </c:pt>
                <c:pt idx="394">
                  <c:v>40801</c:v>
                </c:pt>
                <c:pt idx="395">
                  <c:v>40802</c:v>
                </c:pt>
                <c:pt idx="396">
                  <c:v>40803</c:v>
                </c:pt>
                <c:pt idx="397">
                  <c:v>40804</c:v>
                </c:pt>
                <c:pt idx="398">
                  <c:v>40805</c:v>
                </c:pt>
                <c:pt idx="399">
                  <c:v>40806</c:v>
                </c:pt>
                <c:pt idx="400">
                  <c:v>40807</c:v>
                </c:pt>
                <c:pt idx="401">
                  <c:v>40808</c:v>
                </c:pt>
                <c:pt idx="402">
                  <c:v>40809</c:v>
                </c:pt>
                <c:pt idx="403">
                  <c:v>40810</c:v>
                </c:pt>
                <c:pt idx="404">
                  <c:v>40811</c:v>
                </c:pt>
                <c:pt idx="405">
                  <c:v>40812</c:v>
                </c:pt>
                <c:pt idx="406">
                  <c:v>40813</c:v>
                </c:pt>
                <c:pt idx="407">
                  <c:v>40814</c:v>
                </c:pt>
                <c:pt idx="408">
                  <c:v>40815</c:v>
                </c:pt>
                <c:pt idx="409">
                  <c:v>40816</c:v>
                </c:pt>
                <c:pt idx="410">
                  <c:v>40817</c:v>
                </c:pt>
                <c:pt idx="411">
                  <c:v>40818</c:v>
                </c:pt>
                <c:pt idx="412">
                  <c:v>40819</c:v>
                </c:pt>
                <c:pt idx="413">
                  <c:v>40820</c:v>
                </c:pt>
                <c:pt idx="414">
                  <c:v>40821</c:v>
                </c:pt>
                <c:pt idx="415">
                  <c:v>40822</c:v>
                </c:pt>
                <c:pt idx="416">
                  <c:v>40823</c:v>
                </c:pt>
                <c:pt idx="417">
                  <c:v>40824</c:v>
                </c:pt>
                <c:pt idx="418">
                  <c:v>40825</c:v>
                </c:pt>
                <c:pt idx="419">
                  <c:v>40826</c:v>
                </c:pt>
                <c:pt idx="420">
                  <c:v>40827</c:v>
                </c:pt>
                <c:pt idx="421">
                  <c:v>40828</c:v>
                </c:pt>
                <c:pt idx="422">
                  <c:v>40829</c:v>
                </c:pt>
                <c:pt idx="423">
                  <c:v>40830</c:v>
                </c:pt>
                <c:pt idx="424">
                  <c:v>40831</c:v>
                </c:pt>
                <c:pt idx="425">
                  <c:v>40832</c:v>
                </c:pt>
                <c:pt idx="426">
                  <c:v>40833</c:v>
                </c:pt>
                <c:pt idx="427">
                  <c:v>40834</c:v>
                </c:pt>
                <c:pt idx="428">
                  <c:v>40835</c:v>
                </c:pt>
                <c:pt idx="429">
                  <c:v>40836</c:v>
                </c:pt>
                <c:pt idx="430">
                  <c:v>40837</c:v>
                </c:pt>
                <c:pt idx="431">
                  <c:v>40838</c:v>
                </c:pt>
                <c:pt idx="432">
                  <c:v>40839</c:v>
                </c:pt>
                <c:pt idx="433">
                  <c:v>40840</c:v>
                </c:pt>
                <c:pt idx="434">
                  <c:v>40841</c:v>
                </c:pt>
                <c:pt idx="435">
                  <c:v>40842</c:v>
                </c:pt>
                <c:pt idx="436">
                  <c:v>40843</c:v>
                </c:pt>
                <c:pt idx="437">
                  <c:v>40844</c:v>
                </c:pt>
                <c:pt idx="438">
                  <c:v>40845</c:v>
                </c:pt>
                <c:pt idx="439">
                  <c:v>40846</c:v>
                </c:pt>
                <c:pt idx="440">
                  <c:v>40847</c:v>
                </c:pt>
                <c:pt idx="441">
                  <c:v>40848</c:v>
                </c:pt>
                <c:pt idx="442">
                  <c:v>40849</c:v>
                </c:pt>
                <c:pt idx="443">
                  <c:v>40850</c:v>
                </c:pt>
                <c:pt idx="444">
                  <c:v>40851</c:v>
                </c:pt>
                <c:pt idx="445">
                  <c:v>40852</c:v>
                </c:pt>
                <c:pt idx="446">
                  <c:v>40853</c:v>
                </c:pt>
                <c:pt idx="447">
                  <c:v>40854</c:v>
                </c:pt>
                <c:pt idx="448">
                  <c:v>40855</c:v>
                </c:pt>
                <c:pt idx="449">
                  <c:v>40856</c:v>
                </c:pt>
                <c:pt idx="450">
                  <c:v>40857</c:v>
                </c:pt>
                <c:pt idx="451">
                  <c:v>40858</c:v>
                </c:pt>
                <c:pt idx="452">
                  <c:v>40859</c:v>
                </c:pt>
                <c:pt idx="453">
                  <c:v>40860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40866</c:v>
                </c:pt>
                <c:pt idx="460">
                  <c:v>40867</c:v>
                </c:pt>
                <c:pt idx="461">
                  <c:v>40868</c:v>
                </c:pt>
                <c:pt idx="462">
                  <c:v>40869</c:v>
                </c:pt>
                <c:pt idx="463">
                  <c:v>40870</c:v>
                </c:pt>
                <c:pt idx="464">
                  <c:v>40871</c:v>
                </c:pt>
                <c:pt idx="465">
                  <c:v>40872</c:v>
                </c:pt>
                <c:pt idx="466">
                  <c:v>40873</c:v>
                </c:pt>
                <c:pt idx="467">
                  <c:v>40874</c:v>
                </c:pt>
                <c:pt idx="468">
                  <c:v>40875</c:v>
                </c:pt>
                <c:pt idx="469">
                  <c:v>40876</c:v>
                </c:pt>
                <c:pt idx="470">
                  <c:v>40877</c:v>
                </c:pt>
                <c:pt idx="471">
                  <c:v>40878</c:v>
                </c:pt>
                <c:pt idx="472">
                  <c:v>40879</c:v>
                </c:pt>
                <c:pt idx="473">
                  <c:v>40880</c:v>
                </c:pt>
                <c:pt idx="474">
                  <c:v>40881</c:v>
                </c:pt>
                <c:pt idx="475">
                  <c:v>40882</c:v>
                </c:pt>
                <c:pt idx="476">
                  <c:v>40883</c:v>
                </c:pt>
                <c:pt idx="477">
                  <c:v>40884</c:v>
                </c:pt>
                <c:pt idx="478">
                  <c:v>40885</c:v>
                </c:pt>
                <c:pt idx="479">
                  <c:v>40886</c:v>
                </c:pt>
                <c:pt idx="480">
                  <c:v>40887</c:v>
                </c:pt>
                <c:pt idx="481">
                  <c:v>40888</c:v>
                </c:pt>
                <c:pt idx="482">
                  <c:v>40889</c:v>
                </c:pt>
                <c:pt idx="483">
                  <c:v>40890</c:v>
                </c:pt>
                <c:pt idx="484">
                  <c:v>40891</c:v>
                </c:pt>
                <c:pt idx="485">
                  <c:v>40892</c:v>
                </c:pt>
                <c:pt idx="486">
                  <c:v>40893</c:v>
                </c:pt>
                <c:pt idx="487">
                  <c:v>40894</c:v>
                </c:pt>
                <c:pt idx="488">
                  <c:v>40895</c:v>
                </c:pt>
                <c:pt idx="489">
                  <c:v>40896</c:v>
                </c:pt>
                <c:pt idx="490">
                  <c:v>40897</c:v>
                </c:pt>
                <c:pt idx="491">
                  <c:v>40898</c:v>
                </c:pt>
                <c:pt idx="492">
                  <c:v>40899</c:v>
                </c:pt>
                <c:pt idx="493">
                  <c:v>40900</c:v>
                </c:pt>
                <c:pt idx="494">
                  <c:v>40901</c:v>
                </c:pt>
                <c:pt idx="495">
                  <c:v>40902</c:v>
                </c:pt>
                <c:pt idx="496">
                  <c:v>40903</c:v>
                </c:pt>
                <c:pt idx="497">
                  <c:v>40904</c:v>
                </c:pt>
                <c:pt idx="498">
                  <c:v>40905</c:v>
                </c:pt>
                <c:pt idx="499">
                  <c:v>40906</c:v>
                </c:pt>
                <c:pt idx="500">
                  <c:v>40907</c:v>
                </c:pt>
                <c:pt idx="501">
                  <c:v>40908</c:v>
                </c:pt>
                <c:pt idx="502">
                  <c:v>40909</c:v>
                </c:pt>
                <c:pt idx="503">
                  <c:v>40910</c:v>
                </c:pt>
                <c:pt idx="504">
                  <c:v>40911</c:v>
                </c:pt>
                <c:pt idx="505">
                  <c:v>40912</c:v>
                </c:pt>
                <c:pt idx="506">
                  <c:v>40913</c:v>
                </c:pt>
                <c:pt idx="507">
                  <c:v>40914</c:v>
                </c:pt>
                <c:pt idx="508">
                  <c:v>40915</c:v>
                </c:pt>
                <c:pt idx="509">
                  <c:v>40916</c:v>
                </c:pt>
                <c:pt idx="510">
                  <c:v>40917</c:v>
                </c:pt>
                <c:pt idx="511">
                  <c:v>40918</c:v>
                </c:pt>
                <c:pt idx="512">
                  <c:v>40919</c:v>
                </c:pt>
                <c:pt idx="513">
                  <c:v>40920</c:v>
                </c:pt>
                <c:pt idx="514">
                  <c:v>40921</c:v>
                </c:pt>
                <c:pt idx="515">
                  <c:v>40922</c:v>
                </c:pt>
                <c:pt idx="516">
                  <c:v>40923</c:v>
                </c:pt>
                <c:pt idx="517">
                  <c:v>40924</c:v>
                </c:pt>
                <c:pt idx="518">
                  <c:v>40925</c:v>
                </c:pt>
                <c:pt idx="519">
                  <c:v>40926</c:v>
                </c:pt>
                <c:pt idx="520">
                  <c:v>40927</c:v>
                </c:pt>
                <c:pt idx="521">
                  <c:v>40928</c:v>
                </c:pt>
                <c:pt idx="522">
                  <c:v>40929</c:v>
                </c:pt>
                <c:pt idx="523">
                  <c:v>40930</c:v>
                </c:pt>
                <c:pt idx="524">
                  <c:v>40931</c:v>
                </c:pt>
                <c:pt idx="525">
                  <c:v>40932</c:v>
                </c:pt>
                <c:pt idx="526">
                  <c:v>40933</c:v>
                </c:pt>
                <c:pt idx="527">
                  <c:v>40934</c:v>
                </c:pt>
                <c:pt idx="528">
                  <c:v>40935</c:v>
                </c:pt>
                <c:pt idx="529">
                  <c:v>40936</c:v>
                </c:pt>
                <c:pt idx="530">
                  <c:v>40937</c:v>
                </c:pt>
                <c:pt idx="531">
                  <c:v>40938</c:v>
                </c:pt>
                <c:pt idx="532">
                  <c:v>40939</c:v>
                </c:pt>
                <c:pt idx="533">
                  <c:v>40940</c:v>
                </c:pt>
                <c:pt idx="534">
                  <c:v>40941</c:v>
                </c:pt>
                <c:pt idx="535">
                  <c:v>40942</c:v>
                </c:pt>
                <c:pt idx="536">
                  <c:v>40943</c:v>
                </c:pt>
                <c:pt idx="537">
                  <c:v>40944</c:v>
                </c:pt>
                <c:pt idx="538">
                  <c:v>40945</c:v>
                </c:pt>
                <c:pt idx="539">
                  <c:v>40946</c:v>
                </c:pt>
                <c:pt idx="540">
                  <c:v>40947</c:v>
                </c:pt>
                <c:pt idx="541">
                  <c:v>40948</c:v>
                </c:pt>
                <c:pt idx="542">
                  <c:v>40949</c:v>
                </c:pt>
                <c:pt idx="543">
                  <c:v>40950</c:v>
                </c:pt>
                <c:pt idx="544">
                  <c:v>40951</c:v>
                </c:pt>
                <c:pt idx="545">
                  <c:v>40952</c:v>
                </c:pt>
                <c:pt idx="546">
                  <c:v>40953</c:v>
                </c:pt>
                <c:pt idx="547">
                  <c:v>40954</c:v>
                </c:pt>
                <c:pt idx="548">
                  <c:v>40955</c:v>
                </c:pt>
                <c:pt idx="549">
                  <c:v>40956</c:v>
                </c:pt>
                <c:pt idx="550">
                  <c:v>40957</c:v>
                </c:pt>
                <c:pt idx="551">
                  <c:v>40958</c:v>
                </c:pt>
                <c:pt idx="552">
                  <c:v>40959</c:v>
                </c:pt>
                <c:pt idx="553">
                  <c:v>40960</c:v>
                </c:pt>
                <c:pt idx="554">
                  <c:v>40961</c:v>
                </c:pt>
                <c:pt idx="555">
                  <c:v>40962</c:v>
                </c:pt>
                <c:pt idx="556">
                  <c:v>40963</c:v>
                </c:pt>
                <c:pt idx="557">
                  <c:v>40964</c:v>
                </c:pt>
                <c:pt idx="558">
                  <c:v>40965</c:v>
                </c:pt>
                <c:pt idx="559">
                  <c:v>40966</c:v>
                </c:pt>
                <c:pt idx="560">
                  <c:v>40967</c:v>
                </c:pt>
                <c:pt idx="561">
                  <c:v>40968</c:v>
                </c:pt>
                <c:pt idx="562">
                  <c:v>40969</c:v>
                </c:pt>
                <c:pt idx="563">
                  <c:v>40970</c:v>
                </c:pt>
                <c:pt idx="564">
                  <c:v>40971</c:v>
                </c:pt>
                <c:pt idx="565">
                  <c:v>40972</c:v>
                </c:pt>
                <c:pt idx="566">
                  <c:v>40973</c:v>
                </c:pt>
                <c:pt idx="567">
                  <c:v>40974</c:v>
                </c:pt>
                <c:pt idx="568">
                  <c:v>40975</c:v>
                </c:pt>
                <c:pt idx="569">
                  <c:v>40976</c:v>
                </c:pt>
                <c:pt idx="570">
                  <c:v>40977</c:v>
                </c:pt>
                <c:pt idx="571">
                  <c:v>40978</c:v>
                </c:pt>
                <c:pt idx="572">
                  <c:v>40979</c:v>
                </c:pt>
                <c:pt idx="573">
                  <c:v>40980</c:v>
                </c:pt>
                <c:pt idx="574">
                  <c:v>40981</c:v>
                </c:pt>
                <c:pt idx="575">
                  <c:v>40982</c:v>
                </c:pt>
                <c:pt idx="576">
                  <c:v>40983</c:v>
                </c:pt>
                <c:pt idx="577">
                  <c:v>40984</c:v>
                </c:pt>
                <c:pt idx="578">
                  <c:v>40985</c:v>
                </c:pt>
                <c:pt idx="579">
                  <c:v>40986</c:v>
                </c:pt>
                <c:pt idx="580">
                  <c:v>40987</c:v>
                </c:pt>
                <c:pt idx="581">
                  <c:v>40988</c:v>
                </c:pt>
                <c:pt idx="582">
                  <c:v>40989</c:v>
                </c:pt>
                <c:pt idx="583">
                  <c:v>40990</c:v>
                </c:pt>
                <c:pt idx="584">
                  <c:v>40991</c:v>
                </c:pt>
                <c:pt idx="585">
                  <c:v>40992</c:v>
                </c:pt>
                <c:pt idx="586">
                  <c:v>40993</c:v>
                </c:pt>
                <c:pt idx="587">
                  <c:v>40994</c:v>
                </c:pt>
                <c:pt idx="588">
                  <c:v>40995</c:v>
                </c:pt>
                <c:pt idx="589">
                  <c:v>40996</c:v>
                </c:pt>
                <c:pt idx="590">
                  <c:v>40997</c:v>
                </c:pt>
                <c:pt idx="591">
                  <c:v>40998</c:v>
                </c:pt>
                <c:pt idx="592">
                  <c:v>40999</c:v>
                </c:pt>
                <c:pt idx="593">
                  <c:v>41000</c:v>
                </c:pt>
                <c:pt idx="594">
                  <c:v>41001</c:v>
                </c:pt>
                <c:pt idx="595">
                  <c:v>41002</c:v>
                </c:pt>
                <c:pt idx="596">
                  <c:v>41003</c:v>
                </c:pt>
                <c:pt idx="597">
                  <c:v>41004</c:v>
                </c:pt>
                <c:pt idx="598">
                  <c:v>41005</c:v>
                </c:pt>
                <c:pt idx="599">
                  <c:v>41006</c:v>
                </c:pt>
                <c:pt idx="600">
                  <c:v>41007</c:v>
                </c:pt>
                <c:pt idx="601">
                  <c:v>41008</c:v>
                </c:pt>
                <c:pt idx="602">
                  <c:v>41009</c:v>
                </c:pt>
                <c:pt idx="603">
                  <c:v>41010</c:v>
                </c:pt>
                <c:pt idx="604">
                  <c:v>41011</c:v>
                </c:pt>
                <c:pt idx="605">
                  <c:v>41012</c:v>
                </c:pt>
                <c:pt idx="606">
                  <c:v>41013</c:v>
                </c:pt>
                <c:pt idx="607">
                  <c:v>41014</c:v>
                </c:pt>
                <c:pt idx="608">
                  <c:v>41015</c:v>
                </c:pt>
                <c:pt idx="609">
                  <c:v>41016</c:v>
                </c:pt>
                <c:pt idx="610">
                  <c:v>41017</c:v>
                </c:pt>
                <c:pt idx="611">
                  <c:v>41018</c:v>
                </c:pt>
                <c:pt idx="612">
                  <c:v>41019</c:v>
                </c:pt>
                <c:pt idx="613">
                  <c:v>41020</c:v>
                </c:pt>
                <c:pt idx="614">
                  <c:v>41021</c:v>
                </c:pt>
                <c:pt idx="615">
                  <c:v>41022</c:v>
                </c:pt>
                <c:pt idx="616">
                  <c:v>41023</c:v>
                </c:pt>
                <c:pt idx="617">
                  <c:v>41024</c:v>
                </c:pt>
                <c:pt idx="618">
                  <c:v>41025</c:v>
                </c:pt>
                <c:pt idx="619">
                  <c:v>41026</c:v>
                </c:pt>
                <c:pt idx="620">
                  <c:v>41027</c:v>
                </c:pt>
                <c:pt idx="621">
                  <c:v>41028</c:v>
                </c:pt>
                <c:pt idx="622">
                  <c:v>41029</c:v>
                </c:pt>
                <c:pt idx="623">
                  <c:v>41030</c:v>
                </c:pt>
                <c:pt idx="624">
                  <c:v>41031</c:v>
                </c:pt>
                <c:pt idx="625">
                  <c:v>41032</c:v>
                </c:pt>
                <c:pt idx="626">
                  <c:v>41033</c:v>
                </c:pt>
                <c:pt idx="627">
                  <c:v>41034</c:v>
                </c:pt>
                <c:pt idx="628">
                  <c:v>41035</c:v>
                </c:pt>
                <c:pt idx="629">
                  <c:v>41036</c:v>
                </c:pt>
                <c:pt idx="630">
                  <c:v>41037</c:v>
                </c:pt>
                <c:pt idx="631">
                  <c:v>41038</c:v>
                </c:pt>
                <c:pt idx="632">
                  <c:v>41039</c:v>
                </c:pt>
                <c:pt idx="633">
                  <c:v>41040</c:v>
                </c:pt>
                <c:pt idx="634">
                  <c:v>41041</c:v>
                </c:pt>
                <c:pt idx="635">
                  <c:v>41042</c:v>
                </c:pt>
                <c:pt idx="636">
                  <c:v>41043</c:v>
                </c:pt>
                <c:pt idx="637">
                  <c:v>41044</c:v>
                </c:pt>
                <c:pt idx="638">
                  <c:v>41045</c:v>
                </c:pt>
                <c:pt idx="639">
                  <c:v>41046</c:v>
                </c:pt>
                <c:pt idx="640">
                  <c:v>41047</c:v>
                </c:pt>
                <c:pt idx="641">
                  <c:v>41048</c:v>
                </c:pt>
                <c:pt idx="642">
                  <c:v>41049</c:v>
                </c:pt>
                <c:pt idx="643">
                  <c:v>41050</c:v>
                </c:pt>
                <c:pt idx="644">
                  <c:v>41051</c:v>
                </c:pt>
                <c:pt idx="645">
                  <c:v>41052</c:v>
                </c:pt>
                <c:pt idx="646">
                  <c:v>41053</c:v>
                </c:pt>
                <c:pt idx="647">
                  <c:v>41054</c:v>
                </c:pt>
                <c:pt idx="648">
                  <c:v>41055</c:v>
                </c:pt>
                <c:pt idx="649">
                  <c:v>41056</c:v>
                </c:pt>
                <c:pt idx="650">
                  <c:v>41057</c:v>
                </c:pt>
                <c:pt idx="651">
                  <c:v>41058</c:v>
                </c:pt>
                <c:pt idx="652">
                  <c:v>41059</c:v>
                </c:pt>
                <c:pt idx="653">
                  <c:v>41060</c:v>
                </c:pt>
                <c:pt idx="654">
                  <c:v>41061</c:v>
                </c:pt>
                <c:pt idx="655">
                  <c:v>41062</c:v>
                </c:pt>
                <c:pt idx="656">
                  <c:v>41063</c:v>
                </c:pt>
                <c:pt idx="657">
                  <c:v>41064</c:v>
                </c:pt>
                <c:pt idx="658">
                  <c:v>41065</c:v>
                </c:pt>
                <c:pt idx="659">
                  <c:v>41066</c:v>
                </c:pt>
                <c:pt idx="660">
                  <c:v>41067</c:v>
                </c:pt>
                <c:pt idx="661">
                  <c:v>41068</c:v>
                </c:pt>
                <c:pt idx="662">
                  <c:v>41069</c:v>
                </c:pt>
                <c:pt idx="663">
                  <c:v>41070</c:v>
                </c:pt>
                <c:pt idx="664">
                  <c:v>41071</c:v>
                </c:pt>
                <c:pt idx="665">
                  <c:v>41072</c:v>
                </c:pt>
                <c:pt idx="666">
                  <c:v>41073</c:v>
                </c:pt>
                <c:pt idx="667">
                  <c:v>41074</c:v>
                </c:pt>
                <c:pt idx="668">
                  <c:v>41075</c:v>
                </c:pt>
                <c:pt idx="669">
                  <c:v>41076</c:v>
                </c:pt>
                <c:pt idx="670">
                  <c:v>41077</c:v>
                </c:pt>
                <c:pt idx="671">
                  <c:v>41078</c:v>
                </c:pt>
                <c:pt idx="672">
                  <c:v>41079</c:v>
                </c:pt>
                <c:pt idx="673">
                  <c:v>41080</c:v>
                </c:pt>
                <c:pt idx="674">
                  <c:v>41081</c:v>
                </c:pt>
                <c:pt idx="675">
                  <c:v>41082</c:v>
                </c:pt>
                <c:pt idx="676">
                  <c:v>41083</c:v>
                </c:pt>
                <c:pt idx="677">
                  <c:v>41084</c:v>
                </c:pt>
                <c:pt idx="678">
                  <c:v>41085</c:v>
                </c:pt>
                <c:pt idx="679">
                  <c:v>41086</c:v>
                </c:pt>
                <c:pt idx="680">
                  <c:v>41087</c:v>
                </c:pt>
                <c:pt idx="681">
                  <c:v>41088</c:v>
                </c:pt>
                <c:pt idx="682">
                  <c:v>41089</c:v>
                </c:pt>
                <c:pt idx="683">
                  <c:v>41090</c:v>
                </c:pt>
                <c:pt idx="684">
                  <c:v>41091</c:v>
                </c:pt>
                <c:pt idx="685">
                  <c:v>41092</c:v>
                </c:pt>
                <c:pt idx="686">
                  <c:v>41093</c:v>
                </c:pt>
                <c:pt idx="687">
                  <c:v>41094</c:v>
                </c:pt>
                <c:pt idx="688">
                  <c:v>41095</c:v>
                </c:pt>
                <c:pt idx="689">
                  <c:v>41096</c:v>
                </c:pt>
                <c:pt idx="690">
                  <c:v>41097</c:v>
                </c:pt>
                <c:pt idx="691">
                  <c:v>41098</c:v>
                </c:pt>
                <c:pt idx="692">
                  <c:v>41099</c:v>
                </c:pt>
                <c:pt idx="693">
                  <c:v>41100</c:v>
                </c:pt>
                <c:pt idx="694">
                  <c:v>41101</c:v>
                </c:pt>
                <c:pt idx="695">
                  <c:v>41102</c:v>
                </c:pt>
                <c:pt idx="696">
                  <c:v>41103</c:v>
                </c:pt>
                <c:pt idx="697">
                  <c:v>41104</c:v>
                </c:pt>
                <c:pt idx="698">
                  <c:v>41105</c:v>
                </c:pt>
                <c:pt idx="699">
                  <c:v>41106</c:v>
                </c:pt>
                <c:pt idx="700">
                  <c:v>41107</c:v>
                </c:pt>
                <c:pt idx="701">
                  <c:v>41108</c:v>
                </c:pt>
                <c:pt idx="702">
                  <c:v>41109</c:v>
                </c:pt>
                <c:pt idx="703">
                  <c:v>41110</c:v>
                </c:pt>
                <c:pt idx="704">
                  <c:v>41111</c:v>
                </c:pt>
                <c:pt idx="705">
                  <c:v>41112</c:v>
                </c:pt>
                <c:pt idx="706">
                  <c:v>41113</c:v>
                </c:pt>
                <c:pt idx="707">
                  <c:v>41114</c:v>
                </c:pt>
                <c:pt idx="708">
                  <c:v>41115</c:v>
                </c:pt>
                <c:pt idx="709">
                  <c:v>41116</c:v>
                </c:pt>
                <c:pt idx="710">
                  <c:v>41117</c:v>
                </c:pt>
                <c:pt idx="711">
                  <c:v>41118</c:v>
                </c:pt>
                <c:pt idx="712">
                  <c:v>41119</c:v>
                </c:pt>
                <c:pt idx="713">
                  <c:v>41120</c:v>
                </c:pt>
                <c:pt idx="714">
                  <c:v>41121</c:v>
                </c:pt>
                <c:pt idx="715">
                  <c:v>41122</c:v>
                </c:pt>
                <c:pt idx="716">
                  <c:v>41123</c:v>
                </c:pt>
                <c:pt idx="717">
                  <c:v>41124</c:v>
                </c:pt>
                <c:pt idx="718">
                  <c:v>41125</c:v>
                </c:pt>
                <c:pt idx="719">
                  <c:v>41126</c:v>
                </c:pt>
                <c:pt idx="720">
                  <c:v>41127</c:v>
                </c:pt>
                <c:pt idx="721">
                  <c:v>41128</c:v>
                </c:pt>
                <c:pt idx="722">
                  <c:v>41129</c:v>
                </c:pt>
                <c:pt idx="723">
                  <c:v>41130</c:v>
                </c:pt>
                <c:pt idx="724">
                  <c:v>41131</c:v>
                </c:pt>
                <c:pt idx="725">
                  <c:v>41132</c:v>
                </c:pt>
                <c:pt idx="726">
                  <c:v>41133</c:v>
                </c:pt>
                <c:pt idx="727">
                  <c:v>41134</c:v>
                </c:pt>
                <c:pt idx="728">
                  <c:v>41135</c:v>
                </c:pt>
                <c:pt idx="729">
                  <c:v>41136</c:v>
                </c:pt>
                <c:pt idx="730">
                  <c:v>41137</c:v>
                </c:pt>
                <c:pt idx="731">
                  <c:v>41138</c:v>
                </c:pt>
                <c:pt idx="732">
                  <c:v>41139</c:v>
                </c:pt>
                <c:pt idx="733">
                  <c:v>41140</c:v>
                </c:pt>
                <c:pt idx="734">
                  <c:v>41141</c:v>
                </c:pt>
                <c:pt idx="735">
                  <c:v>41142</c:v>
                </c:pt>
                <c:pt idx="736">
                  <c:v>41143</c:v>
                </c:pt>
                <c:pt idx="737">
                  <c:v>41144</c:v>
                </c:pt>
                <c:pt idx="738">
                  <c:v>41145</c:v>
                </c:pt>
                <c:pt idx="739">
                  <c:v>41147</c:v>
                </c:pt>
                <c:pt idx="740">
                  <c:v>41148</c:v>
                </c:pt>
                <c:pt idx="741">
                  <c:v>41149</c:v>
                </c:pt>
                <c:pt idx="742">
                  <c:v>41150</c:v>
                </c:pt>
                <c:pt idx="743">
                  <c:v>41151</c:v>
                </c:pt>
                <c:pt idx="744">
                  <c:v>41152</c:v>
                </c:pt>
                <c:pt idx="745">
                  <c:v>41153</c:v>
                </c:pt>
                <c:pt idx="746">
                  <c:v>41154</c:v>
                </c:pt>
                <c:pt idx="747">
                  <c:v>41155</c:v>
                </c:pt>
                <c:pt idx="748">
                  <c:v>41156</c:v>
                </c:pt>
                <c:pt idx="749">
                  <c:v>41157</c:v>
                </c:pt>
                <c:pt idx="750">
                  <c:v>41158</c:v>
                </c:pt>
                <c:pt idx="751">
                  <c:v>41159</c:v>
                </c:pt>
                <c:pt idx="752">
                  <c:v>41160</c:v>
                </c:pt>
                <c:pt idx="753">
                  <c:v>41161</c:v>
                </c:pt>
                <c:pt idx="754">
                  <c:v>41162</c:v>
                </c:pt>
                <c:pt idx="755">
                  <c:v>41163</c:v>
                </c:pt>
                <c:pt idx="756">
                  <c:v>41164</c:v>
                </c:pt>
                <c:pt idx="757">
                  <c:v>41165</c:v>
                </c:pt>
                <c:pt idx="758">
                  <c:v>41166</c:v>
                </c:pt>
                <c:pt idx="759">
                  <c:v>41167</c:v>
                </c:pt>
                <c:pt idx="760">
                  <c:v>41168</c:v>
                </c:pt>
                <c:pt idx="761">
                  <c:v>41169</c:v>
                </c:pt>
                <c:pt idx="762">
                  <c:v>41170</c:v>
                </c:pt>
                <c:pt idx="763">
                  <c:v>41171</c:v>
                </c:pt>
                <c:pt idx="764">
                  <c:v>41172</c:v>
                </c:pt>
                <c:pt idx="765">
                  <c:v>41173</c:v>
                </c:pt>
                <c:pt idx="766">
                  <c:v>41174</c:v>
                </c:pt>
                <c:pt idx="767">
                  <c:v>41175</c:v>
                </c:pt>
                <c:pt idx="768">
                  <c:v>41176</c:v>
                </c:pt>
                <c:pt idx="769">
                  <c:v>41177</c:v>
                </c:pt>
                <c:pt idx="770">
                  <c:v>41178</c:v>
                </c:pt>
                <c:pt idx="771">
                  <c:v>41179</c:v>
                </c:pt>
                <c:pt idx="772">
                  <c:v>41180</c:v>
                </c:pt>
                <c:pt idx="773">
                  <c:v>41181</c:v>
                </c:pt>
                <c:pt idx="774">
                  <c:v>41182</c:v>
                </c:pt>
                <c:pt idx="775">
                  <c:v>41183</c:v>
                </c:pt>
                <c:pt idx="776">
                  <c:v>41184</c:v>
                </c:pt>
                <c:pt idx="777">
                  <c:v>41185</c:v>
                </c:pt>
                <c:pt idx="778">
                  <c:v>41186</c:v>
                </c:pt>
                <c:pt idx="779">
                  <c:v>41187</c:v>
                </c:pt>
                <c:pt idx="780">
                  <c:v>41188</c:v>
                </c:pt>
                <c:pt idx="781">
                  <c:v>41189</c:v>
                </c:pt>
                <c:pt idx="782">
                  <c:v>41190</c:v>
                </c:pt>
                <c:pt idx="783">
                  <c:v>41191</c:v>
                </c:pt>
                <c:pt idx="784">
                  <c:v>41192</c:v>
                </c:pt>
                <c:pt idx="785">
                  <c:v>41193</c:v>
                </c:pt>
                <c:pt idx="786">
                  <c:v>41194</c:v>
                </c:pt>
                <c:pt idx="787">
                  <c:v>41195</c:v>
                </c:pt>
                <c:pt idx="788">
                  <c:v>41196</c:v>
                </c:pt>
                <c:pt idx="789">
                  <c:v>41197</c:v>
                </c:pt>
                <c:pt idx="790">
                  <c:v>41198</c:v>
                </c:pt>
                <c:pt idx="791">
                  <c:v>41199</c:v>
                </c:pt>
                <c:pt idx="792">
                  <c:v>41200</c:v>
                </c:pt>
                <c:pt idx="793">
                  <c:v>41201</c:v>
                </c:pt>
                <c:pt idx="794">
                  <c:v>41202</c:v>
                </c:pt>
                <c:pt idx="795">
                  <c:v>41203</c:v>
                </c:pt>
                <c:pt idx="796">
                  <c:v>41204</c:v>
                </c:pt>
                <c:pt idx="797">
                  <c:v>41205</c:v>
                </c:pt>
                <c:pt idx="798">
                  <c:v>41206</c:v>
                </c:pt>
                <c:pt idx="799">
                  <c:v>41207</c:v>
                </c:pt>
                <c:pt idx="800">
                  <c:v>41208</c:v>
                </c:pt>
                <c:pt idx="801">
                  <c:v>41209</c:v>
                </c:pt>
                <c:pt idx="802">
                  <c:v>41210</c:v>
                </c:pt>
                <c:pt idx="803">
                  <c:v>41211</c:v>
                </c:pt>
                <c:pt idx="804">
                  <c:v>41212</c:v>
                </c:pt>
                <c:pt idx="805">
                  <c:v>41213</c:v>
                </c:pt>
                <c:pt idx="806">
                  <c:v>41214</c:v>
                </c:pt>
                <c:pt idx="807">
                  <c:v>41215</c:v>
                </c:pt>
                <c:pt idx="808">
                  <c:v>41216</c:v>
                </c:pt>
                <c:pt idx="809">
                  <c:v>41217</c:v>
                </c:pt>
                <c:pt idx="810">
                  <c:v>41218</c:v>
                </c:pt>
                <c:pt idx="811">
                  <c:v>41219</c:v>
                </c:pt>
                <c:pt idx="812">
                  <c:v>41220</c:v>
                </c:pt>
                <c:pt idx="813">
                  <c:v>41221</c:v>
                </c:pt>
                <c:pt idx="814">
                  <c:v>41222</c:v>
                </c:pt>
                <c:pt idx="815">
                  <c:v>41223</c:v>
                </c:pt>
                <c:pt idx="816">
                  <c:v>41224</c:v>
                </c:pt>
                <c:pt idx="817">
                  <c:v>41225</c:v>
                </c:pt>
                <c:pt idx="818">
                  <c:v>41226</c:v>
                </c:pt>
                <c:pt idx="819">
                  <c:v>41227</c:v>
                </c:pt>
                <c:pt idx="820">
                  <c:v>41228</c:v>
                </c:pt>
                <c:pt idx="821">
                  <c:v>41229</c:v>
                </c:pt>
                <c:pt idx="822">
                  <c:v>41230</c:v>
                </c:pt>
                <c:pt idx="823">
                  <c:v>41231</c:v>
                </c:pt>
                <c:pt idx="824">
                  <c:v>41232</c:v>
                </c:pt>
                <c:pt idx="825">
                  <c:v>41233</c:v>
                </c:pt>
                <c:pt idx="826">
                  <c:v>41234</c:v>
                </c:pt>
                <c:pt idx="827">
                  <c:v>41235</c:v>
                </c:pt>
                <c:pt idx="828">
                  <c:v>41236</c:v>
                </c:pt>
                <c:pt idx="829">
                  <c:v>41237</c:v>
                </c:pt>
                <c:pt idx="830">
                  <c:v>41238</c:v>
                </c:pt>
                <c:pt idx="831">
                  <c:v>41239</c:v>
                </c:pt>
                <c:pt idx="832">
                  <c:v>41240</c:v>
                </c:pt>
                <c:pt idx="833">
                  <c:v>41241</c:v>
                </c:pt>
                <c:pt idx="834">
                  <c:v>41242</c:v>
                </c:pt>
                <c:pt idx="835">
                  <c:v>41243</c:v>
                </c:pt>
                <c:pt idx="836">
                  <c:v>41244</c:v>
                </c:pt>
                <c:pt idx="837">
                  <c:v>41245</c:v>
                </c:pt>
                <c:pt idx="838">
                  <c:v>41246</c:v>
                </c:pt>
                <c:pt idx="839">
                  <c:v>41247</c:v>
                </c:pt>
                <c:pt idx="840">
                  <c:v>41248</c:v>
                </c:pt>
                <c:pt idx="841">
                  <c:v>41249</c:v>
                </c:pt>
                <c:pt idx="842">
                  <c:v>41250</c:v>
                </c:pt>
                <c:pt idx="843">
                  <c:v>41251</c:v>
                </c:pt>
                <c:pt idx="844">
                  <c:v>41252</c:v>
                </c:pt>
                <c:pt idx="845">
                  <c:v>41253</c:v>
                </c:pt>
                <c:pt idx="846">
                  <c:v>41254</c:v>
                </c:pt>
                <c:pt idx="847">
                  <c:v>41256</c:v>
                </c:pt>
                <c:pt idx="848">
                  <c:v>41257</c:v>
                </c:pt>
                <c:pt idx="849">
                  <c:v>41258</c:v>
                </c:pt>
                <c:pt idx="850">
                  <c:v>41259</c:v>
                </c:pt>
                <c:pt idx="851">
                  <c:v>41260</c:v>
                </c:pt>
                <c:pt idx="852">
                  <c:v>41261</c:v>
                </c:pt>
                <c:pt idx="853">
                  <c:v>41262</c:v>
                </c:pt>
                <c:pt idx="854">
                  <c:v>41263</c:v>
                </c:pt>
                <c:pt idx="855">
                  <c:v>41264</c:v>
                </c:pt>
                <c:pt idx="856">
                  <c:v>41265</c:v>
                </c:pt>
                <c:pt idx="857">
                  <c:v>41266</c:v>
                </c:pt>
                <c:pt idx="858">
                  <c:v>41267</c:v>
                </c:pt>
                <c:pt idx="859">
                  <c:v>41268</c:v>
                </c:pt>
                <c:pt idx="860">
                  <c:v>41269</c:v>
                </c:pt>
                <c:pt idx="861">
                  <c:v>41270</c:v>
                </c:pt>
                <c:pt idx="862">
                  <c:v>41271</c:v>
                </c:pt>
                <c:pt idx="863">
                  <c:v>41272</c:v>
                </c:pt>
                <c:pt idx="864">
                  <c:v>41273</c:v>
                </c:pt>
                <c:pt idx="865">
                  <c:v>41274</c:v>
                </c:pt>
                <c:pt idx="866">
                  <c:v>41275</c:v>
                </c:pt>
                <c:pt idx="867">
                  <c:v>41276</c:v>
                </c:pt>
                <c:pt idx="868">
                  <c:v>41277</c:v>
                </c:pt>
                <c:pt idx="869">
                  <c:v>41278</c:v>
                </c:pt>
                <c:pt idx="870">
                  <c:v>41279</c:v>
                </c:pt>
                <c:pt idx="871">
                  <c:v>41280</c:v>
                </c:pt>
                <c:pt idx="872">
                  <c:v>41281</c:v>
                </c:pt>
                <c:pt idx="873">
                  <c:v>41282</c:v>
                </c:pt>
                <c:pt idx="874">
                  <c:v>41283</c:v>
                </c:pt>
                <c:pt idx="875">
                  <c:v>41284</c:v>
                </c:pt>
                <c:pt idx="876">
                  <c:v>41285</c:v>
                </c:pt>
                <c:pt idx="877">
                  <c:v>41286</c:v>
                </c:pt>
                <c:pt idx="878">
                  <c:v>41287</c:v>
                </c:pt>
                <c:pt idx="879">
                  <c:v>41288</c:v>
                </c:pt>
                <c:pt idx="880">
                  <c:v>41289</c:v>
                </c:pt>
                <c:pt idx="881">
                  <c:v>41290</c:v>
                </c:pt>
                <c:pt idx="882">
                  <c:v>41291</c:v>
                </c:pt>
                <c:pt idx="883">
                  <c:v>41292</c:v>
                </c:pt>
                <c:pt idx="884">
                  <c:v>41293</c:v>
                </c:pt>
                <c:pt idx="885">
                  <c:v>41294</c:v>
                </c:pt>
                <c:pt idx="886">
                  <c:v>41295</c:v>
                </c:pt>
                <c:pt idx="887">
                  <c:v>41296</c:v>
                </c:pt>
                <c:pt idx="888">
                  <c:v>41297</c:v>
                </c:pt>
                <c:pt idx="889">
                  <c:v>41298</c:v>
                </c:pt>
                <c:pt idx="890">
                  <c:v>41299</c:v>
                </c:pt>
                <c:pt idx="891">
                  <c:v>41300</c:v>
                </c:pt>
                <c:pt idx="892">
                  <c:v>41301</c:v>
                </c:pt>
                <c:pt idx="893">
                  <c:v>41302</c:v>
                </c:pt>
                <c:pt idx="894">
                  <c:v>41303</c:v>
                </c:pt>
                <c:pt idx="895">
                  <c:v>41304</c:v>
                </c:pt>
                <c:pt idx="896">
                  <c:v>41305</c:v>
                </c:pt>
                <c:pt idx="897">
                  <c:v>41306</c:v>
                </c:pt>
                <c:pt idx="898">
                  <c:v>41307</c:v>
                </c:pt>
                <c:pt idx="899">
                  <c:v>41308</c:v>
                </c:pt>
                <c:pt idx="900">
                  <c:v>41309</c:v>
                </c:pt>
                <c:pt idx="901">
                  <c:v>41310</c:v>
                </c:pt>
                <c:pt idx="902">
                  <c:v>41311</c:v>
                </c:pt>
                <c:pt idx="903">
                  <c:v>41312</c:v>
                </c:pt>
                <c:pt idx="904">
                  <c:v>41313</c:v>
                </c:pt>
                <c:pt idx="905">
                  <c:v>41314</c:v>
                </c:pt>
                <c:pt idx="906">
                  <c:v>41315</c:v>
                </c:pt>
                <c:pt idx="907">
                  <c:v>41316</c:v>
                </c:pt>
                <c:pt idx="908">
                  <c:v>41317</c:v>
                </c:pt>
                <c:pt idx="909">
                  <c:v>41318</c:v>
                </c:pt>
                <c:pt idx="910">
                  <c:v>41319</c:v>
                </c:pt>
                <c:pt idx="911">
                  <c:v>41320</c:v>
                </c:pt>
                <c:pt idx="912">
                  <c:v>41321</c:v>
                </c:pt>
                <c:pt idx="913">
                  <c:v>41322</c:v>
                </c:pt>
                <c:pt idx="914">
                  <c:v>41323</c:v>
                </c:pt>
                <c:pt idx="915">
                  <c:v>41324</c:v>
                </c:pt>
                <c:pt idx="916">
                  <c:v>41325</c:v>
                </c:pt>
                <c:pt idx="917">
                  <c:v>41326</c:v>
                </c:pt>
                <c:pt idx="918">
                  <c:v>41327</c:v>
                </c:pt>
                <c:pt idx="919">
                  <c:v>41328</c:v>
                </c:pt>
                <c:pt idx="920">
                  <c:v>41329</c:v>
                </c:pt>
                <c:pt idx="921">
                  <c:v>41330</c:v>
                </c:pt>
                <c:pt idx="922">
                  <c:v>41331</c:v>
                </c:pt>
                <c:pt idx="923">
                  <c:v>41332</c:v>
                </c:pt>
                <c:pt idx="924">
                  <c:v>41333</c:v>
                </c:pt>
                <c:pt idx="925">
                  <c:v>41334</c:v>
                </c:pt>
                <c:pt idx="926">
                  <c:v>41335</c:v>
                </c:pt>
                <c:pt idx="927">
                  <c:v>41336</c:v>
                </c:pt>
                <c:pt idx="928">
                  <c:v>41337</c:v>
                </c:pt>
                <c:pt idx="929">
                  <c:v>41338</c:v>
                </c:pt>
                <c:pt idx="930">
                  <c:v>41339</c:v>
                </c:pt>
                <c:pt idx="931">
                  <c:v>41340</c:v>
                </c:pt>
                <c:pt idx="932">
                  <c:v>41341</c:v>
                </c:pt>
                <c:pt idx="933">
                  <c:v>41342</c:v>
                </c:pt>
                <c:pt idx="934">
                  <c:v>41343</c:v>
                </c:pt>
                <c:pt idx="935">
                  <c:v>41344</c:v>
                </c:pt>
                <c:pt idx="936">
                  <c:v>41345</c:v>
                </c:pt>
                <c:pt idx="937">
                  <c:v>41346</c:v>
                </c:pt>
                <c:pt idx="938">
                  <c:v>41347</c:v>
                </c:pt>
                <c:pt idx="939">
                  <c:v>41348</c:v>
                </c:pt>
                <c:pt idx="940">
                  <c:v>41349</c:v>
                </c:pt>
                <c:pt idx="941">
                  <c:v>41350</c:v>
                </c:pt>
                <c:pt idx="942">
                  <c:v>41351</c:v>
                </c:pt>
                <c:pt idx="943">
                  <c:v>41352</c:v>
                </c:pt>
                <c:pt idx="944">
                  <c:v>41353</c:v>
                </c:pt>
                <c:pt idx="945">
                  <c:v>41354</c:v>
                </c:pt>
                <c:pt idx="946">
                  <c:v>41355</c:v>
                </c:pt>
                <c:pt idx="947">
                  <c:v>41356</c:v>
                </c:pt>
                <c:pt idx="948">
                  <c:v>41357</c:v>
                </c:pt>
                <c:pt idx="949">
                  <c:v>41358</c:v>
                </c:pt>
                <c:pt idx="950">
                  <c:v>41359</c:v>
                </c:pt>
                <c:pt idx="951">
                  <c:v>41360</c:v>
                </c:pt>
                <c:pt idx="952">
                  <c:v>41361</c:v>
                </c:pt>
                <c:pt idx="953">
                  <c:v>41362</c:v>
                </c:pt>
                <c:pt idx="954">
                  <c:v>41363</c:v>
                </c:pt>
                <c:pt idx="955">
                  <c:v>41364</c:v>
                </c:pt>
                <c:pt idx="956">
                  <c:v>41365</c:v>
                </c:pt>
                <c:pt idx="957">
                  <c:v>41366</c:v>
                </c:pt>
                <c:pt idx="958">
                  <c:v>41367</c:v>
                </c:pt>
                <c:pt idx="959">
                  <c:v>41368</c:v>
                </c:pt>
                <c:pt idx="960">
                  <c:v>41369</c:v>
                </c:pt>
                <c:pt idx="961">
                  <c:v>41370</c:v>
                </c:pt>
                <c:pt idx="962">
                  <c:v>41371</c:v>
                </c:pt>
                <c:pt idx="963">
                  <c:v>41372</c:v>
                </c:pt>
                <c:pt idx="964">
                  <c:v>41373</c:v>
                </c:pt>
                <c:pt idx="965">
                  <c:v>41374</c:v>
                </c:pt>
                <c:pt idx="966">
                  <c:v>41375</c:v>
                </c:pt>
                <c:pt idx="967">
                  <c:v>41376</c:v>
                </c:pt>
                <c:pt idx="968">
                  <c:v>41377</c:v>
                </c:pt>
                <c:pt idx="969">
                  <c:v>41378</c:v>
                </c:pt>
                <c:pt idx="970">
                  <c:v>41379</c:v>
                </c:pt>
                <c:pt idx="971">
                  <c:v>41380</c:v>
                </c:pt>
                <c:pt idx="972">
                  <c:v>41381</c:v>
                </c:pt>
                <c:pt idx="973">
                  <c:v>41382</c:v>
                </c:pt>
                <c:pt idx="974">
                  <c:v>41383</c:v>
                </c:pt>
                <c:pt idx="975">
                  <c:v>41384</c:v>
                </c:pt>
                <c:pt idx="976">
                  <c:v>41385</c:v>
                </c:pt>
                <c:pt idx="977">
                  <c:v>41386</c:v>
                </c:pt>
                <c:pt idx="978">
                  <c:v>41387</c:v>
                </c:pt>
                <c:pt idx="979">
                  <c:v>41388</c:v>
                </c:pt>
                <c:pt idx="980">
                  <c:v>41389</c:v>
                </c:pt>
                <c:pt idx="981">
                  <c:v>41390</c:v>
                </c:pt>
                <c:pt idx="982">
                  <c:v>41391</c:v>
                </c:pt>
                <c:pt idx="983">
                  <c:v>41392</c:v>
                </c:pt>
                <c:pt idx="984">
                  <c:v>41393</c:v>
                </c:pt>
                <c:pt idx="985">
                  <c:v>41394</c:v>
                </c:pt>
                <c:pt idx="986">
                  <c:v>41395</c:v>
                </c:pt>
                <c:pt idx="987">
                  <c:v>41396</c:v>
                </c:pt>
                <c:pt idx="988">
                  <c:v>41397</c:v>
                </c:pt>
                <c:pt idx="989">
                  <c:v>41398</c:v>
                </c:pt>
                <c:pt idx="990">
                  <c:v>41399</c:v>
                </c:pt>
                <c:pt idx="991">
                  <c:v>41400</c:v>
                </c:pt>
                <c:pt idx="992">
                  <c:v>41401</c:v>
                </c:pt>
                <c:pt idx="993">
                  <c:v>41402</c:v>
                </c:pt>
                <c:pt idx="994">
                  <c:v>41403</c:v>
                </c:pt>
                <c:pt idx="995">
                  <c:v>41404</c:v>
                </c:pt>
                <c:pt idx="996">
                  <c:v>41405</c:v>
                </c:pt>
                <c:pt idx="997">
                  <c:v>41406</c:v>
                </c:pt>
                <c:pt idx="998">
                  <c:v>41407</c:v>
                </c:pt>
                <c:pt idx="999">
                  <c:v>41409</c:v>
                </c:pt>
                <c:pt idx="1000">
                  <c:v>41410</c:v>
                </c:pt>
                <c:pt idx="1001">
                  <c:v>41411</c:v>
                </c:pt>
                <c:pt idx="1002">
                  <c:v>41412</c:v>
                </c:pt>
                <c:pt idx="1003">
                  <c:v>41413</c:v>
                </c:pt>
                <c:pt idx="1004">
                  <c:v>41414</c:v>
                </c:pt>
                <c:pt idx="1005">
                  <c:v>41415</c:v>
                </c:pt>
                <c:pt idx="1006">
                  <c:v>41416</c:v>
                </c:pt>
                <c:pt idx="1007">
                  <c:v>41417</c:v>
                </c:pt>
                <c:pt idx="1008">
                  <c:v>41418</c:v>
                </c:pt>
                <c:pt idx="1009">
                  <c:v>41419</c:v>
                </c:pt>
                <c:pt idx="1010">
                  <c:v>41420</c:v>
                </c:pt>
                <c:pt idx="1011">
                  <c:v>41421</c:v>
                </c:pt>
                <c:pt idx="1012">
                  <c:v>41422</c:v>
                </c:pt>
                <c:pt idx="1013">
                  <c:v>41423</c:v>
                </c:pt>
                <c:pt idx="1014">
                  <c:v>41424</c:v>
                </c:pt>
                <c:pt idx="1015">
                  <c:v>41425</c:v>
                </c:pt>
                <c:pt idx="1016">
                  <c:v>41426</c:v>
                </c:pt>
                <c:pt idx="1017">
                  <c:v>41427</c:v>
                </c:pt>
                <c:pt idx="1018">
                  <c:v>41428</c:v>
                </c:pt>
                <c:pt idx="1019">
                  <c:v>41429</c:v>
                </c:pt>
                <c:pt idx="1020">
                  <c:v>41430</c:v>
                </c:pt>
                <c:pt idx="1021">
                  <c:v>41431</c:v>
                </c:pt>
                <c:pt idx="1022">
                  <c:v>41432</c:v>
                </c:pt>
                <c:pt idx="1023">
                  <c:v>41433</c:v>
                </c:pt>
                <c:pt idx="1024">
                  <c:v>41434</c:v>
                </c:pt>
                <c:pt idx="1025">
                  <c:v>41435</c:v>
                </c:pt>
                <c:pt idx="1026">
                  <c:v>41436</c:v>
                </c:pt>
                <c:pt idx="1027">
                  <c:v>41437</c:v>
                </c:pt>
                <c:pt idx="1028">
                  <c:v>41438</c:v>
                </c:pt>
                <c:pt idx="1029">
                  <c:v>41439</c:v>
                </c:pt>
                <c:pt idx="1030">
                  <c:v>41440</c:v>
                </c:pt>
                <c:pt idx="1031">
                  <c:v>41441</c:v>
                </c:pt>
                <c:pt idx="1032">
                  <c:v>41442</c:v>
                </c:pt>
                <c:pt idx="1033">
                  <c:v>41443</c:v>
                </c:pt>
                <c:pt idx="1034">
                  <c:v>41444</c:v>
                </c:pt>
                <c:pt idx="1035">
                  <c:v>41445</c:v>
                </c:pt>
                <c:pt idx="1036">
                  <c:v>41446</c:v>
                </c:pt>
                <c:pt idx="1037">
                  <c:v>41447</c:v>
                </c:pt>
                <c:pt idx="1038">
                  <c:v>41448</c:v>
                </c:pt>
                <c:pt idx="1039">
                  <c:v>41449</c:v>
                </c:pt>
                <c:pt idx="1040">
                  <c:v>41450</c:v>
                </c:pt>
                <c:pt idx="1041">
                  <c:v>41451</c:v>
                </c:pt>
                <c:pt idx="1042">
                  <c:v>41452</c:v>
                </c:pt>
                <c:pt idx="1043">
                  <c:v>41453</c:v>
                </c:pt>
                <c:pt idx="1044">
                  <c:v>41454</c:v>
                </c:pt>
                <c:pt idx="1045">
                  <c:v>41455</c:v>
                </c:pt>
                <c:pt idx="1046">
                  <c:v>41456</c:v>
                </c:pt>
                <c:pt idx="1047">
                  <c:v>41457</c:v>
                </c:pt>
                <c:pt idx="1048">
                  <c:v>41458</c:v>
                </c:pt>
                <c:pt idx="1049">
                  <c:v>41459</c:v>
                </c:pt>
                <c:pt idx="1050">
                  <c:v>41460</c:v>
                </c:pt>
                <c:pt idx="1051">
                  <c:v>41461</c:v>
                </c:pt>
                <c:pt idx="1052">
                  <c:v>41462</c:v>
                </c:pt>
                <c:pt idx="1053">
                  <c:v>41463</c:v>
                </c:pt>
                <c:pt idx="1054">
                  <c:v>41464</c:v>
                </c:pt>
                <c:pt idx="1055">
                  <c:v>41465</c:v>
                </c:pt>
                <c:pt idx="1056">
                  <c:v>41466</c:v>
                </c:pt>
                <c:pt idx="1057">
                  <c:v>41467</c:v>
                </c:pt>
                <c:pt idx="1058">
                  <c:v>41468</c:v>
                </c:pt>
                <c:pt idx="1059">
                  <c:v>41469</c:v>
                </c:pt>
                <c:pt idx="1060">
                  <c:v>41470</c:v>
                </c:pt>
                <c:pt idx="1061">
                  <c:v>41471</c:v>
                </c:pt>
                <c:pt idx="1062">
                  <c:v>41472</c:v>
                </c:pt>
                <c:pt idx="1063">
                  <c:v>41473</c:v>
                </c:pt>
                <c:pt idx="1064">
                  <c:v>41474</c:v>
                </c:pt>
                <c:pt idx="1065">
                  <c:v>41475</c:v>
                </c:pt>
                <c:pt idx="1066">
                  <c:v>41476</c:v>
                </c:pt>
                <c:pt idx="1067">
                  <c:v>41477</c:v>
                </c:pt>
                <c:pt idx="1068">
                  <c:v>41478</c:v>
                </c:pt>
                <c:pt idx="1069">
                  <c:v>41479</c:v>
                </c:pt>
                <c:pt idx="1070">
                  <c:v>41480</c:v>
                </c:pt>
                <c:pt idx="1071">
                  <c:v>41481</c:v>
                </c:pt>
                <c:pt idx="1072">
                  <c:v>41482</c:v>
                </c:pt>
                <c:pt idx="1073">
                  <c:v>41483</c:v>
                </c:pt>
                <c:pt idx="1074">
                  <c:v>41484</c:v>
                </c:pt>
                <c:pt idx="1075">
                  <c:v>41485</c:v>
                </c:pt>
                <c:pt idx="1076">
                  <c:v>41487</c:v>
                </c:pt>
                <c:pt idx="1077">
                  <c:v>41488</c:v>
                </c:pt>
                <c:pt idx="1078">
                  <c:v>41489</c:v>
                </c:pt>
                <c:pt idx="1079">
                  <c:v>41490</c:v>
                </c:pt>
                <c:pt idx="1080">
                  <c:v>41491</c:v>
                </c:pt>
                <c:pt idx="1081">
                  <c:v>41492</c:v>
                </c:pt>
                <c:pt idx="1082">
                  <c:v>41493</c:v>
                </c:pt>
                <c:pt idx="1083">
                  <c:v>41494</c:v>
                </c:pt>
                <c:pt idx="1084">
                  <c:v>41495</c:v>
                </c:pt>
                <c:pt idx="1085">
                  <c:v>41497</c:v>
                </c:pt>
                <c:pt idx="1086">
                  <c:v>41498</c:v>
                </c:pt>
                <c:pt idx="1087">
                  <c:v>41500</c:v>
                </c:pt>
                <c:pt idx="1088">
                  <c:v>41501</c:v>
                </c:pt>
                <c:pt idx="1089">
                  <c:v>41502</c:v>
                </c:pt>
                <c:pt idx="1090">
                  <c:v>41503</c:v>
                </c:pt>
                <c:pt idx="1091">
                  <c:v>41504</c:v>
                </c:pt>
                <c:pt idx="1092">
                  <c:v>41505</c:v>
                </c:pt>
                <c:pt idx="1093">
                  <c:v>41506</c:v>
                </c:pt>
                <c:pt idx="1094">
                  <c:v>41507</c:v>
                </c:pt>
                <c:pt idx="1095">
                  <c:v>41508</c:v>
                </c:pt>
                <c:pt idx="1096">
                  <c:v>41509</c:v>
                </c:pt>
                <c:pt idx="1097">
                  <c:v>41510</c:v>
                </c:pt>
                <c:pt idx="1098">
                  <c:v>41511</c:v>
                </c:pt>
                <c:pt idx="1099">
                  <c:v>41512</c:v>
                </c:pt>
                <c:pt idx="1100">
                  <c:v>41513</c:v>
                </c:pt>
                <c:pt idx="1101">
                  <c:v>41514</c:v>
                </c:pt>
                <c:pt idx="1102">
                  <c:v>41516</c:v>
                </c:pt>
                <c:pt idx="1103">
                  <c:v>41517</c:v>
                </c:pt>
                <c:pt idx="1104">
                  <c:v>41519</c:v>
                </c:pt>
                <c:pt idx="1105">
                  <c:v>41520</c:v>
                </c:pt>
                <c:pt idx="1106">
                  <c:v>41521</c:v>
                </c:pt>
                <c:pt idx="1107">
                  <c:v>41522</c:v>
                </c:pt>
                <c:pt idx="1108">
                  <c:v>41523</c:v>
                </c:pt>
                <c:pt idx="1109">
                  <c:v>41524</c:v>
                </c:pt>
                <c:pt idx="1110">
                  <c:v>41525</c:v>
                </c:pt>
                <c:pt idx="1111">
                  <c:v>41526</c:v>
                </c:pt>
                <c:pt idx="1112">
                  <c:v>41527</c:v>
                </c:pt>
                <c:pt idx="1113">
                  <c:v>41528</c:v>
                </c:pt>
                <c:pt idx="1114">
                  <c:v>41529</c:v>
                </c:pt>
                <c:pt idx="1115">
                  <c:v>41530</c:v>
                </c:pt>
                <c:pt idx="1116">
                  <c:v>41531</c:v>
                </c:pt>
                <c:pt idx="1117">
                  <c:v>41532</c:v>
                </c:pt>
                <c:pt idx="1118">
                  <c:v>41533</c:v>
                </c:pt>
                <c:pt idx="1119">
                  <c:v>41534</c:v>
                </c:pt>
                <c:pt idx="1120">
                  <c:v>41535</c:v>
                </c:pt>
                <c:pt idx="1121">
                  <c:v>41536</c:v>
                </c:pt>
                <c:pt idx="1122">
                  <c:v>41537</c:v>
                </c:pt>
                <c:pt idx="1123">
                  <c:v>41538</c:v>
                </c:pt>
                <c:pt idx="1124">
                  <c:v>41539</c:v>
                </c:pt>
                <c:pt idx="1125">
                  <c:v>41540</c:v>
                </c:pt>
                <c:pt idx="1126">
                  <c:v>41541</c:v>
                </c:pt>
                <c:pt idx="1127">
                  <c:v>41542</c:v>
                </c:pt>
                <c:pt idx="1128">
                  <c:v>41543</c:v>
                </c:pt>
                <c:pt idx="1129">
                  <c:v>41544</c:v>
                </c:pt>
                <c:pt idx="1130">
                  <c:v>41545</c:v>
                </c:pt>
                <c:pt idx="1131">
                  <c:v>41546</c:v>
                </c:pt>
                <c:pt idx="1132">
                  <c:v>41547</c:v>
                </c:pt>
                <c:pt idx="1133">
                  <c:v>41548</c:v>
                </c:pt>
                <c:pt idx="1134">
                  <c:v>41549</c:v>
                </c:pt>
                <c:pt idx="1135">
                  <c:v>41550</c:v>
                </c:pt>
                <c:pt idx="1136">
                  <c:v>41551</c:v>
                </c:pt>
                <c:pt idx="1137">
                  <c:v>41552</c:v>
                </c:pt>
                <c:pt idx="1138">
                  <c:v>41553</c:v>
                </c:pt>
                <c:pt idx="1139">
                  <c:v>41554</c:v>
                </c:pt>
                <c:pt idx="1140">
                  <c:v>41555</c:v>
                </c:pt>
                <c:pt idx="1141">
                  <c:v>41556</c:v>
                </c:pt>
                <c:pt idx="1142">
                  <c:v>41557</c:v>
                </c:pt>
                <c:pt idx="1143">
                  <c:v>41558</c:v>
                </c:pt>
                <c:pt idx="1144">
                  <c:v>41559</c:v>
                </c:pt>
                <c:pt idx="1145">
                  <c:v>41560</c:v>
                </c:pt>
                <c:pt idx="1146">
                  <c:v>41561</c:v>
                </c:pt>
                <c:pt idx="1147">
                  <c:v>41562</c:v>
                </c:pt>
                <c:pt idx="1148">
                  <c:v>41563</c:v>
                </c:pt>
                <c:pt idx="1149">
                  <c:v>41564</c:v>
                </c:pt>
                <c:pt idx="1150">
                  <c:v>41565</c:v>
                </c:pt>
                <c:pt idx="1151">
                  <c:v>41566</c:v>
                </c:pt>
                <c:pt idx="1152">
                  <c:v>41567</c:v>
                </c:pt>
                <c:pt idx="1153">
                  <c:v>41568</c:v>
                </c:pt>
                <c:pt idx="1154">
                  <c:v>41569</c:v>
                </c:pt>
                <c:pt idx="1155">
                  <c:v>41570</c:v>
                </c:pt>
                <c:pt idx="1156">
                  <c:v>41571</c:v>
                </c:pt>
                <c:pt idx="1157">
                  <c:v>41572</c:v>
                </c:pt>
                <c:pt idx="1158">
                  <c:v>41573</c:v>
                </c:pt>
                <c:pt idx="1159">
                  <c:v>41574</c:v>
                </c:pt>
                <c:pt idx="1160">
                  <c:v>41575</c:v>
                </c:pt>
                <c:pt idx="1161">
                  <c:v>41576</c:v>
                </c:pt>
                <c:pt idx="1162">
                  <c:v>41577</c:v>
                </c:pt>
                <c:pt idx="1163">
                  <c:v>41578</c:v>
                </c:pt>
                <c:pt idx="1164">
                  <c:v>41579</c:v>
                </c:pt>
                <c:pt idx="1165">
                  <c:v>41580</c:v>
                </c:pt>
                <c:pt idx="1166">
                  <c:v>41581</c:v>
                </c:pt>
                <c:pt idx="1167">
                  <c:v>41582</c:v>
                </c:pt>
                <c:pt idx="1168">
                  <c:v>41583</c:v>
                </c:pt>
                <c:pt idx="1169">
                  <c:v>41584</c:v>
                </c:pt>
                <c:pt idx="1170">
                  <c:v>41585</c:v>
                </c:pt>
                <c:pt idx="1171">
                  <c:v>41586</c:v>
                </c:pt>
                <c:pt idx="1172">
                  <c:v>41587</c:v>
                </c:pt>
                <c:pt idx="1173">
                  <c:v>41588</c:v>
                </c:pt>
                <c:pt idx="1174">
                  <c:v>41589</c:v>
                </c:pt>
                <c:pt idx="1175">
                  <c:v>41590</c:v>
                </c:pt>
                <c:pt idx="1176">
                  <c:v>41591</c:v>
                </c:pt>
                <c:pt idx="1177">
                  <c:v>41592</c:v>
                </c:pt>
                <c:pt idx="1178">
                  <c:v>41593</c:v>
                </c:pt>
                <c:pt idx="1179">
                  <c:v>41594</c:v>
                </c:pt>
                <c:pt idx="1180">
                  <c:v>41595</c:v>
                </c:pt>
                <c:pt idx="1181">
                  <c:v>41596</c:v>
                </c:pt>
                <c:pt idx="1182">
                  <c:v>41597</c:v>
                </c:pt>
                <c:pt idx="1183">
                  <c:v>41598</c:v>
                </c:pt>
                <c:pt idx="1184">
                  <c:v>41599</c:v>
                </c:pt>
                <c:pt idx="1185">
                  <c:v>41600</c:v>
                </c:pt>
                <c:pt idx="1186">
                  <c:v>41601</c:v>
                </c:pt>
                <c:pt idx="1187">
                  <c:v>41602</c:v>
                </c:pt>
                <c:pt idx="1188">
                  <c:v>41603</c:v>
                </c:pt>
                <c:pt idx="1189">
                  <c:v>41604</c:v>
                </c:pt>
                <c:pt idx="1190">
                  <c:v>41605</c:v>
                </c:pt>
                <c:pt idx="1191">
                  <c:v>41606</c:v>
                </c:pt>
                <c:pt idx="1192">
                  <c:v>41607</c:v>
                </c:pt>
                <c:pt idx="1193">
                  <c:v>41608</c:v>
                </c:pt>
                <c:pt idx="1194">
                  <c:v>41609</c:v>
                </c:pt>
                <c:pt idx="1195">
                  <c:v>41610</c:v>
                </c:pt>
                <c:pt idx="1196">
                  <c:v>41611</c:v>
                </c:pt>
                <c:pt idx="1197">
                  <c:v>41612</c:v>
                </c:pt>
                <c:pt idx="1198">
                  <c:v>41613</c:v>
                </c:pt>
                <c:pt idx="1199">
                  <c:v>41614</c:v>
                </c:pt>
                <c:pt idx="1200">
                  <c:v>41615</c:v>
                </c:pt>
                <c:pt idx="1201">
                  <c:v>41616</c:v>
                </c:pt>
                <c:pt idx="1202">
                  <c:v>41617</c:v>
                </c:pt>
                <c:pt idx="1203">
                  <c:v>41618</c:v>
                </c:pt>
                <c:pt idx="1204">
                  <c:v>41619</c:v>
                </c:pt>
                <c:pt idx="1205">
                  <c:v>41620</c:v>
                </c:pt>
                <c:pt idx="1206">
                  <c:v>41621</c:v>
                </c:pt>
                <c:pt idx="1207">
                  <c:v>41622</c:v>
                </c:pt>
                <c:pt idx="1208">
                  <c:v>41623</c:v>
                </c:pt>
                <c:pt idx="1209">
                  <c:v>41624</c:v>
                </c:pt>
                <c:pt idx="1210">
                  <c:v>41625</c:v>
                </c:pt>
                <c:pt idx="1211">
                  <c:v>41626</c:v>
                </c:pt>
                <c:pt idx="1212">
                  <c:v>41627</c:v>
                </c:pt>
                <c:pt idx="1213">
                  <c:v>41628</c:v>
                </c:pt>
                <c:pt idx="1214">
                  <c:v>41629</c:v>
                </c:pt>
                <c:pt idx="1215">
                  <c:v>41630</c:v>
                </c:pt>
                <c:pt idx="1216">
                  <c:v>41631</c:v>
                </c:pt>
                <c:pt idx="1217">
                  <c:v>41632</c:v>
                </c:pt>
                <c:pt idx="1218">
                  <c:v>41633</c:v>
                </c:pt>
                <c:pt idx="1219">
                  <c:v>41634</c:v>
                </c:pt>
                <c:pt idx="1220">
                  <c:v>41635</c:v>
                </c:pt>
                <c:pt idx="1221">
                  <c:v>41636</c:v>
                </c:pt>
                <c:pt idx="1222">
                  <c:v>41637</c:v>
                </c:pt>
                <c:pt idx="1223">
                  <c:v>41638</c:v>
                </c:pt>
                <c:pt idx="1224">
                  <c:v>41639</c:v>
                </c:pt>
                <c:pt idx="1225">
                  <c:v>41640</c:v>
                </c:pt>
                <c:pt idx="1226">
                  <c:v>41641</c:v>
                </c:pt>
                <c:pt idx="1227">
                  <c:v>41642</c:v>
                </c:pt>
                <c:pt idx="1228">
                  <c:v>41643</c:v>
                </c:pt>
                <c:pt idx="1229">
                  <c:v>41644</c:v>
                </c:pt>
                <c:pt idx="1230">
                  <c:v>41645</c:v>
                </c:pt>
                <c:pt idx="1231">
                  <c:v>41646</c:v>
                </c:pt>
                <c:pt idx="1232">
                  <c:v>41647</c:v>
                </c:pt>
                <c:pt idx="1233">
                  <c:v>41648</c:v>
                </c:pt>
                <c:pt idx="1234">
                  <c:v>41649</c:v>
                </c:pt>
                <c:pt idx="1235">
                  <c:v>41650</c:v>
                </c:pt>
              </c:numCache>
            </c:numRef>
          </c:xVal>
          <c:yVal>
            <c:numRef>
              <c:f>'market-cap'!$B$2:$B$1237</c:f>
              <c:numCache>
                <c:formatCode>_("$"* #,##0.00_);_("$"* \(#,##0.00\);_("$"* "-"??_);_(@_)</c:formatCode>
                <c:ptCount val="1236"/>
                <c:pt idx="0">
                  <c:v>287932.82500000001</c:v>
                </c:pt>
                <c:pt idx="1">
                  <c:v>277566.59999999998</c:v>
                </c:pt>
                <c:pt idx="2">
                  <c:v>258543.52</c:v>
                </c:pt>
                <c:pt idx="3">
                  <c:v>251208.87499999898</c:v>
                </c:pt>
                <c:pt idx="4">
                  <c:v>252573.82954999991</c:v>
                </c:pt>
                <c:pt idx="5">
                  <c:v>251350.56</c:v>
                </c:pt>
                <c:pt idx="6">
                  <c:v>250552.5</c:v>
                </c:pt>
                <c:pt idx="7">
                  <c:v>254612.9785</c:v>
                </c:pt>
                <c:pt idx="8">
                  <c:v>253887.02499999991</c:v>
                </c:pt>
                <c:pt idx="9">
                  <c:v>254574.79675000001</c:v>
                </c:pt>
                <c:pt idx="10">
                  <c:v>249414.75</c:v>
                </c:pt>
                <c:pt idx="11">
                  <c:v>249996.5</c:v>
                </c:pt>
                <c:pt idx="12">
                  <c:v>249739.19999999899</c:v>
                </c:pt>
                <c:pt idx="13">
                  <c:v>266440.05</c:v>
                </c:pt>
                <c:pt idx="14">
                  <c:v>251446.89399999991</c:v>
                </c:pt>
                <c:pt idx="15">
                  <c:v>251747.1</c:v>
                </c:pt>
                <c:pt idx="16">
                  <c:v>244463.995</c:v>
                </c:pt>
                <c:pt idx="17">
                  <c:v>246914.47</c:v>
                </c:pt>
                <c:pt idx="18">
                  <c:v>239284.55</c:v>
                </c:pt>
                <c:pt idx="19">
                  <c:v>246039.639999999</c:v>
                </c:pt>
                <c:pt idx="20">
                  <c:v>250883.20000000001</c:v>
                </c:pt>
                <c:pt idx="21">
                  <c:v>242922.06</c:v>
                </c:pt>
                <c:pt idx="22">
                  <c:v>244021.75200000001</c:v>
                </c:pt>
                <c:pt idx="23">
                  <c:v>246027.59999999899</c:v>
                </c:pt>
                <c:pt idx="24">
                  <c:v>245020.11300000001</c:v>
                </c:pt>
                <c:pt idx="25">
                  <c:v>245482.8</c:v>
                </c:pt>
                <c:pt idx="26">
                  <c:v>257951.78144999998</c:v>
                </c:pt>
                <c:pt idx="27">
                  <c:v>246598.26749999999</c:v>
                </c:pt>
                <c:pt idx="28">
                  <c:v>255534.65</c:v>
                </c:pt>
                <c:pt idx="29">
                  <c:v>699282.5</c:v>
                </c:pt>
                <c:pt idx="30">
                  <c:v>247934.25999999899</c:v>
                </c:pt>
                <c:pt idx="31">
                  <c:v>244586.58</c:v>
                </c:pt>
                <c:pt idx="32">
                  <c:v>245308.24500000008</c:v>
                </c:pt>
                <c:pt idx="33">
                  <c:v>252809.19144999998</c:v>
                </c:pt>
                <c:pt idx="34">
                  <c:v>256712.94</c:v>
                </c:pt>
                <c:pt idx="35">
                  <c:v>256868.23499999999</c:v>
                </c:pt>
                <c:pt idx="36">
                  <c:v>255382.47999999899</c:v>
                </c:pt>
                <c:pt idx="37">
                  <c:v>256863.6</c:v>
                </c:pt>
                <c:pt idx="38">
                  <c:v>256861.495</c:v>
                </c:pt>
                <c:pt idx="39">
                  <c:v>255815.03999999899</c:v>
                </c:pt>
                <c:pt idx="40">
                  <c:v>255932.43654999998</c:v>
                </c:pt>
                <c:pt idx="41">
                  <c:v>256372.69809999899</c:v>
                </c:pt>
                <c:pt idx="42">
                  <c:v>259127.12649999993</c:v>
                </c:pt>
                <c:pt idx="43">
                  <c:v>257528.79</c:v>
                </c:pt>
                <c:pt idx="44">
                  <c:v>256847.25599999999</c:v>
                </c:pt>
                <c:pt idx="45">
                  <c:v>257658.54415</c:v>
                </c:pt>
                <c:pt idx="46">
                  <c:v>257996.4387</c:v>
                </c:pt>
                <c:pt idx="47">
                  <c:v>255875.29</c:v>
                </c:pt>
                <c:pt idx="48">
                  <c:v>258853.1</c:v>
                </c:pt>
                <c:pt idx="49">
                  <c:v>263457.41200000001</c:v>
                </c:pt>
                <c:pt idx="50">
                  <c:v>265151.03999999998</c:v>
                </c:pt>
                <c:pt idx="51">
                  <c:v>267797.31</c:v>
                </c:pt>
                <c:pt idx="52">
                  <c:v>370057.6</c:v>
                </c:pt>
                <c:pt idx="53">
                  <c:v>505584.12849999999</c:v>
                </c:pt>
                <c:pt idx="54">
                  <c:v>506574</c:v>
                </c:pt>
                <c:pt idx="55">
                  <c:v>550283.97</c:v>
                </c:pt>
                <c:pt idx="56">
                  <c:v>419532.3</c:v>
                </c:pt>
                <c:pt idx="57">
                  <c:v>403384.25</c:v>
                </c:pt>
                <c:pt idx="58">
                  <c:v>446853.75</c:v>
                </c:pt>
                <c:pt idx="59">
                  <c:v>507535</c:v>
                </c:pt>
                <c:pt idx="60">
                  <c:v>466187.55</c:v>
                </c:pt>
                <c:pt idx="61">
                  <c:v>448414.72499999998</c:v>
                </c:pt>
                <c:pt idx="62">
                  <c:v>443322.3</c:v>
                </c:pt>
                <c:pt idx="63">
                  <c:v>441984</c:v>
                </c:pt>
                <c:pt idx="64">
                  <c:v>445778.85</c:v>
                </c:pt>
                <c:pt idx="65">
                  <c:v>473016.4</c:v>
                </c:pt>
                <c:pt idx="66">
                  <c:v>465155.75</c:v>
                </c:pt>
                <c:pt idx="67">
                  <c:v>474842.10949999886</c:v>
                </c:pt>
                <c:pt idx="68">
                  <c:v>829426</c:v>
                </c:pt>
                <c:pt idx="69">
                  <c:v>656385</c:v>
                </c:pt>
                <c:pt idx="70">
                  <c:v>833720</c:v>
                </c:pt>
                <c:pt idx="71">
                  <c:v>835734</c:v>
                </c:pt>
                <c:pt idx="72">
                  <c:v>837820.59349999996</c:v>
                </c:pt>
                <c:pt idx="73">
                  <c:v>844430.1</c:v>
                </c:pt>
                <c:pt idx="74">
                  <c:v>850711.88999999897</c:v>
                </c:pt>
                <c:pt idx="75">
                  <c:v>883997.8</c:v>
                </c:pt>
                <c:pt idx="76">
                  <c:v>879191</c:v>
                </c:pt>
                <c:pt idx="77">
                  <c:v>871930</c:v>
                </c:pt>
                <c:pt idx="78">
                  <c:v>1229263.75</c:v>
                </c:pt>
                <c:pt idx="79">
                  <c:v>1057230.3960000006</c:v>
                </c:pt>
                <c:pt idx="80">
                  <c:v>1077282.9449999998</c:v>
                </c:pt>
                <c:pt idx="81">
                  <c:v>1305188.5</c:v>
                </c:pt>
                <c:pt idx="82">
                  <c:v>2256520.4869499984</c:v>
                </c:pt>
                <c:pt idx="83">
                  <c:v>1674657</c:v>
                </c:pt>
                <c:pt idx="84">
                  <c:v>1528432.0799999908</c:v>
                </c:pt>
                <c:pt idx="85">
                  <c:v>1212884.9249999998</c:v>
                </c:pt>
                <c:pt idx="86">
                  <c:v>1094244</c:v>
                </c:pt>
                <c:pt idx="87">
                  <c:v>1146542.9000000004</c:v>
                </c:pt>
                <c:pt idx="88">
                  <c:v>1373655</c:v>
                </c:pt>
                <c:pt idx="89">
                  <c:v>1372634.25</c:v>
                </c:pt>
                <c:pt idx="90">
                  <c:v>1301389.04</c:v>
                </c:pt>
                <c:pt idx="91">
                  <c:v>1303487.2950000002</c:v>
                </c:pt>
                <c:pt idx="92">
                  <c:v>1294538</c:v>
                </c:pt>
                <c:pt idx="93">
                  <c:v>1344580.3635000007</c:v>
                </c:pt>
                <c:pt idx="94">
                  <c:v>1314478.4000000004</c:v>
                </c:pt>
                <c:pt idx="95">
                  <c:v>1344008.95</c:v>
                </c:pt>
                <c:pt idx="96">
                  <c:v>1350617</c:v>
                </c:pt>
                <c:pt idx="97">
                  <c:v>1315614.5999999908</c:v>
                </c:pt>
                <c:pt idx="98">
                  <c:v>1345212.75</c:v>
                </c:pt>
                <c:pt idx="99">
                  <c:v>1324888.4325000001</c:v>
                </c:pt>
                <c:pt idx="100">
                  <c:v>1327039.1565000007</c:v>
                </c:pt>
                <c:pt idx="101">
                  <c:v>1358155.5</c:v>
                </c:pt>
                <c:pt idx="102">
                  <c:v>1339135.3513500001</c:v>
                </c:pt>
                <c:pt idx="103">
                  <c:v>1342491.1394999907</c:v>
                </c:pt>
                <c:pt idx="104">
                  <c:v>1318986.45</c:v>
                </c:pt>
                <c:pt idx="105">
                  <c:v>1302963.75</c:v>
                </c:pt>
                <c:pt idx="106">
                  <c:v>1068052.5</c:v>
                </c:pt>
                <c:pt idx="107">
                  <c:v>1189137.5</c:v>
                </c:pt>
                <c:pt idx="108">
                  <c:v>1216798.095</c:v>
                </c:pt>
                <c:pt idx="109">
                  <c:v>1236791.1900000006</c:v>
                </c:pt>
                <c:pt idx="110">
                  <c:v>1125415</c:v>
                </c:pt>
                <c:pt idx="111">
                  <c:v>1080225</c:v>
                </c:pt>
                <c:pt idx="112">
                  <c:v>1087658.9000000004</c:v>
                </c:pt>
                <c:pt idx="113">
                  <c:v>1194954.3400000001</c:v>
                </c:pt>
                <c:pt idx="114">
                  <c:v>1155003.96</c:v>
                </c:pt>
                <c:pt idx="115">
                  <c:v>988216.79999999842</c:v>
                </c:pt>
                <c:pt idx="116">
                  <c:v>1104012</c:v>
                </c:pt>
                <c:pt idx="117">
                  <c:v>1108422</c:v>
                </c:pt>
                <c:pt idx="118">
                  <c:v>1107622.868</c:v>
                </c:pt>
                <c:pt idx="119">
                  <c:v>1121767.5</c:v>
                </c:pt>
                <c:pt idx="120">
                  <c:v>1205914.1600000008</c:v>
                </c:pt>
                <c:pt idx="121">
                  <c:v>1203803.45</c:v>
                </c:pt>
                <c:pt idx="122">
                  <c:v>1250558.25</c:v>
                </c:pt>
                <c:pt idx="123">
                  <c:v>1223100.45</c:v>
                </c:pt>
                <c:pt idx="124">
                  <c:v>1229820.375</c:v>
                </c:pt>
                <c:pt idx="125">
                  <c:v>1355530</c:v>
                </c:pt>
                <c:pt idx="126">
                  <c:v>1329048.9645</c:v>
                </c:pt>
                <c:pt idx="127">
                  <c:v>1320835.6500000008</c:v>
                </c:pt>
                <c:pt idx="128">
                  <c:v>1238525</c:v>
                </c:pt>
                <c:pt idx="129">
                  <c:v>1240400</c:v>
                </c:pt>
                <c:pt idx="130">
                  <c:v>1242425</c:v>
                </c:pt>
                <c:pt idx="131">
                  <c:v>1343798.5229500008</c:v>
                </c:pt>
                <c:pt idx="132">
                  <c:v>1321051.5</c:v>
                </c:pt>
                <c:pt idx="133">
                  <c:v>1398194</c:v>
                </c:pt>
                <c:pt idx="134">
                  <c:v>1505647.1500000001</c:v>
                </c:pt>
                <c:pt idx="135">
                  <c:v>1503039.98985</c:v>
                </c:pt>
                <c:pt idx="136">
                  <c:v>1505499.9816499997</c:v>
                </c:pt>
                <c:pt idx="137">
                  <c:v>1508164.9454999999</c:v>
                </c:pt>
                <c:pt idx="138">
                  <c:v>1510854.855</c:v>
                </c:pt>
                <c:pt idx="139">
                  <c:v>1513324.9110999999</c:v>
                </c:pt>
                <c:pt idx="140">
                  <c:v>1514954.79345</c:v>
                </c:pt>
                <c:pt idx="141">
                  <c:v>1512645.8318999901</c:v>
                </c:pt>
                <c:pt idx="142">
                  <c:v>1514853.5999999908</c:v>
                </c:pt>
                <c:pt idx="143">
                  <c:v>1633699.2</c:v>
                </c:pt>
                <c:pt idx="144">
                  <c:v>1641355.1136</c:v>
                </c:pt>
                <c:pt idx="145">
                  <c:v>1644318.2183999999</c:v>
                </c:pt>
                <c:pt idx="146">
                  <c:v>1677620.35</c:v>
                </c:pt>
                <c:pt idx="147">
                  <c:v>1680285.25</c:v>
                </c:pt>
                <c:pt idx="148">
                  <c:v>1790460</c:v>
                </c:pt>
                <c:pt idx="149">
                  <c:v>2075564.25</c:v>
                </c:pt>
                <c:pt idx="150">
                  <c:v>2310097.5</c:v>
                </c:pt>
                <c:pt idx="151">
                  <c:v>2056860</c:v>
                </c:pt>
                <c:pt idx="152">
                  <c:v>2060320</c:v>
                </c:pt>
                <c:pt idx="153">
                  <c:v>2063780</c:v>
                </c:pt>
                <c:pt idx="154">
                  <c:v>1998640.6275000006</c:v>
                </c:pt>
                <c:pt idx="155">
                  <c:v>1760391.61</c:v>
                </c:pt>
                <c:pt idx="156">
                  <c:v>1905303.75</c:v>
                </c:pt>
                <c:pt idx="157">
                  <c:v>2285096</c:v>
                </c:pt>
                <c:pt idx="158">
                  <c:v>2236167.84</c:v>
                </c:pt>
                <c:pt idx="159">
                  <c:v>2314847.4299999899</c:v>
                </c:pt>
                <c:pt idx="160">
                  <c:v>2312061.2999999998</c:v>
                </c:pt>
                <c:pt idx="161">
                  <c:v>2221432.5</c:v>
                </c:pt>
                <c:pt idx="162">
                  <c:v>2225576.25</c:v>
                </c:pt>
                <c:pt idx="163">
                  <c:v>2189116.9099999997</c:v>
                </c:pt>
                <c:pt idx="164">
                  <c:v>2363760</c:v>
                </c:pt>
                <c:pt idx="165">
                  <c:v>2346093.7999999998</c:v>
                </c:pt>
                <c:pt idx="166">
                  <c:v>2528880</c:v>
                </c:pt>
                <c:pt idx="167">
                  <c:v>2638000</c:v>
                </c:pt>
                <c:pt idx="168">
                  <c:v>5020702.5</c:v>
                </c:pt>
                <c:pt idx="169">
                  <c:v>4446686.0119500002</c:v>
                </c:pt>
                <c:pt idx="170">
                  <c:v>3975375</c:v>
                </c:pt>
                <c:pt idx="171">
                  <c:v>4672800</c:v>
                </c:pt>
                <c:pt idx="172">
                  <c:v>4876064.8050000006</c:v>
                </c:pt>
                <c:pt idx="173">
                  <c:v>4901668</c:v>
                </c:pt>
                <c:pt idx="174">
                  <c:v>4835608.4700000025</c:v>
                </c:pt>
                <c:pt idx="175">
                  <c:v>4812120</c:v>
                </c:pt>
                <c:pt idx="176">
                  <c:v>5007813.25</c:v>
                </c:pt>
                <c:pt idx="177">
                  <c:v>5901940</c:v>
                </c:pt>
                <c:pt idx="178">
                  <c:v>5409887.1750000007</c:v>
                </c:pt>
                <c:pt idx="179">
                  <c:v>5868512.0550000006</c:v>
                </c:pt>
                <c:pt idx="180">
                  <c:v>5826222</c:v>
                </c:pt>
                <c:pt idx="181">
                  <c:v>5836266</c:v>
                </c:pt>
                <c:pt idx="182">
                  <c:v>5874786.75</c:v>
                </c:pt>
                <c:pt idx="183">
                  <c:v>5698435.9590000017</c:v>
                </c:pt>
                <c:pt idx="184">
                  <c:v>5711038.2390000001</c:v>
                </c:pt>
                <c:pt idx="185">
                  <c:v>5722380.2910000002</c:v>
                </c:pt>
                <c:pt idx="186">
                  <c:v>5566854</c:v>
                </c:pt>
                <c:pt idx="187">
                  <c:v>5220511.9216</c:v>
                </c:pt>
                <c:pt idx="188">
                  <c:v>4817041.4400000004</c:v>
                </c:pt>
                <c:pt idx="189">
                  <c:v>4770941.0129999993</c:v>
                </c:pt>
                <c:pt idx="190">
                  <c:v>5224192.5</c:v>
                </c:pt>
                <c:pt idx="191">
                  <c:v>5233806.5150000006</c:v>
                </c:pt>
                <c:pt idx="192">
                  <c:v>5520950</c:v>
                </c:pt>
                <c:pt idx="193">
                  <c:v>5470235.4945</c:v>
                </c:pt>
                <c:pt idx="194">
                  <c:v>5325168</c:v>
                </c:pt>
                <c:pt idx="195">
                  <c:v>5273357.8974000001</c:v>
                </c:pt>
                <c:pt idx="196">
                  <c:v>5395043</c:v>
                </c:pt>
                <c:pt idx="197">
                  <c:v>5290718.4300000025</c:v>
                </c:pt>
                <c:pt idx="198">
                  <c:v>5244730</c:v>
                </c:pt>
                <c:pt idx="199">
                  <c:v>5249611.4400000004</c:v>
                </c:pt>
                <c:pt idx="200">
                  <c:v>5148326.6327</c:v>
                </c:pt>
                <c:pt idx="201">
                  <c:v>5113241.2090000017</c:v>
                </c:pt>
                <c:pt idx="202">
                  <c:v>5115806.55</c:v>
                </c:pt>
                <c:pt idx="203">
                  <c:v>5114430.72</c:v>
                </c:pt>
                <c:pt idx="204">
                  <c:v>4989216.2705000024</c:v>
                </c:pt>
                <c:pt idx="205">
                  <c:v>4916761.5</c:v>
                </c:pt>
                <c:pt idx="206">
                  <c:v>5278534.7799999928</c:v>
                </c:pt>
                <c:pt idx="207">
                  <c:v>5210146.4849999929</c:v>
                </c:pt>
                <c:pt idx="208">
                  <c:v>5215051.6000000006</c:v>
                </c:pt>
                <c:pt idx="209">
                  <c:v>5109165</c:v>
                </c:pt>
                <c:pt idx="210">
                  <c:v>5112876.6044999994</c:v>
                </c:pt>
                <c:pt idx="211">
                  <c:v>5063210</c:v>
                </c:pt>
                <c:pt idx="212">
                  <c:v>5012084</c:v>
                </c:pt>
                <c:pt idx="213">
                  <c:v>4850600.9116500001</c:v>
                </c:pt>
                <c:pt idx="214">
                  <c:v>4703309.6000000006</c:v>
                </c:pt>
                <c:pt idx="215">
                  <c:v>4514178.5</c:v>
                </c:pt>
                <c:pt idx="216">
                  <c:v>4510573.7700000014</c:v>
                </c:pt>
                <c:pt idx="217">
                  <c:v>4580532.2172000008</c:v>
                </c:pt>
                <c:pt idx="218">
                  <c:v>4875260</c:v>
                </c:pt>
                <c:pt idx="219">
                  <c:v>5168880</c:v>
                </c:pt>
                <c:pt idx="220">
                  <c:v>5118657</c:v>
                </c:pt>
                <c:pt idx="221">
                  <c:v>5211306.75</c:v>
                </c:pt>
                <c:pt idx="222">
                  <c:v>5165182.8</c:v>
                </c:pt>
                <c:pt idx="223">
                  <c:v>4951333.6249999991</c:v>
                </c:pt>
                <c:pt idx="224">
                  <c:v>4625480</c:v>
                </c:pt>
                <c:pt idx="225">
                  <c:v>4602771.75</c:v>
                </c:pt>
                <c:pt idx="226">
                  <c:v>4645483.7550000008</c:v>
                </c:pt>
                <c:pt idx="227">
                  <c:v>4646625.7450000001</c:v>
                </c:pt>
                <c:pt idx="228">
                  <c:v>4636731.6115000006</c:v>
                </c:pt>
                <c:pt idx="229">
                  <c:v>4659874.7399999928</c:v>
                </c:pt>
                <c:pt idx="230">
                  <c:v>4609887</c:v>
                </c:pt>
                <c:pt idx="231">
                  <c:v>4150234</c:v>
                </c:pt>
                <c:pt idx="232">
                  <c:v>4376644.8334000008</c:v>
                </c:pt>
                <c:pt idx="233">
                  <c:v>4499067.4650000008</c:v>
                </c:pt>
                <c:pt idx="234">
                  <c:v>4688731.75</c:v>
                </c:pt>
                <c:pt idx="235">
                  <c:v>4510571.1199999992</c:v>
                </c:pt>
                <c:pt idx="236">
                  <c:v>4465817.0554</c:v>
                </c:pt>
                <c:pt idx="237">
                  <c:v>4601886.3</c:v>
                </c:pt>
                <c:pt idx="238">
                  <c:v>5292883.05</c:v>
                </c:pt>
                <c:pt idx="239">
                  <c:v>5910700</c:v>
                </c:pt>
                <c:pt idx="240">
                  <c:v>5563719</c:v>
                </c:pt>
                <c:pt idx="241">
                  <c:v>6458844.7440000009</c:v>
                </c:pt>
                <c:pt idx="242">
                  <c:v>6497675.25</c:v>
                </c:pt>
                <c:pt idx="243">
                  <c:v>6447992.25</c:v>
                </c:pt>
                <c:pt idx="244">
                  <c:v>7140184.9350000024</c:v>
                </c:pt>
                <c:pt idx="245">
                  <c:v>7089663</c:v>
                </c:pt>
                <c:pt idx="246">
                  <c:v>7145353.71</c:v>
                </c:pt>
                <c:pt idx="247">
                  <c:v>7155236.3850000007</c:v>
                </c:pt>
                <c:pt idx="248">
                  <c:v>7967757.6000000006</c:v>
                </c:pt>
                <c:pt idx="249">
                  <c:v>9278974.6999999937</c:v>
                </c:pt>
                <c:pt idx="250">
                  <c:v>11696490</c:v>
                </c:pt>
                <c:pt idx="251">
                  <c:v>10218927.6</c:v>
                </c:pt>
                <c:pt idx="252">
                  <c:v>10409842.5</c:v>
                </c:pt>
                <c:pt idx="253">
                  <c:v>11752162.5</c:v>
                </c:pt>
                <c:pt idx="254">
                  <c:v>15991955</c:v>
                </c:pt>
                <c:pt idx="255">
                  <c:v>16320960</c:v>
                </c:pt>
                <c:pt idx="256">
                  <c:v>25124065.338000011</c:v>
                </c:pt>
                <c:pt idx="257">
                  <c:v>24801146.5</c:v>
                </c:pt>
                <c:pt idx="258">
                  <c:v>21224261.25</c:v>
                </c:pt>
                <c:pt idx="259">
                  <c:v>21230019</c:v>
                </c:pt>
                <c:pt idx="260">
                  <c:v>21810792</c:v>
                </c:pt>
                <c:pt idx="261">
                  <c:v>21363300</c:v>
                </c:pt>
                <c:pt idx="262">
                  <c:v>22008277.25</c:v>
                </c:pt>
                <c:pt idx="263">
                  <c:v>22661390</c:v>
                </c:pt>
                <c:pt idx="264">
                  <c:v>23926500</c:v>
                </c:pt>
                <c:pt idx="265">
                  <c:v>24202510.649999999</c:v>
                </c:pt>
                <c:pt idx="266">
                  <c:v>32018740</c:v>
                </c:pt>
                <c:pt idx="267">
                  <c:v>37401642</c:v>
                </c:pt>
                <c:pt idx="268">
                  <c:v>36741126.5</c:v>
                </c:pt>
                <c:pt idx="269">
                  <c:v>52263672.499999925</c:v>
                </c:pt>
                <c:pt idx="270">
                  <c:v>55157305</c:v>
                </c:pt>
                <c:pt idx="271">
                  <c:v>53085667.5</c:v>
                </c:pt>
                <c:pt idx="272">
                  <c:v>52870425</c:v>
                </c:pt>
                <c:pt idx="273">
                  <c:v>52289118.780500002</c:v>
                </c:pt>
                <c:pt idx="274">
                  <c:v>49190452.800000004</c:v>
                </c:pt>
                <c:pt idx="275">
                  <c:v>45920875</c:v>
                </c:pt>
                <c:pt idx="276">
                  <c:v>44498895</c:v>
                </c:pt>
                <c:pt idx="277">
                  <c:v>41458061.160000011</c:v>
                </c:pt>
                <c:pt idx="278">
                  <c:v>41582188</c:v>
                </c:pt>
                <c:pt idx="279">
                  <c:v>46969642.5</c:v>
                </c:pt>
                <c:pt idx="280">
                  <c:v>45499680</c:v>
                </c:pt>
                <c:pt idx="281">
                  <c:v>47568340</c:v>
                </c:pt>
                <c:pt idx="282">
                  <c:v>59244567</c:v>
                </c:pt>
                <c:pt idx="283">
                  <c:v>56729416</c:v>
                </c:pt>
                <c:pt idx="284">
                  <c:v>55620549.25</c:v>
                </c:pt>
                <c:pt idx="285">
                  <c:v>54192599.040000007</c:v>
                </c:pt>
                <c:pt idx="286">
                  <c:v>57454650</c:v>
                </c:pt>
                <c:pt idx="287">
                  <c:v>60716546.730000012</c:v>
                </c:pt>
                <c:pt idx="288">
                  <c:v>60104747.75</c:v>
                </c:pt>
                <c:pt idx="289">
                  <c:v>67751057.5</c:v>
                </c:pt>
                <c:pt idx="290">
                  <c:v>91804570</c:v>
                </c:pt>
                <c:pt idx="291">
                  <c:v>111958487</c:v>
                </c:pt>
                <c:pt idx="292">
                  <c:v>122368017.8</c:v>
                </c:pt>
                <c:pt idx="293">
                  <c:v>124102728</c:v>
                </c:pt>
                <c:pt idx="294">
                  <c:v>123166672.99999905</c:v>
                </c:pt>
                <c:pt idx="295">
                  <c:v>206495344.88000008</c:v>
                </c:pt>
                <c:pt idx="296">
                  <c:v>204176700</c:v>
                </c:pt>
                <c:pt idx="297">
                  <c:v>227258500</c:v>
                </c:pt>
                <c:pt idx="298">
                  <c:v>195141000</c:v>
                </c:pt>
                <c:pt idx="299">
                  <c:v>162849834</c:v>
                </c:pt>
                <c:pt idx="300">
                  <c:v>159956825</c:v>
                </c:pt>
                <c:pt idx="301">
                  <c:v>137276699</c:v>
                </c:pt>
                <c:pt idx="302">
                  <c:v>131084000</c:v>
                </c:pt>
                <c:pt idx="303">
                  <c:v>131022430</c:v>
                </c:pt>
                <c:pt idx="304">
                  <c:v>127454002.84999999</c:v>
                </c:pt>
                <c:pt idx="305">
                  <c:v>113233620</c:v>
                </c:pt>
                <c:pt idx="306">
                  <c:v>124477963.38</c:v>
                </c:pt>
                <c:pt idx="307">
                  <c:v>114612365</c:v>
                </c:pt>
                <c:pt idx="308">
                  <c:v>102570475</c:v>
                </c:pt>
                <c:pt idx="309">
                  <c:v>99795797.5</c:v>
                </c:pt>
                <c:pt idx="310">
                  <c:v>106285600</c:v>
                </c:pt>
                <c:pt idx="311">
                  <c:v>111469402.985</c:v>
                </c:pt>
                <c:pt idx="312">
                  <c:v>117258240</c:v>
                </c:pt>
                <c:pt idx="313">
                  <c:v>116794393.2015</c:v>
                </c:pt>
                <c:pt idx="314">
                  <c:v>120206700</c:v>
                </c:pt>
                <c:pt idx="315">
                  <c:v>117135216</c:v>
                </c:pt>
                <c:pt idx="316">
                  <c:v>115817445</c:v>
                </c:pt>
                <c:pt idx="317">
                  <c:v>117314750</c:v>
                </c:pt>
                <c:pt idx="318">
                  <c:v>114115900</c:v>
                </c:pt>
                <c:pt idx="319">
                  <c:v>110836710.49999905</c:v>
                </c:pt>
                <c:pt idx="320">
                  <c:v>105652365</c:v>
                </c:pt>
                <c:pt idx="321">
                  <c:v>106791752.5</c:v>
                </c:pt>
                <c:pt idx="322">
                  <c:v>101178000</c:v>
                </c:pt>
                <c:pt idx="323">
                  <c:v>111424500</c:v>
                </c:pt>
                <c:pt idx="324">
                  <c:v>109846750</c:v>
                </c:pt>
                <c:pt idx="325">
                  <c:v>105856903.33400001</c:v>
                </c:pt>
                <c:pt idx="326">
                  <c:v>101625750</c:v>
                </c:pt>
                <c:pt idx="327">
                  <c:v>106345680</c:v>
                </c:pt>
                <c:pt idx="328">
                  <c:v>103202761.03</c:v>
                </c:pt>
                <c:pt idx="329">
                  <c:v>99505800.371999979</c:v>
                </c:pt>
                <c:pt idx="330">
                  <c:v>96305607.5</c:v>
                </c:pt>
                <c:pt idx="331">
                  <c:v>96073875</c:v>
                </c:pt>
                <c:pt idx="332">
                  <c:v>97551740</c:v>
                </c:pt>
                <c:pt idx="333">
                  <c:v>96299475</c:v>
                </c:pt>
                <c:pt idx="334">
                  <c:v>95461272</c:v>
                </c:pt>
                <c:pt idx="335">
                  <c:v>93720371.084999979</c:v>
                </c:pt>
                <c:pt idx="336">
                  <c:v>100754535</c:v>
                </c:pt>
                <c:pt idx="337">
                  <c:v>96331248</c:v>
                </c:pt>
                <c:pt idx="338">
                  <c:v>95745607.154999927</c:v>
                </c:pt>
                <c:pt idx="339">
                  <c:v>95845270.290000007</c:v>
                </c:pt>
                <c:pt idx="340">
                  <c:v>95816232</c:v>
                </c:pt>
                <c:pt idx="341">
                  <c:v>96352250.107849926</c:v>
                </c:pt>
                <c:pt idx="342">
                  <c:v>101705310</c:v>
                </c:pt>
                <c:pt idx="343">
                  <c:v>99481680</c:v>
                </c:pt>
                <c:pt idx="344">
                  <c:v>97743568.5</c:v>
                </c:pt>
                <c:pt idx="345">
                  <c:v>96961200</c:v>
                </c:pt>
                <c:pt idx="346">
                  <c:v>95687130</c:v>
                </c:pt>
                <c:pt idx="347">
                  <c:v>95792010</c:v>
                </c:pt>
                <c:pt idx="348">
                  <c:v>103552070.015</c:v>
                </c:pt>
                <c:pt idx="349">
                  <c:v>94289725.859999999</c:v>
                </c:pt>
                <c:pt idx="350">
                  <c:v>93692027.5</c:v>
                </c:pt>
                <c:pt idx="351">
                  <c:v>91358090</c:v>
                </c:pt>
                <c:pt idx="352">
                  <c:v>80190145.223865047</c:v>
                </c:pt>
                <c:pt idx="353">
                  <c:v>80705047.5</c:v>
                </c:pt>
                <c:pt idx="354">
                  <c:v>76930150</c:v>
                </c:pt>
                <c:pt idx="355">
                  <c:v>68600980</c:v>
                </c:pt>
                <c:pt idx="356">
                  <c:v>62288229.5</c:v>
                </c:pt>
                <c:pt idx="357">
                  <c:v>84859720</c:v>
                </c:pt>
                <c:pt idx="358">
                  <c:v>75130050</c:v>
                </c:pt>
                <c:pt idx="359">
                  <c:v>73767809.174999908</c:v>
                </c:pt>
                <c:pt idx="360">
                  <c:v>69613745.650392979</c:v>
                </c:pt>
                <c:pt idx="361">
                  <c:v>70767075</c:v>
                </c:pt>
                <c:pt idx="362">
                  <c:v>79215586</c:v>
                </c:pt>
                <c:pt idx="363">
                  <c:v>83881572</c:v>
                </c:pt>
                <c:pt idx="364">
                  <c:v>80360439</c:v>
                </c:pt>
                <c:pt idx="365">
                  <c:v>79868400</c:v>
                </c:pt>
                <c:pt idx="366">
                  <c:v>82575753</c:v>
                </c:pt>
                <c:pt idx="367">
                  <c:v>83646096.5</c:v>
                </c:pt>
                <c:pt idx="368">
                  <c:v>83646640.200000003</c:v>
                </c:pt>
                <c:pt idx="369">
                  <c:v>82255968.5</c:v>
                </c:pt>
                <c:pt idx="370">
                  <c:v>81725530.950000003</c:v>
                </c:pt>
                <c:pt idx="371">
                  <c:v>81745030.5</c:v>
                </c:pt>
                <c:pt idx="372">
                  <c:v>81179400</c:v>
                </c:pt>
                <c:pt idx="373">
                  <c:v>78155789.796000004</c:v>
                </c:pt>
                <c:pt idx="374">
                  <c:v>73491530</c:v>
                </c:pt>
                <c:pt idx="375">
                  <c:v>65060431.499999925</c:v>
                </c:pt>
                <c:pt idx="376">
                  <c:v>67756878</c:v>
                </c:pt>
                <c:pt idx="377">
                  <c:v>67823996.959999993</c:v>
                </c:pt>
                <c:pt idx="378">
                  <c:v>65528572.518499903</c:v>
                </c:pt>
                <c:pt idx="379">
                  <c:v>64520100</c:v>
                </c:pt>
                <c:pt idx="380">
                  <c:v>60626126.832847401</c:v>
                </c:pt>
                <c:pt idx="381">
                  <c:v>61050573.314999998</c:v>
                </c:pt>
                <c:pt idx="382">
                  <c:v>62656143.210000001</c:v>
                </c:pt>
                <c:pt idx="383">
                  <c:v>61848869.491363898</c:v>
                </c:pt>
                <c:pt idx="384">
                  <c:v>61000078.150000006</c:v>
                </c:pt>
                <c:pt idx="385">
                  <c:v>55222838.703500003</c:v>
                </c:pt>
                <c:pt idx="386">
                  <c:v>54860615.788000003</c:v>
                </c:pt>
                <c:pt idx="387">
                  <c:v>52855548.549499899</c:v>
                </c:pt>
                <c:pt idx="388">
                  <c:v>50193897</c:v>
                </c:pt>
                <c:pt idx="389">
                  <c:v>44950718.125447936</c:v>
                </c:pt>
                <c:pt idx="390">
                  <c:v>53624840</c:v>
                </c:pt>
                <c:pt idx="391">
                  <c:v>51359201.100000001</c:v>
                </c:pt>
                <c:pt idx="392">
                  <c:v>45374375</c:v>
                </c:pt>
                <c:pt idx="393">
                  <c:v>43532325.006540701</c:v>
                </c:pt>
                <c:pt idx="394">
                  <c:v>41394181</c:v>
                </c:pt>
                <c:pt idx="395">
                  <c:v>38080676</c:v>
                </c:pt>
                <c:pt idx="396">
                  <c:v>36597071.700000003</c:v>
                </c:pt>
                <c:pt idx="397">
                  <c:v>36478500</c:v>
                </c:pt>
                <c:pt idx="398">
                  <c:v>40890080</c:v>
                </c:pt>
                <c:pt idx="399">
                  <c:v>49662956.25</c:v>
                </c:pt>
                <c:pt idx="400">
                  <c:v>45994001.236000001</c:v>
                </c:pt>
                <c:pt idx="401">
                  <c:v>42696952.736499898</c:v>
                </c:pt>
                <c:pt idx="402">
                  <c:v>41830862.185499899</c:v>
                </c:pt>
                <c:pt idx="403">
                  <c:v>41524873</c:v>
                </c:pt>
                <c:pt idx="404">
                  <c:v>40390075</c:v>
                </c:pt>
                <c:pt idx="405">
                  <c:v>40134759.07</c:v>
                </c:pt>
                <c:pt idx="406">
                  <c:v>37744273.313999996</c:v>
                </c:pt>
                <c:pt idx="407">
                  <c:v>36738746.550000004</c:v>
                </c:pt>
                <c:pt idx="408">
                  <c:v>35445455.849999994</c:v>
                </c:pt>
                <c:pt idx="409">
                  <c:v>39465880</c:v>
                </c:pt>
                <c:pt idx="410">
                  <c:v>39133080</c:v>
                </c:pt>
                <c:pt idx="411">
                  <c:v>38133174</c:v>
                </c:pt>
                <c:pt idx="412">
                  <c:v>37541401.209000021</c:v>
                </c:pt>
                <c:pt idx="413">
                  <c:v>37237844.5</c:v>
                </c:pt>
                <c:pt idx="414">
                  <c:v>37235250</c:v>
                </c:pt>
                <c:pt idx="415">
                  <c:v>36564084.5</c:v>
                </c:pt>
                <c:pt idx="416">
                  <c:v>36001792.5</c:v>
                </c:pt>
                <c:pt idx="417">
                  <c:v>34131123</c:v>
                </c:pt>
                <c:pt idx="418">
                  <c:v>32635067.850000001</c:v>
                </c:pt>
                <c:pt idx="419">
                  <c:v>31696314.823499896</c:v>
                </c:pt>
                <c:pt idx="420">
                  <c:v>30830033.468499996</c:v>
                </c:pt>
                <c:pt idx="421">
                  <c:v>31347371.136000011</c:v>
                </c:pt>
                <c:pt idx="422">
                  <c:v>33185207.5</c:v>
                </c:pt>
                <c:pt idx="423">
                  <c:v>30711001.199999999</c:v>
                </c:pt>
                <c:pt idx="424">
                  <c:v>30257752.5</c:v>
                </c:pt>
                <c:pt idx="425">
                  <c:v>29167809.48149538</c:v>
                </c:pt>
                <c:pt idx="426">
                  <c:v>28135216.686000001</c:v>
                </c:pt>
                <c:pt idx="427">
                  <c:v>21718680</c:v>
                </c:pt>
                <c:pt idx="428">
                  <c:v>19863795.041999996</c:v>
                </c:pt>
                <c:pt idx="429">
                  <c:v>18152299</c:v>
                </c:pt>
                <c:pt idx="430">
                  <c:v>20421502.156999912</c:v>
                </c:pt>
                <c:pt idx="431">
                  <c:v>24791415</c:v>
                </c:pt>
                <c:pt idx="432">
                  <c:v>25259808</c:v>
                </c:pt>
                <c:pt idx="433">
                  <c:v>24076640</c:v>
                </c:pt>
                <c:pt idx="434">
                  <c:v>22892568</c:v>
                </c:pt>
                <c:pt idx="435">
                  <c:v>21673248.399999999</c:v>
                </c:pt>
                <c:pt idx="436">
                  <c:v>23001278.335000001</c:v>
                </c:pt>
                <c:pt idx="437">
                  <c:v>24564671.25</c:v>
                </c:pt>
                <c:pt idx="438">
                  <c:v>28905466.859000001</c:v>
                </c:pt>
                <c:pt idx="439">
                  <c:v>27587022.462999996</c:v>
                </c:pt>
                <c:pt idx="440">
                  <c:v>25628187.199999999</c:v>
                </c:pt>
                <c:pt idx="441">
                  <c:v>25365195</c:v>
                </c:pt>
                <c:pt idx="442">
                  <c:v>26072620</c:v>
                </c:pt>
                <c:pt idx="443">
                  <c:v>25024894.399999999</c:v>
                </c:pt>
                <c:pt idx="444">
                  <c:v>24439088.134999912</c:v>
                </c:pt>
                <c:pt idx="445">
                  <c:v>24396802.5</c:v>
                </c:pt>
                <c:pt idx="446">
                  <c:v>23203332.5</c:v>
                </c:pt>
                <c:pt idx="447">
                  <c:v>23062650.379999999</c:v>
                </c:pt>
                <c:pt idx="448">
                  <c:v>24463249.5</c:v>
                </c:pt>
                <c:pt idx="449">
                  <c:v>23757951.599999901</c:v>
                </c:pt>
                <c:pt idx="450">
                  <c:v>22909950</c:v>
                </c:pt>
                <c:pt idx="451">
                  <c:v>22928250</c:v>
                </c:pt>
                <c:pt idx="452">
                  <c:v>23789945</c:v>
                </c:pt>
                <c:pt idx="453">
                  <c:v>23728578.149999999</c:v>
                </c:pt>
                <c:pt idx="454">
                  <c:v>23220859.5</c:v>
                </c:pt>
                <c:pt idx="455">
                  <c:v>20638487</c:v>
                </c:pt>
                <c:pt idx="456">
                  <c:v>19965270</c:v>
                </c:pt>
                <c:pt idx="457">
                  <c:v>19986502.721999992</c:v>
                </c:pt>
                <c:pt idx="458">
                  <c:v>18385518.645</c:v>
                </c:pt>
                <c:pt idx="459">
                  <c:v>17708160</c:v>
                </c:pt>
                <c:pt idx="460">
                  <c:v>19256294.399999999</c:v>
                </c:pt>
                <c:pt idx="461">
                  <c:v>17661281.5</c:v>
                </c:pt>
                <c:pt idx="462">
                  <c:v>18139885</c:v>
                </c:pt>
                <c:pt idx="463">
                  <c:v>18387047</c:v>
                </c:pt>
                <c:pt idx="464">
                  <c:v>19018875</c:v>
                </c:pt>
                <c:pt idx="465">
                  <c:v>19808640</c:v>
                </c:pt>
                <c:pt idx="466">
                  <c:v>19602253.125</c:v>
                </c:pt>
                <c:pt idx="467">
                  <c:v>19347375.699999999</c:v>
                </c:pt>
                <c:pt idx="468">
                  <c:v>19692406.439999998</c:v>
                </c:pt>
                <c:pt idx="469">
                  <c:v>23141353.949999996</c:v>
                </c:pt>
                <c:pt idx="470">
                  <c:v>22992169.75</c:v>
                </c:pt>
                <c:pt idx="471">
                  <c:v>24427630</c:v>
                </c:pt>
                <c:pt idx="472">
                  <c:v>24436704.300000001</c:v>
                </c:pt>
                <c:pt idx="473">
                  <c:v>24397802.5515</c:v>
                </c:pt>
                <c:pt idx="474">
                  <c:v>23327083</c:v>
                </c:pt>
                <c:pt idx="475">
                  <c:v>22882421</c:v>
                </c:pt>
                <c:pt idx="476">
                  <c:v>23843832.5</c:v>
                </c:pt>
                <c:pt idx="477">
                  <c:v>24116650</c:v>
                </c:pt>
                <c:pt idx="478">
                  <c:v>24281370</c:v>
                </c:pt>
                <c:pt idx="479">
                  <c:v>23826519.75</c:v>
                </c:pt>
                <c:pt idx="480">
                  <c:v>23858224</c:v>
                </c:pt>
                <c:pt idx="481">
                  <c:v>26551083</c:v>
                </c:pt>
                <c:pt idx="482">
                  <c:v>26277880.058499999</c:v>
                </c:pt>
                <c:pt idx="483">
                  <c:v>25966050</c:v>
                </c:pt>
                <c:pt idx="484">
                  <c:v>25808668.899999999</c:v>
                </c:pt>
                <c:pt idx="485">
                  <c:v>25169111.604999911</c:v>
                </c:pt>
                <c:pt idx="486">
                  <c:v>25478401.5</c:v>
                </c:pt>
                <c:pt idx="487">
                  <c:v>25501980.5</c:v>
                </c:pt>
                <c:pt idx="488">
                  <c:v>25683775</c:v>
                </c:pt>
                <c:pt idx="489">
                  <c:v>29270772.689999901</c:v>
                </c:pt>
                <c:pt idx="490">
                  <c:v>35626500</c:v>
                </c:pt>
                <c:pt idx="491">
                  <c:v>32570722.5</c:v>
                </c:pt>
                <c:pt idx="492">
                  <c:v>31663067.483499989</c:v>
                </c:pt>
                <c:pt idx="493">
                  <c:v>31360037.5</c:v>
                </c:pt>
                <c:pt idx="494">
                  <c:v>31385312.914999999</c:v>
                </c:pt>
                <c:pt idx="495">
                  <c:v>34918088.135000013</c:v>
                </c:pt>
                <c:pt idx="496">
                  <c:v>34341801.058499999</c:v>
                </c:pt>
                <c:pt idx="497">
                  <c:v>32362665.999999896</c:v>
                </c:pt>
                <c:pt idx="498">
                  <c:v>33421397.967999987</c:v>
                </c:pt>
                <c:pt idx="499">
                  <c:v>34577648</c:v>
                </c:pt>
                <c:pt idx="500">
                  <c:v>34365600</c:v>
                </c:pt>
                <c:pt idx="501">
                  <c:v>39960249.75</c:v>
                </c:pt>
                <c:pt idx="502">
                  <c:v>41639000</c:v>
                </c:pt>
                <c:pt idx="503">
                  <c:v>44082248.490000002</c:v>
                </c:pt>
                <c:pt idx="504">
                  <c:v>42442728</c:v>
                </c:pt>
                <c:pt idx="505">
                  <c:v>45023634.670000002</c:v>
                </c:pt>
                <c:pt idx="506">
                  <c:v>51436761.75</c:v>
                </c:pt>
                <c:pt idx="507">
                  <c:v>58097535</c:v>
                </c:pt>
                <c:pt idx="508">
                  <c:v>56515948.247999899</c:v>
                </c:pt>
                <c:pt idx="509">
                  <c:v>58059720</c:v>
                </c:pt>
                <c:pt idx="510">
                  <c:v>58117680</c:v>
                </c:pt>
                <c:pt idx="511">
                  <c:v>55665688</c:v>
                </c:pt>
                <c:pt idx="512">
                  <c:v>57723578.400000006</c:v>
                </c:pt>
                <c:pt idx="513">
                  <c:v>56641414.699999936</c:v>
                </c:pt>
                <c:pt idx="514">
                  <c:v>55561874.823556602</c:v>
                </c:pt>
                <c:pt idx="515">
                  <c:v>54737775</c:v>
                </c:pt>
                <c:pt idx="516">
                  <c:v>56735651.832999997</c:v>
                </c:pt>
                <c:pt idx="517">
                  <c:v>58406774.447999999</c:v>
                </c:pt>
                <c:pt idx="518">
                  <c:v>56764850</c:v>
                </c:pt>
                <c:pt idx="519">
                  <c:v>56570220</c:v>
                </c:pt>
                <c:pt idx="520">
                  <c:v>51322320</c:v>
                </c:pt>
                <c:pt idx="521">
                  <c:v>53648714</c:v>
                </c:pt>
                <c:pt idx="522">
                  <c:v>53462737.5</c:v>
                </c:pt>
                <c:pt idx="523">
                  <c:v>52198312.5</c:v>
                </c:pt>
                <c:pt idx="524">
                  <c:v>52783244.905000001</c:v>
                </c:pt>
                <c:pt idx="525">
                  <c:v>53319085.75</c:v>
                </c:pt>
                <c:pt idx="526">
                  <c:v>52837110</c:v>
                </c:pt>
                <c:pt idx="527">
                  <c:v>50829460</c:v>
                </c:pt>
                <c:pt idx="528">
                  <c:v>46679667.25</c:v>
                </c:pt>
                <c:pt idx="529">
                  <c:v>47209555.949999899</c:v>
                </c:pt>
                <c:pt idx="530">
                  <c:v>47353824</c:v>
                </c:pt>
                <c:pt idx="531">
                  <c:v>46084920</c:v>
                </c:pt>
                <c:pt idx="532">
                  <c:v>46541027.5</c:v>
                </c:pt>
                <c:pt idx="533">
                  <c:v>46480235.800000004</c:v>
                </c:pt>
                <c:pt idx="534">
                  <c:v>51163950</c:v>
                </c:pt>
                <c:pt idx="535">
                  <c:v>50784017</c:v>
                </c:pt>
                <c:pt idx="536">
                  <c:v>49610700</c:v>
                </c:pt>
                <c:pt idx="537">
                  <c:v>49341178.125000022</c:v>
                </c:pt>
                <c:pt idx="538">
                  <c:v>47956543.5</c:v>
                </c:pt>
                <c:pt idx="539">
                  <c:v>47334675.102000006</c:v>
                </c:pt>
                <c:pt idx="540">
                  <c:v>48528962.160000011</c:v>
                </c:pt>
                <c:pt idx="541">
                  <c:v>48160880</c:v>
                </c:pt>
                <c:pt idx="542">
                  <c:v>49244456.487499997</c:v>
                </c:pt>
                <c:pt idx="543">
                  <c:v>49907100</c:v>
                </c:pt>
                <c:pt idx="544">
                  <c:v>48706222.5</c:v>
                </c:pt>
                <c:pt idx="545">
                  <c:v>47665904</c:v>
                </c:pt>
                <c:pt idx="546">
                  <c:v>46704000</c:v>
                </c:pt>
                <c:pt idx="547">
                  <c:v>40733848</c:v>
                </c:pt>
                <c:pt idx="548">
                  <c:v>39543032.563999899</c:v>
                </c:pt>
                <c:pt idx="549">
                  <c:v>39880133.287</c:v>
                </c:pt>
                <c:pt idx="550">
                  <c:v>37635099.449999899</c:v>
                </c:pt>
                <c:pt idx="551">
                  <c:v>36301388.7425</c:v>
                </c:pt>
                <c:pt idx="552">
                  <c:v>37898166</c:v>
                </c:pt>
                <c:pt idx="553">
                  <c:v>37217219.629999936</c:v>
                </c:pt>
                <c:pt idx="554">
                  <c:v>38130552</c:v>
                </c:pt>
                <c:pt idx="555">
                  <c:v>41403862.632000007</c:v>
                </c:pt>
                <c:pt idx="556">
                  <c:v>43736459.921000011</c:v>
                </c:pt>
                <c:pt idx="557">
                  <c:v>42703596</c:v>
                </c:pt>
                <c:pt idx="558">
                  <c:v>42158154.192000002</c:v>
                </c:pt>
                <c:pt idx="559">
                  <c:v>43035330</c:v>
                </c:pt>
                <c:pt idx="560">
                  <c:v>42229000</c:v>
                </c:pt>
                <c:pt idx="561">
                  <c:v>41429990</c:v>
                </c:pt>
                <c:pt idx="562">
                  <c:v>42180870.809</c:v>
                </c:pt>
                <c:pt idx="563">
                  <c:v>42253568.604000002</c:v>
                </c:pt>
                <c:pt idx="564">
                  <c:v>40512466.225000024</c:v>
                </c:pt>
                <c:pt idx="565">
                  <c:v>41561800</c:v>
                </c:pt>
                <c:pt idx="566">
                  <c:v>42782544</c:v>
                </c:pt>
                <c:pt idx="567">
                  <c:v>42904800</c:v>
                </c:pt>
                <c:pt idx="568">
                  <c:v>43112491.5</c:v>
                </c:pt>
                <c:pt idx="569">
                  <c:v>42556250</c:v>
                </c:pt>
                <c:pt idx="570">
                  <c:v>42170920.545000002</c:v>
                </c:pt>
                <c:pt idx="571">
                  <c:v>42129308</c:v>
                </c:pt>
                <c:pt idx="572">
                  <c:v>42588901.5</c:v>
                </c:pt>
                <c:pt idx="573">
                  <c:v>42367506.195000023</c:v>
                </c:pt>
                <c:pt idx="574">
                  <c:v>46260369</c:v>
                </c:pt>
                <c:pt idx="575">
                  <c:v>46592086.32</c:v>
                </c:pt>
                <c:pt idx="576">
                  <c:v>46675162.5</c:v>
                </c:pt>
                <c:pt idx="577">
                  <c:v>46285560</c:v>
                </c:pt>
                <c:pt idx="578">
                  <c:v>46330284</c:v>
                </c:pt>
                <c:pt idx="579">
                  <c:v>46202192.243999898</c:v>
                </c:pt>
                <c:pt idx="580">
                  <c:v>45642307.43</c:v>
                </c:pt>
                <c:pt idx="581">
                  <c:v>42843438</c:v>
                </c:pt>
                <c:pt idx="582">
                  <c:v>41936544</c:v>
                </c:pt>
                <c:pt idx="583">
                  <c:v>42060720</c:v>
                </c:pt>
                <c:pt idx="584">
                  <c:v>41661165</c:v>
                </c:pt>
                <c:pt idx="585">
                  <c:v>41002995.536000006</c:v>
                </c:pt>
                <c:pt idx="586">
                  <c:v>40472074.802999996</c:v>
                </c:pt>
                <c:pt idx="587">
                  <c:v>40983331.396499999</c:v>
                </c:pt>
                <c:pt idx="588">
                  <c:v>41036313</c:v>
                </c:pt>
                <c:pt idx="589">
                  <c:v>41991835.168000013</c:v>
                </c:pt>
                <c:pt idx="590">
                  <c:v>42155599.562000006</c:v>
                </c:pt>
                <c:pt idx="591">
                  <c:v>41923675.5</c:v>
                </c:pt>
                <c:pt idx="592">
                  <c:v>43005600</c:v>
                </c:pt>
                <c:pt idx="593">
                  <c:v>42860119.5</c:v>
                </c:pt>
                <c:pt idx="594">
                  <c:v>44205398</c:v>
                </c:pt>
                <c:pt idx="595">
                  <c:v>43628332.5</c:v>
                </c:pt>
                <c:pt idx="596">
                  <c:v>43315041</c:v>
                </c:pt>
                <c:pt idx="597">
                  <c:v>43125360.275000013</c:v>
                </c:pt>
                <c:pt idx="598">
                  <c:v>43287904</c:v>
                </c:pt>
                <c:pt idx="599">
                  <c:v>43495320</c:v>
                </c:pt>
                <c:pt idx="600">
                  <c:v>41958240</c:v>
                </c:pt>
                <c:pt idx="601">
                  <c:v>41994480</c:v>
                </c:pt>
                <c:pt idx="602">
                  <c:v>42904400</c:v>
                </c:pt>
                <c:pt idx="603">
                  <c:v>42887732.414999999</c:v>
                </c:pt>
                <c:pt idx="604">
                  <c:v>43674849</c:v>
                </c:pt>
                <c:pt idx="605">
                  <c:v>43395891.264000013</c:v>
                </c:pt>
                <c:pt idx="606">
                  <c:v>44178490</c:v>
                </c:pt>
                <c:pt idx="607">
                  <c:v>43802661.626499899</c:v>
                </c:pt>
                <c:pt idx="608">
                  <c:v>43801590</c:v>
                </c:pt>
                <c:pt idx="609">
                  <c:v>44207273.381999999</c:v>
                </c:pt>
                <c:pt idx="610">
                  <c:v>45613210.340000004</c:v>
                </c:pt>
                <c:pt idx="611">
                  <c:v>45757635</c:v>
                </c:pt>
                <c:pt idx="612">
                  <c:v>45621372.5</c:v>
                </c:pt>
                <c:pt idx="613">
                  <c:v>48397168</c:v>
                </c:pt>
                <c:pt idx="614">
                  <c:v>47100645.735000022</c:v>
                </c:pt>
                <c:pt idx="615">
                  <c:v>46160687.635500021</c:v>
                </c:pt>
                <c:pt idx="616">
                  <c:v>46033520</c:v>
                </c:pt>
                <c:pt idx="617">
                  <c:v>45715020</c:v>
                </c:pt>
                <c:pt idx="618">
                  <c:v>45932096</c:v>
                </c:pt>
                <c:pt idx="619">
                  <c:v>45584944.200000003</c:v>
                </c:pt>
                <c:pt idx="620">
                  <c:v>45450940.879999995</c:v>
                </c:pt>
                <c:pt idx="621">
                  <c:v>44611568.640000001</c:v>
                </c:pt>
                <c:pt idx="622">
                  <c:v>44490250</c:v>
                </c:pt>
                <c:pt idx="623">
                  <c:v>44535000</c:v>
                </c:pt>
                <c:pt idx="624">
                  <c:v>46168339.830000006</c:v>
                </c:pt>
                <c:pt idx="625">
                  <c:v>46256832</c:v>
                </c:pt>
                <c:pt idx="626">
                  <c:v>45993362.5</c:v>
                </c:pt>
                <c:pt idx="627">
                  <c:v>46029063.224999934</c:v>
                </c:pt>
                <c:pt idx="628">
                  <c:v>45621517.849999994</c:v>
                </c:pt>
                <c:pt idx="629">
                  <c:v>45626604.790000021</c:v>
                </c:pt>
                <c:pt idx="630">
                  <c:v>45721500</c:v>
                </c:pt>
                <c:pt idx="631">
                  <c:v>45728234.788000003</c:v>
                </c:pt>
                <c:pt idx="632">
                  <c:v>46024550</c:v>
                </c:pt>
                <c:pt idx="633">
                  <c:v>45219241.214000002</c:v>
                </c:pt>
                <c:pt idx="634">
                  <c:v>44967000</c:v>
                </c:pt>
                <c:pt idx="635">
                  <c:v>44989920</c:v>
                </c:pt>
                <c:pt idx="636">
                  <c:v>45360007.400000006</c:v>
                </c:pt>
                <c:pt idx="637">
                  <c:v>45879733</c:v>
                </c:pt>
                <c:pt idx="638">
                  <c:v>45908056.614</c:v>
                </c:pt>
                <c:pt idx="639">
                  <c:v>46339889.400000006</c:v>
                </c:pt>
                <c:pt idx="640">
                  <c:v>46336212</c:v>
                </c:pt>
                <c:pt idx="641">
                  <c:v>46490363.526999898</c:v>
                </c:pt>
                <c:pt idx="642">
                  <c:v>46591020</c:v>
                </c:pt>
                <c:pt idx="643">
                  <c:v>46602376.5</c:v>
                </c:pt>
                <c:pt idx="644">
                  <c:v>46383360</c:v>
                </c:pt>
                <c:pt idx="645">
                  <c:v>46776948</c:v>
                </c:pt>
                <c:pt idx="646">
                  <c:v>47468594.420000002</c:v>
                </c:pt>
                <c:pt idx="647">
                  <c:v>46750927.5</c:v>
                </c:pt>
                <c:pt idx="648">
                  <c:v>46776605.400000006</c:v>
                </c:pt>
                <c:pt idx="649">
                  <c:v>46809734.400000006</c:v>
                </c:pt>
                <c:pt idx="650">
                  <c:v>46954452</c:v>
                </c:pt>
                <c:pt idx="651">
                  <c:v>46979431.785000011</c:v>
                </c:pt>
                <c:pt idx="652">
                  <c:v>47134406.25</c:v>
                </c:pt>
                <c:pt idx="653">
                  <c:v>47331762</c:v>
                </c:pt>
                <c:pt idx="654">
                  <c:v>48101134.499999925</c:v>
                </c:pt>
                <c:pt idx="655">
                  <c:v>48224456.849999994</c:v>
                </c:pt>
                <c:pt idx="656">
                  <c:v>48135049.612999998</c:v>
                </c:pt>
                <c:pt idx="657">
                  <c:v>48301442.100000001</c:v>
                </c:pt>
                <c:pt idx="658">
                  <c:v>50365700</c:v>
                </c:pt>
                <c:pt idx="659">
                  <c:v>50137199.5</c:v>
                </c:pt>
                <c:pt idx="660">
                  <c:v>50712817.349999994</c:v>
                </c:pt>
                <c:pt idx="661">
                  <c:v>51956253</c:v>
                </c:pt>
                <c:pt idx="662">
                  <c:v>52370938.121000022</c:v>
                </c:pt>
                <c:pt idx="663">
                  <c:v>51683768</c:v>
                </c:pt>
                <c:pt idx="664">
                  <c:v>51040876.344999999</c:v>
                </c:pt>
                <c:pt idx="665">
                  <c:v>52503270</c:v>
                </c:pt>
                <c:pt idx="666">
                  <c:v>54946432</c:v>
                </c:pt>
                <c:pt idx="667">
                  <c:v>54897675</c:v>
                </c:pt>
                <c:pt idx="668">
                  <c:v>56930384.25</c:v>
                </c:pt>
                <c:pt idx="669">
                  <c:v>60990927.550000004</c:v>
                </c:pt>
                <c:pt idx="670">
                  <c:v>60406325.493999898</c:v>
                </c:pt>
                <c:pt idx="671">
                  <c:v>59872544.460000001</c:v>
                </c:pt>
                <c:pt idx="672">
                  <c:v>60544348.097000003</c:v>
                </c:pt>
                <c:pt idx="673">
                  <c:v>61674334.756499998</c:v>
                </c:pt>
                <c:pt idx="674">
                  <c:v>63107060</c:v>
                </c:pt>
                <c:pt idx="675">
                  <c:v>63151470.75</c:v>
                </c:pt>
                <c:pt idx="676">
                  <c:v>61821503.272</c:v>
                </c:pt>
                <c:pt idx="677">
                  <c:v>61318087.900000006</c:v>
                </c:pt>
                <c:pt idx="678">
                  <c:v>60051019.397499897</c:v>
                </c:pt>
                <c:pt idx="679">
                  <c:v>60111887.209999926</c:v>
                </c:pt>
                <c:pt idx="680">
                  <c:v>61135420.412499994</c:v>
                </c:pt>
                <c:pt idx="681">
                  <c:v>62238162.525000013</c:v>
                </c:pt>
                <c:pt idx="682">
                  <c:v>62219749</c:v>
                </c:pt>
                <c:pt idx="683">
                  <c:v>62556793.800000004</c:v>
                </c:pt>
                <c:pt idx="684">
                  <c:v>62612329</c:v>
                </c:pt>
                <c:pt idx="685">
                  <c:v>63190462.5</c:v>
                </c:pt>
                <c:pt idx="686">
                  <c:v>63379932</c:v>
                </c:pt>
                <c:pt idx="687">
                  <c:v>61417712.5</c:v>
                </c:pt>
                <c:pt idx="688">
                  <c:v>63526971.999999925</c:v>
                </c:pt>
                <c:pt idx="689">
                  <c:v>63245279.212499999</c:v>
                </c:pt>
                <c:pt idx="690">
                  <c:v>63448312.5</c:v>
                </c:pt>
                <c:pt idx="691">
                  <c:v>64629181.5</c:v>
                </c:pt>
                <c:pt idx="692">
                  <c:v>64930667.199999936</c:v>
                </c:pt>
                <c:pt idx="693">
                  <c:v>68214906.75</c:v>
                </c:pt>
                <c:pt idx="694">
                  <c:v>68434235.700000003</c:v>
                </c:pt>
                <c:pt idx="695">
                  <c:v>69083598</c:v>
                </c:pt>
                <c:pt idx="696">
                  <c:v>74621030</c:v>
                </c:pt>
                <c:pt idx="697">
                  <c:v>72684419.566499993</c:v>
                </c:pt>
                <c:pt idx="698">
                  <c:v>72361953.461999997</c:v>
                </c:pt>
                <c:pt idx="699">
                  <c:v>78488773.199999914</c:v>
                </c:pt>
                <c:pt idx="700">
                  <c:v>89935306.5</c:v>
                </c:pt>
                <c:pt idx="701">
                  <c:v>89143780.755999953</c:v>
                </c:pt>
                <c:pt idx="702">
                  <c:v>88033272.010500014</c:v>
                </c:pt>
                <c:pt idx="703">
                  <c:v>87704874.674999908</c:v>
                </c:pt>
                <c:pt idx="704">
                  <c:v>92208200</c:v>
                </c:pt>
                <c:pt idx="705">
                  <c:v>85616550</c:v>
                </c:pt>
                <c:pt idx="706">
                  <c:v>87588140</c:v>
                </c:pt>
                <c:pt idx="707">
                  <c:v>85375360</c:v>
                </c:pt>
                <c:pt idx="708">
                  <c:v>83632283.275999978</c:v>
                </c:pt>
                <c:pt idx="709">
                  <c:v>84951390</c:v>
                </c:pt>
                <c:pt idx="710">
                  <c:v>85503825</c:v>
                </c:pt>
                <c:pt idx="711">
                  <c:v>85388660</c:v>
                </c:pt>
                <c:pt idx="712">
                  <c:v>85061063.25</c:v>
                </c:pt>
                <c:pt idx="713">
                  <c:v>87643275</c:v>
                </c:pt>
                <c:pt idx="714">
                  <c:v>90483816</c:v>
                </c:pt>
                <c:pt idx="715">
                  <c:v>91509587.999999925</c:v>
                </c:pt>
                <c:pt idx="716">
                  <c:v>94079020</c:v>
                </c:pt>
                <c:pt idx="717">
                  <c:v>106835545.73999999</c:v>
                </c:pt>
                <c:pt idx="718">
                  <c:v>108661365</c:v>
                </c:pt>
                <c:pt idx="719">
                  <c:v>107654894.77</c:v>
                </c:pt>
                <c:pt idx="720">
                  <c:v>108737437.49200004</c:v>
                </c:pt>
                <c:pt idx="721">
                  <c:v>106401311.99999905</c:v>
                </c:pt>
                <c:pt idx="722">
                  <c:v>107556148.537</c:v>
                </c:pt>
                <c:pt idx="723">
                  <c:v>115851000</c:v>
                </c:pt>
                <c:pt idx="724">
                  <c:v>112084420</c:v>
                </c:pt>
                <c:pt idx="725">
                  <c:v>112155558.858</c:v>
                </c:pt>
                <c:pt idx="726">
                  <c:v>113871082</c:v>
                </c:pt>
                <c:pt idx="727">
                  <c:v>114978064.63549997</c:v>
                </c:pt>
                <c:pt idx="728">
                  <c:v>118069273.102</c:v>
                </c:pt>
                <c:pt idx="729">
                  <c:v>122938910.5</c:v>
                </c:pt>
                <c:pt idx="730">
                  <c:v>134409719.91149998</c:v>
                </c:pt>
                <c:pt idx="731">
                  <c:v>149657200</c:v>
                </c:pt>
                <c:pt idx="732">
                  <c:v>148410965.55599999</c:v>
                </c:pt>
                <c:pt idx="733">
                  <c:v>116799600</c:v>
                </c:pt>
                <c:pt idx="734">
                  <c:v>102298875</c:v>
                </c:pt>
                <c:pt idx="735">
                  <c:v>100443442.48199999</c:v>
                </c:pt>
                <c:pt idx="736">
                  <c:v>100129905</c:v>
                </c:pt>
                <c:pt idx="737">
                  <c:v>100116875</c:v>
                </c:pt>
                <c:pt idx="738">
                  <c:v>100196825</c:v>
                </c:pt>
                <c:pt idx="739">
                  <c:v>103898629.833</c:v>
                </c:pt>
                <c:pt idx="740">
                  <c:v>118967234.58449997</c:v>
                </c:pt>
                <c:pt idx="741">
                  <c:v>111520048.33499995</c:v>
                </c:pt>
                <c:pt idx="742">
                  <c:v>109940295.42649999</c:v>
                </c:pt>
                <c:pt idx="743">
                  <c:v>107349389.25</c:v>
                </c:pt>
                <c:pt idx="744">
                  <c:v>106434544.16</c:v>
                </c:pt>
                <c:pt idx="745">
                  <c:v>102434331</c:v>
                </c:pt>
                <c:pt idx="746">
                  <c:v>100251159.618</c:v>
                </c:pt>
                <c:pt idx="747">
                  <c:v>103395600</c:v>
                </c:pt>
                <c:pt idx="748">
                  <c:v>104383126.23999999</c:v>
                </c:pt>
                <c:pt idx="749">
                  <c:v>104335261.888</c:v>
                </c:pt>
                <c:pt idx="750">
                  <c:v>110269123</c:v>
                </c:pt>
                <c:pt idx="751">
                  <c:v>111550844.99999905</c:v>
                </c:pt>
                <c:pt idx="752">
                  <c:v>110838875</c:v>
                </c:pt>
                <c:pt idx="753">
                  <c:v>110260469.03200002</c:v>
                </c:pt>
                <c:pt idx="754">
                  <c:v>110183448.45</c:v>
                </c:pt>
                <c:pt idx="755">
                  <c:v>110935437.60250001</c:v>
                </c:pt>
                <c:pt idx="756">
                  <c:v>112847964.97</c:v>
                </c:pt>
                <c:pt idx="757">
                  <c:v>113129945.44999905</c:v>
                </c:pt>
                <c:pt idx="758">
                  <c:v>116708637.5</c:v>
                </c:pt>
                <c:pt idx="759">
                  <c:v>117279700.199999</c:v>
                </c:pt>
                <c:pt idx="760">
                  <c:v>119268127</c:v>
                </c:pt>
                <c:pt idx="761">
                  <c:v>119099846.25</c:v>
                </c:pt>
                <c:pt idx="762">
                  <c:v>120470200.5</c:v>
                </c:pt>
                <c:pt idx="763">
                  <c:v>125741876</c:v>
                </c:pt>
                <c:pt idx="764">
                  <c:v>126599545.807</c:v>
                </c:pt>
                <c:pt idx="765">
                  <c:v>125537946.87099895</c:v>
                </c:pt>
                <c:pt idx="766">
                  <c:v>124379493.81</c:v>
                </c:pt>
                <c:pt idx="767">
                  <c:v>122787665.935</c:v>
                </c:pt>
                <c:pt idx="768">
                  <c:v>123123472.736</c:v>
                </c:pt>
                <c:pt idx="769">
                  <c:v>122515915.256</c:v>
                </c:pt>
                <c:pt idx="770">
                  <c:v>123113754</c:v>
                </c:pt>
                <c:pt idx="771">
                  <c:v>125007442</c:v>
                </c:pt>
                <c:pt idx="772">
                  <c:v>124948959.59999999</c:v>
                </c:pt>
                <c:pt idx="773">
                  <c:v>125515757</c:v>
                </c:pt>
                <c:pt idx="774">
                  <c:v>125459726.93099999</c:v>
                </c:pt>
                <c:pt idx="775">
                  <c:v>125612528.3</c:v>
                </c:pt>
                <c:pt idx="776">
                  <c:v>129715768</c:v>
                </c:pt>
                <c:pt idx="777">
                  <c:v>130005192.2</c:v>
                </c:pt>
                <c:pt idx="778">
                  <c:v>132007714.53</c:v>
                </c:pt>
                <c:pt idx="779">
                  <c:v>131088585</c:v>
                </c:pt>
                <c:pt idx="780">
                  <c:v>130271839.014</c:v>
                </c:pt>
                <c:pt idx="781">
                  <c:v>128712106.10499996</c:v>
                </c:pt>
                <c:pt idx="782">
                  <c:v>122174100</c:v>
                </c:pt>
                <c:pt idx="783">
                  <c:v>124994350</c:v>
                </c:pt>
                <c:pt idx="784">
                  <c:v>123060667.5</c:v>
                </c:pt>
                <c:pt idx="785">
                  <c:v>123549916.5</c:v>
                </c:pt>
                <c:pt idx="786">
                  <c:v>123236235</c:v>
                </c:pt>
                <c:pt idx="787">
                  <c:v>123192977.40000002</c:v>
                </c:pt>
                <c:pt idx="788">
                  <c:v>121885200</c:v>
                </c:pt>
                <c:pt idx="789">
                  <c:v>122284348.5</c:v>
                </c:pt>
                <c:pt idx="790">
                  <c:v>121968874.5</c:v>
                </c:pt>
                <c:pt idx="791">
                  <c:v>122053404</c:v>
                </c:pt>
                <c:pt idx="792">
                  <c:v>121840502.25299899</c:v>
                </c:pt>
                <c:pt idx="793">
                  <c:v>122007155.09999999</c:v>
                </c:pt>
                <c:pt idx="794">
                  <c:v>120896070</c:v>
                </c:pt>
                <c:pt idx="795">
                  <c:v>120443444.65000001</c:v>
                </c:pt>
                <c:pt idx="796">
                  <c:v>120679304</c:v>
                </c:pt>
                <c:pt idx="797">
                  <c:v>122703000</c:v>
                </c:pt>
                <c:pt idx="798">
                  <c:v>120954651</c:v>
                </c:pt>
                <c:pt idx="799">
                  <c:v>119909814.5</c:v>
                </c:pt>
                <c:pt idx="800">
                  <c:v>113751570.23999999</c:v>
                </c:pt>
                <c:pt idx="801">
                  <c:v>111172795.427</c:v>
                </c:pt>
                <c:pt idx="802">
                  <c:v>108915363.5</c:v>
                </c:pt>
                <c:pt idx="803">
                  <c:v>112492087.5</c:v>
                </c:pt>
                <c:pt idx="804">
                  <c:v>111545595</c:v>
                </c:pt>
                <c:pt idx="805">
                  <c:v>114604421</c:v>
                </c:pt>
                <c:pt idx="806">
                  <c:v>116110537.59999999</c:v>
                </c:pt>
                <c:pt idx="807">
                  <c:v>115481393.48349909</c:v>
                </c:pt>
                <c:pt idx="808">
                  <c:v>109283279.536</c:v>
                </c:pt>
                <c:pt idx="809">
                  <c:v>110183424</c:v>
                </c:pt>
                <c:pt idx="810">
                  <c:v>112536505</c:v>
                </c:pt>
                <c:pt idx="811">
                  <c:v>112507002.5625</c:v>
                </c:pt>
                <c:pt idx="812">
                  <c:v>115963655.773</c:v>
                </c:pt>
                <c:pt idx="813">
                  <c:v>114832190.88</c:v>
                </c:pt>
                <c:pt idx="814">
                  <c:v>114623761.5</c:v>
                </c:pt>
                <c:pt idx="815">
                  <c:v>113561985.92550001</c:v>
                </c:pt>
                <c:pt idx="816">
                  <c:v>113427037.95</c:v>
                </c:pt>
                <c:pt idx="817">
                  <c:v>116004798</c:v>
                </c:pt>
                <c:pt idx="818">
                  <c:v>115551294.09999999</c:v>
                </c:pt>
                <c:pt idx="819">
                  <c:v>114810605</c:v>
                </c:pt>
                <c:pt idx="820">
                  <c:v>115551146.59999999</c:v>
                </c:pt>
                <c:pt idx="821">
                  <c:v>122766610</c:v>
                </c:pt>
                <c:pt idx="822">
                  <c:v>122849800</c:v>
                </c:pt>
                <c:pt idx="823">
                  <c:v>123277016.40000002</c:v>
                </c:pt>
                <c:pt idx="824">
                  <c:v>123015971.49800004</c:v>
                </c:pt>
                <c:pt idx="825">
                  <c:v>123527312</c:v>
                </c:pt>
                <c:pt idx="826">
                  <c:v>123033798</c:v>
                </c:pt>
                <c:pt idx="827">
                  <c:v>128302668</c:v>
                </c:pt>
                <c:pt idx="828">
                  <c:v>129960000.5</c:v>
                </c:pt>
                <c:pt idx="829">
                  <c:v>129859785.26000002</c:v>
                </c:pt>
                <c:pt idx="830">
                  <c:v>131928300</c:v>
                </c:pt>
                <c:pt idx="831">
                  <c:v>132568110.17499992</c:v>
                </c:pt>
                <c:pt idx="832">
                  <c:v>131390101.63949899</c:v>
                </c:pt>
                <c:pt idx="833">
                  <c:v>130200007.102</c:v>
                </c:pt>
                <c:pt idx="834">
                  <c:v>132265561.90000002</c:v>
                </c:pt>
                <c:pt idx="835">
                  <c:v>132841761.25</c:v>
                </c:pt>
                <c:pt idx="836">
                  <c:v>133289252.4285</c:v>
                </c:pt>
                <c:pt idx="837">
                  <c:v>133255388</c:v>
                </c:pt>
                <c:pt idx="838">
                  <c:v>133292530.27850001</c:v>
                </c:pt>
                <c:pt idx="839">
                  <c:v>136353480.46875</c:v>
                </c:pt>
                <c:pt idx="840">
                  <c:v>142001437.5</c:v>
                </c:pt>
                <c:pt idx="841">
                  <c:v>144036291.36000001</c:v>
                </c:pt>
                <c:pt idx="842">
                  <c:v>143986104</c:v>
                </c:pt>
                <c:pt idx="843">
                  <c:v>142663546.25</c:v>
                </c:pt>
                <c:pt idx="844">
                  <c:v>142496945.25</c:v>
                </c:pt>
                <c:pt idx="845">
                  <c:v>142755686.25</c:v>
                </c:pt>
                <c:pt idx="846">
                  <c:v>143753218.609</c:v>
                </c:pt>
                <c:pt idx="847">
                  <c:v>145485340.32500008</c:v>
                </c:pt>
                <c:pt idx="848">
                  <c:v>146589438.669</c:v>
                </c:pt>
                <c:pt idx="849">
                  <c:v>145269854.20999998</c:v>
                </c:pt>
                <c:pt idx="850">
                  <c:v>144183454.56900001</c:v>
                </c:pt>
                <c:pt idx="851">
                  <c:v>142458904.34999999</c:v>
                </c:pt>
                <c:pt idx="852">
                  <c:v>141456257.7749989</c:v>
                </c:pt>
                <c:pt idx="853">
                  <c:v>141504159.19999999</c:v>
                </c:pt>
                <c:pt idx="854">
                  <c:v>144931220</c:v>
                </c:pt>
                <c:pt idx="855">
                  <c:v>144206649.9375</c:v>
                </c:pt>
                <c:pt idx="856">
                  <c:v>143647787.3475</c:v>
                </c:pt>
                <c:pt idx="857">
                  <c:v>142589628.45524999</c:v>
                </c:pt>
                <c:pt idx="858">
                  <c:v>142257287.5</c:v>
                </c:pt>
                <c:pt idx="859">
                  <c:v>142298646.25</c:v>
                </c:pt>
                <c:pt idx="860">
                  <c:v>141806253.23249999</c:v>
                </c:pt>
                <c:pt idx="861">
                  <c:v>142612951.5</c:v>
                </c:pt>
                <c:pt idx="862">
                  <c:v>144577693.315</c:v>
                </c:pt>
                <c:pt idx="863">
                  <c:v>144836384</c:v>
                </c:pt>
                <c:pt idx="864">
                  <c:v>143830932.016</c:v>
                </c:pt>
                <c:pt idx="865">
                  <c:v>144100206</c:v>
                </c:pt>
                <c:pt idx="866">
                  <c:v>143848307.5</c:v>
                </c:pt>
                <c:pt idx="867">
                  <c:v>142192760</c:v>
                </c:pt>
                <c:pt idx="868">
                  <c:v>142925745.59999999</c:v>
                </c:pt>
                <c:pt idx="869">
                  <c:v>143247811.60049999</c:v>
                </c:pt>
                <c:pt idx="870">
                  <c:v>143915662.19999999</c:v>
                </c:pt>
                <c:pt idx="871">
                  <c:v>143772379.73799998</c:v>
                </c:pt>
                <c:pt idx="872">
                  <c:v>143882125.625</c:v>
                </c:pt>
                <c:pt idx="873">
                  <c:v>147067874.25</c:v>
                </c:pt>
                <c:pt idx="874">
                  <c:v>147645858.253499</c:v>
                </c:pt>
                <c:pt idx="875">
                  <c:v>152378762</c:v>
                </c:pt>
                <c:pt idx="876">
                  <c:v>152209093.56</c:v>
                </c:pt>
                <c:pt idx="877">
                  <c:v>152783984.78025001</c:v>
                </c:pt>
                <c:pt idx="878">
                  <c:v>152452977.87</c:v>
                </c:pt>
                <c:pt idx="879">
                  <c:v>152350412.5</c:v>
                </c:pt>
                <c:pt idx="880">
                  <c:v>154303320.3795</c:v>
                </c:pt>
                <c:pt idx="881">
                  <c:v>156586576.125</c:v>
                </c:pt>
                <c:pt idx="882">
                  <c:v>164106648</c:v>
                </c:pt>
                <c:pt idx="883">
                  <c:v>170501205.125</c:v>
                </c:pt>
                <c:pt idx="884">
                  <c:v>169042860.34400001</c:v>
                </c:pt>
                <c:pt idx="885">
                  <c:v>169596353.5</c:v>
                </c:pt>
                <c:pt idx="886">
                  <c:v>181292064</c:v>
                </c:pt>
                <c:pt idx="887">
                  <c:v>187861200</c:v>
                </c:pt>
                <c:pt idx="888">
                  <c:v>187908374.815</c:v>
                </c:pt>
                <c:pt idx="889">
                  <c:v>205084382.6295</c:v>
                </c:pt>
                <c:pt idx="890">
                  <c:v>201353900.26999998</c:v>
                </c:pt>
                <c:pt idx="891">
                  <c:v>188425211.73649999</c:v>
                </c:pt>
                <c:pt idx="892">
                  <c:v>192565243.01925001</c:v>
                </c:pt>
                <c:pt idx="893">
                  <c:v>197447748.75</c:v>
                </c:pt>
                <c:pt idx="894">
                  <c:v>211975335</c:v>
                </c:pt>
                <c:pt idx="895">
                  <c:v>210976165</c:v>
                </c:pt>
                <c:pt idx="896">
                  <c:v>229605306</c:v>
                </c:pt>
                <c:pt idx="897">
                  <c:v>228293932.5</c:v>
                </c:pt>
                <c:pt idx="898">
                  <c:v>226235255</c:v>
                </c:pt>
                <c:pt idx="899">
                  <c:v>221817299</c:v>
                </c:pt>
                <c:pt idx="900">
                  <c:v>225878603.75</c:v>
                </c:pt>
                <c:pt idx="901">
                  <c:v>223178051.25</c:v>
                </c:pt>
                <c:pt idx="902">
                  <c:v>229098885.27749991</c:v>
                </c:pt>
                <c:pt idx="903">
                  <c:v>237944713.7499989</c:v>
                </c:pt>
                <c:pt idx="904">
                  <c:v>238028883.7499989</c:v>
                </c:pt>
                <c:pt idx="905">
                  <c:v>246368612.94624999</c:v>
                </c:pt>
                <c:pt idx="906">
                  <c:v>252420788.94075</c:v>
                </c:pt>
                <c:pt idx="907">
                  <c:v>257324399.15400001</c:v>
                </c:pt>
                <c:pt idx="908">
                  <c:v>266970014.709999</c:v>
                </c:pt>
                <c:pt idx="909">
                  <c:v>273968634.44400001</c:v>
                </c:pt>
                <c:pt idx="910">
                  <c:v>270329568.59099984</c:v>
                </c:pt>
                <c:pt idx="911">
                  <c:v>290544495.17799997</c:v>
                </c:pt>
                <c:pt idx="912">
                  <c:v>292609017.2354998</c:v>
                </c:pt>
                <c:pt idx="913">
                  <c:v>287860333.47775</c:v>
                </c:pt>
                <c:pt idx="914">
                  <c:v>287158534.90499979</c:v>
                </c:pt>
                <c:pt idx="915">
                  <c:v>300094626.63750017</c:v>
                </c:pt>
                <c:pt idx="916">
                  <c:v>316889314.18725002</c:v>
                </c:pt>
                <c:pt idx="917">
                  <c:v>320396184.47000003</c:v>
                </c:pt>
                <c:pt idx="918">
                  <c:v>328046771.95950001</c:v>
                </c:pt>
                <c:pt idx="919">
                  <c:v>318702074.79299968</c:v>
                </c:pt>
                <c:pt idx="920">
                  <c:v>320904948.12825</c:v>
                </c:pt>
                <c:pt idx="921">
                  <c:v>323951547.21749997</c:v>
                </c:pt>
                <c:pt idx="922">
                  <c:v>332906098.34425002</c:v>
                </c:pt>
                <c:pt idx="923">
                  <c:v>337008699.44499999</c:v>
                </c:pt>
                <c:pt idx="924">
                  <c:v>353093121.0052498</c:v>
                </c:pt>
                <c:pt idx="925">
                  <c:v>363116382.16425002</c:v>
                </c:pt>
                <c:pt idx="926">
                  <c:v>370186596.2385</c:v>
                </c:pt>
                <c:pt idx="927">
                  <c:v>369432305.60299999</c:v>
                </c:pt>
                <c:pt idx="928">
                  <c:v>378812200.927499</c:v>
                </c:pt>
                <c:pt idx="929">
                  <c:v>418453705.29599977</c:v>
                </c:pt>
                <c:pt idx="930">
                  <c:v>480480912.81</c:v>
                </c:pt>
                <c:pt idx="931">
                  <c:v>462103231.85000002</c:v>
                </c:pt>
                <c:pt idx="932">
                  <c:v>461435778.8949998</c:v>
                </c:pt>
                <c:pt idx="933">
                  <c:v>487576320.588</c:v>
                </c:pt>
                <c:pt idx="934">
                  <c:v>511513881.68099999</c:v>
                </c:pt>
                <c:pt idx="935">
                  <c:v>511058406.6169998</c:v>
                </c:pt>
                <c:pt idx="936">
                  <c:v>479296851.14999998</c:v>
                </c:pt>
                <c:pt idx="937">
                  <c:v>497217892.49674976</c:v>
                </c:pt>
                <c:pt idx="938">
                  <c:v>514832277.7845</c:v>
                </c:pt>
                <c:pt idx="939">
                  <c:v>513318127.17899901</c:v>
                </c:pt>
                <c:pt idx="940">
                  <c:v>510162938.28500003</c:v>
                </c:pt>
                <c:pt idx="941">
                  <c:v>515962802.78549999</c:v>
                </c:pt>
                <c:pt idx="942">
                  <c:v>518406447.91000003</c:v>
                </c:pt>
                <c:pt idx="943">
                  <c:v>575666576.47100031</c:v>
                </c:pt>
                <c:pt idx="944">
                  <c:v>654927351.89949965</c:v>
                </c:pt>
                <c:pt idx="945">
                  <c:v>731448245.93849969</c:v>
                </c:pt>
                <c:pt idx="946">
                  <c:v>786690809.05349898</c:v>
                </c:pt>
                <c:pt idx="947">
                  <c:v>714327490.398</c:v>
                </c:pt>
                <c:pt idx="948">
                  <c:v>711717549.80799997</c:v>
                </c:pt>
                <c:pt idx="949">
                  <c:v>801861057.14300001</c:v>
                </c:pt>
                <c:pt idx="950">
                  <c:v>838211195.41199994</c:v>
                </c:pt>
                <c:pt idx="951">
                  <c:v>912037041.43824995</c:v>
                </c:pt>
                <c:pt idx="952">
                  <c:v>1001910597.0265</c:v>
                </c:pt>
                <c:pt idx="953">
                  <c:v>960851608.20000005</c:v>
                </c:pt>
                <c:pt idx="954">
                  <c:v>991158148.93499959</c:v>
                </c:pt>
                <c:pt idx="955">
                  <c:v>1013910291.1960003</c:v>
                </c:pt>
                <c:pt idx="956">
                  <c:v>1069717363.3299997</c:v>
                </c:pt>
                <c:pt idx="957">
                  <c:v>1149983622.8789992</c:v>
                </c:pt>
                <c:pt idx="958">
                  <c:v>1386584158.4115</c:v>
                </c:pt>
                <c:pt idx="959">
                  <c:v>1409910688.4714999</c:v>
                </c:pt>
                <c:pt idx="960">
                  <c:v>1498625408.6144996</c:v>
                </c:pt>
                <c:pt idx="961">
                  <c:v>1564411365.2019999</c:v>
                </c:pt>
                <c:pt idx="962">
                  <c:v>1662843175.602</c:v>
                </c:pt>
                <c:pt idx="963">
                  <c:v>1945927028.7307401</c:v>
                </c:pt>
                <c:pt idx="964">
                  <c:v>2215281500.5975013</c:v>
                </c:pt>
                <c:pt idx="965">
                  <c:v>2614956613.6702499</c:v>
                </c:pt>
                <c:pt idx="966">
                  <c:v>1759938202.8247499</c:v>
                </c:pt>
                <c:pt idx="967">
                  <c:v>921613672.06949937</c:v>
                </c:pt>
                <c:pt idx="968">
                  <c:v>1176468498.7462506</c:v>
                </c:pt>
                <c:pt idx="969">
                  <c:v>1216378648.7179999</c:v>
                </c:pt>
                <c:pt idx="970">
                  <c:v>1216820017.2779999</c:v>
                </c:pt>
                <c:pt idx="971">
                  <c:v>1217324832.5684996</c:v>
                </c:pt>
                <c:pt idx="972">
                  <c:v>882276768.81599998</c:v>
                </c:pt>
                <c:pt idx="973">
                  <c:v>1017873474.0074897</c:v>
                </c:pt>
                <c:pt idx="974">
                  <c:v>1273001093.7539999</c:v>
                </c:pt>
                <c:pt idx="975">
                  <c:v>1324319487.8669999</c:v>
                </c:pt>
                <c:pt idx="976">
                  <c:v>1385647658.7525001</c:v>
                </c:pt>
                <c:pt idx="977">
                  <c:v>1337110813.23825</c:v>
                </c:pt>
                <c:pt idx="978">
                  <c:v>1439354167.776</c:v>
                </c:pt>
                <c:pt idx="979">
                  <c:v>1658795412.3334999</c:v>
                </c:pt>
                <c:pt idx="980">
                  <c:v>1694111798.5999999</c:v>
                </c:pt>
                <c:pt idx="981">
                  <c:v>1497317094.0699999</c:v>
                </c:pt>
                <c:pt idx="982">
                  <c:v>1495113812.6487496</c:v>
                </c:pt>
                <c:pt idx="983">
                  <c:v>1446945549.4525001</c:v>
                </c:pt>
                <c:pt idx="984">
                  <c:v>1556081521.4614999</c:v>
                </c:pt>
                <c:pt idx="985">
                  <c:v>1577194480.3929999</c:v>
                </c:pt>
                <c:pt idx="986">
                  <c:v>1462798264.0999999</c:v>
                </c:pt>
                <c:pt idx="987">
                  <c:v>1221115735.6514993</c:v>
                </c:pt>
                <c:pt idx="988">
                  <c:v>1054463488.505</c:v>
                </c:pt>
                <c:pt idx="989">
                  <c:v>1133463167.0165</c:v>
                </c:pt>
                <c:pt idx="990">
                  <c:v>1256101918.6559999</c:v>
                </c:pt>
                <c:pt idx="991">
                  <c:v>1330118841.18575</c:v>
                </c:pt>
                <c:pt idx="992">
                  <c:v>1206244928.3422501</c:v>
                </c:pt>
                <c:pt idx="993">
                  <c:v>1243015471.48</c:v>
                </c:pt>
                <c:pt idx="994">
                  <c:v>1256175529.0979996</c:v>
                </c:pt>
                <c:pt idx="995">
                  <c:v>1303726318.7375</c:v>
                </c:pt>
                <c:pt idx="996">
                  <c:v>1300147146.4275</c:v>
                </c:pt>
                <c:pt idx="997">
                  <c:v>1280026395.0090001</c:v>
                </c:pt>
                <c:pt idx="998">
                  <c:v>1297406671.224</c:v>
                </c:pt>
                <c:pt idx="999">
                  <c:v>1243271232.4065001</c:v>
                </c:pt>
                <c:pt idx="1000">
                  <c:v>1275639493.8889992</c:v>
                </c:pt>
                <c:pt idx="1001">
                  <c:v>1332646136.4667501</c:v>
                </c:pt>
                <c:pt idx="1002">
                  <c:v>1376833748.3639898</c:v>
                </c:pt>
                <c:pt idx="1003">
                  <c:v>1369368701.5350001</c:v>
                </c:pt>
                <c:pt idx="1004">
                  <c:v>1363098710.4260001</c:v>
                </c:pt>
                <c:pt idx="1005">
                  <c:v>1364573345.8274999</c:v>
                </c:pt>
                <c:pt idx="1006">
                  <c:v>1371073100.1339996</c:v>
                </c:pt>
                <c:pt idx="1007">
                  <c:v>1391727530.3639996</c:v>
                </c:pt>
                <c:pt idx="1008">
                  <c:v>1434834291.8099999</c:v>
                </c:pt>
                <c:pt idx="1009">
                  <c:v>1472926438.6789992</c:v>
                </c:pt>
                <c:pt idx="1010">
                  <c:v>1489619351.223</c:v>
                </c:pt>
                <c:pt idx="1011">
                  <c:v>1499807604.4905</c:v>
                </c:pt>
                <c:pt idx="1012">
                  <c:v>1434607850.7897401</c:v>
                </c:pt>
                <c:pt idx="1013">
                  <c:v>1445362900.2102501</c:v>
                </c:pt>
                <c:pt idx="1014">
                  <c:v>1469187100.5974996</c:v>
                </c:pt>
                <c:pt idx="1015">
                  <c:v>1440471793.5799999</c:v>
                </c:pt>
                <c:pt idx="1016">
                  <c:v>1439651601.3039999</c:v>
                </c:pt>
                <c:pt idx="1017">
                  <c:v>1373962680.9865</c:v>
                </c:pt>
                <c:pt idx="1018">
                  <c:v>1336793015.9045</c:v>
                </c:pt>
                <c:pt idx="1019">
                  <c:v>1364272267.4927506</c:v>
                </c:pt>
                <c:pt idx="1020">
                  <c:v>1361718404.7622507</c:v>
                </c:pt>
                <c:pt idx="1021">
                  <c:v>1365130445.0174999</c:v>
                </c:pt>
                <c:pt idx="1022">
                  <c:v>1285841980.5925</c:v>
                </c:pt>
                <c:pt idx="1023">
                  <c:v>1235254377.6744993</c:v>
                </c:pt>
                <c:pt idx="1024">
                  <c:v>1089612330.6639996</c:v>
                </c:pt>
                <c:pt idx="1025">
                  <c:v>1162695863.6377499</c:v>
                </c:pt>
                <c:pt idx="1026">
                  <c:v>1196581529.5874999</c:v>
                </c:pt>
                <c:pt idx="1027">
                  <c:v>1229401756.8244898</c:v>
                </c:pt>
                <c:pt idx="1028">
                  <c:v>1227860264.3714993</c:v>
                </c:pt>
                <c:pt idx="1029">
                  <c:v>1154084964.3655</c:v>
                </c:pt>
                <c:pt idx="1030">
                  <c:v>1135077961.9725001</c:v>
                </c:pt>
                <c:pt idx="1031">
                  <c:v>1130237647.4160001</c:v>
                </c:pt>
                <c:pt idx="1032">
                  <c:v>1137452155.0874999</c:v>
                </c:pt>
                <c:pt idx="1033">
                  <c:v>1199789107.1404996</c:v>
                </c:pt>
                <c:pt idx="1034">
                  <c:v>1214723882.8979993</c:v>
                </c:pt>
                <c:pt idx="1035">
                  <c:v>1246476852.5320001</c:v>
                </c:pt>
                <c:pt idx="1036">
                  <c:v>1255732567.4237506</c:v>
                </c:pt>
                <c:pt idx="1037">
                  <c:v>1231585850.05075</c:v>
                </c:pt>
                <c:pt idx="1038">
                  <c:v>1219307751.0184999</c:v>
                </c:pt>
                <c:pt idx="1039">
                  <c:v>1179571181.2920001</c:v>
                </c:pt>
                <c:pt idx="1040">
                  <c:v>1178971745.125</c:v>
                </c:pt>
                <c:pt idx="1041">
                  <c:v>1174979806.1489992</c:v>
                </c:pt>
                <c:pt idx="1042">
                  <c:v>1169836465.5050001</c:v>
                </c:pt>
                <c:pt idx="1043">
                  <c:v>1120799624.2522507</c:v>
                </c:pt>
                <c:pt idx="1044">
                  <c:v>1088744705.3999898</c:v>
                </c:pt>
                <c:pt idx="1045">
                  <c:v>1089416091.9060001</c:v>
                </c:pt>
                <c:pt idx="1046">
                  <c:v>1070263398.714</c:v>
                </c:pt>
                <c:pt idx="1047">
                  <c:v>1016339352.12799</c:v>
                </c:pt>
                <c:pt idx="1048">
                  <c:v>987937750.88849998</c:v>
                </c:pt>
                <c:pt idx="1049">
                  <c:v>896802075.11474991</c:v>
                </c:pt>
                <c:pt idx="1050">
                  <c:v>843568588.06500006</c:v>
                </c:pt>
                <c:pt idx="1051">
                  <c:v>792187058.12399995</c:v>
                </c:pt>
                <c:pt idx="1052">
                  <c:v>784838139.71749997</c:v>
                </c:pt>
                <c:pt idx="1053">
                  <c:v>863029799.88800001</c:v>
                </c:pt>
                <c:pt idx="1054">
                  <c:v>859843805.00200009</c:v>
                </c:pt>
                <c:pt idx="1055">
                  <c:v>879212648.13749969</c:v>
                </c:pt>
                <c:pt idx="1056">
                  <c:v>974030147.15249896</c:v>
                </c:pt>
                <c:pt idx="1057">
                  <c:v>1094845895.3325</c:v>
                </c:pt>
                <c:pt idx="1058">
                  <c:v>1055000479.883</c:v>
                </c:pt>
                <c:pt idx="1059">
                  <c:v>1096461483.4619999</c:v>
                </c:pt>
                <c:pt idx="1060">
                  <c:v>1108479832.3612499</c:v>
                </c:pt>
                <c:pt idx="1061">
                  <c:v>1123465384.8282499</c:v>
                </c:pt>
                <c:pt idx="1062">
                  <c:v>1119694382.7720001</c:v>
                </c:pt>
                <c:pt idx="1063">
                  <c:v>1042573142.1750003</c:v>
                </c:pt>
                <c:pt idx="1064">
                  <c:v>1036039090.0860003</c:v>
                </c:pt>
                <c:pt idx="1065">
                  <c:v>1057416309.8639996</c:v>
                </c:pt>
                <c:pt idx="1066">
                  <c:v>1028339551.89825</c:v>
                </c:pt>
                <c:pt idx="1067">
                  <c:v>1038471177.61725</c:v>
                </c:pt>
                <c:pt idx="1068">
                  <c:v>1071752581.4519999</c:v>
                </c:pt>
                <c:pt idx="1069">
                  <c:v>1079111863.6025</c:v>
                </c:pt>
                <c:pt idx="1070">
                  <c:v>1092281562.9289999</c:v>
                </c:pt>
                <c:pt idx="1071">
                  <c:v>1104396536.4162507</c:v>
                </c:pt>
                <c:pt idx="1072">
                  <c:v>1084944139.48</c:v>
                </c:pt>
                <c:pt idx="1073">
                  <c:v>1107508028.5227501</c:v>
                </c:pt>
                <c:pt idx="1074">
                  <c:v>1149009320.8604999</c:v>
                </c:pt>
                <c:pt idx="1075">
                  <c:v>1166486326.2079999</c:v>
                </c:pt>
                <c:pt idx="1076">
                  <c:v>1217697683.39375</c:v>
                </c:pt>
                <c:pt idx="1077">
                  <c:v>1200826694.3462501</c:v>
                </c:pt>
                <c:pt idx="1078">
                  <c:v>1191760317.8839898</c:v>
                </c:pt>
                <c:pt idx="1079">
                  <c:v>1200397743.2957501</c:v>
                </c:pt>
                <c:pt idx="1080">
                  <c:v>1219683395.86625</c:v>
                </c:pt>
                <c:pt idx="1081">
                  <c:v>1224838409.102</c:v>
                </c:pt>
                <c:pt idx="1082">
                  <c:v>1219765685.9849999</c:v>
                </c:pt>
                <c:pt idx="1083">
                  <c:v>1191158431.1164999</c:v>
                </c:pt>
                <c:pt idx="1084">
                  <c:v>1190765217.075</c:v>
                </c:pt>
                <c:pt idx="1085">
                  <c:v>1193817888.4319999</c:v>
                </c:pt>
                <c:pt idx="1086">
                  <c:v>1204014121.072</c:v>
                </c:pt>
                <c:pt idx="1087">
                  <c:v>1284713628.3747499</c:v>
                </c:pt>
                <c:pt idx="1088">
                  <c:v>1288516196.0784996</c:v>
                </c:pt>
                <c:pt idx="1089">
                  <c:v>1267343105.2590001</c:v>
                </c:pt>
                <c:pt idx="1090">
                  <c:v>1277027840.4944999</c:v>
                </c:pt>
                <c:pt idx="1091">
                  <c:v>1308937385.5625</c:v>
                </c:pt>
                <c:pt idx="1092">
                  <c:v>1363911362.7539999</c:v>
                </c:pt>
                <c:pt idx="1093">
                  <c:v>1386080464.8484993</c:v>
                </c:pt>
                <c:pt idx="1094">
                  <c:v>1411979241.6712399</c:v>
                </c:pt>
                <c:pt idx="1095">
                  <c:v>1416486516.11375</c:v>
                </c:pt>
                <c:pt idx="1096">
                  <c:v>1393533057.6255</c:v>
                </c:pt>
                <c:pt idx="1097">
                  <c:v>1377701519.733</c:v>
                </c:pt>
                <c:pt idx="1098">
                  <c:v>1398083898.4942501</c:v>
                </c:pt>
                <c:pt idx="1099">
                  <c:v>1411435405.8899899</c:v>
                </c:pt>
                <c:pt idx="1100">
                  <c:v>1473484205.1209898</c:v>
                </c:pt>
                <c:pt idx="1101">
                  <c:v>1506436884.9577401</c:v>
                </c:pt>
                <c:pt idx="1102">
                  <c:v>1564283381.4897501</c:v>
                </c:pt>
                <c:pt idx="1103">
                  <c:v>1628533433.3914993</c:v>
                </c:pt>
                <c:pt idx="1104">
                  <c:v>1686709927.8257501</c:v>
                </c:pt>
                <c:pt idx="1105">
                  <c:v>1683662294.1544993</c:v>
                </c:pt>
                <c:pt idx="1106">
                  <c:v>1672414020.3729999</c:v>
                </c:pt>
                <c:pt idx="1107">
                  <c:v>1551980441.1924999</c:v>
                </c:pt>
                <c:pt idx="1108">
                  <c:v>1533645191.71875</c:v>
                </c:pt>
                <c:pt idx="1109">
                  <c:v>1466273403.296</c:v>
                </c:pt>
                <c:pt idx="1110">
                  <c:v>1479663016.6499999</c:v>
                </c:pt>
                <c:pt idx="1111">
                  <c:v>1500559468.3974996</c:v>
                </c:pt>
                <c:pt idx="1112">
                  <c:v>1550436326.5679996</c:v>
                </c:pt>
                <c:pt idx="1113">
                  <c:v>1559776928.4377501</c:v>
                </c:pt>
                <c:pt idx="1114">
                  <c:v>1639986014.3625</c:v>
                </c:pt>
                <c:pt idx="1115">
                  <c:v>1650740101.6837499</c:v>
                </c:pt>
                <c:pt idx="1116">
                  <c:v>1635828963.7934999</c:v>
                </c:pt>
                <c:pt idx="1117">
                  <c:v>1603024397.1034999</c:v>
                </c:pt>
                <c:pt idx="1118">
                  <c:v>1628537726.7135</c:v>
                </c:pt>
                <c:pt idx="1119">
                  <c:v>1624132507.2750001</c:v>
                </c:pt>
                <c:pt idx="1120">
                  <c:v>1636198499.2395</c:v>
                </c:pt>
                <c:pt idx="1121">
                  <c:v>1622009801.569</c:v>
                </c:pt>
                <c:pt idx="1122">
                  <c:v>1576826927.9652507</c:v>
                </c:pt>
                <c:pt idx="1123">
                  <c:v>1569480088.7879999</c:v>
                </c:pt>
                <c:pt idx="1124">
                  <c:v>1554649551.75599</c:v>
                </c:pt>
                <c:pt idx="1125">
                  <c:v>1563771485.88574</c:v>
                </c:pt>
                <c:pt idx="1126">
                  <c:v>1565301136.9335001</c:v>
                </c:pt>
                <c:pt idx="1127">
                  <c:v>1593846026.5709999</c:v>
                </c:pt>
                <c:pt idx="1128">
                  <c:v>1594901118.4592407</c:v>
                </c:pt>
                <c:pt idx="1129">
                  <c:v>1614863947.0862401</c:v>
                </c:pt>
                <c:pt idx="1130">
                  <c:v>1638448358.8655</c:v>
                </c:pt>
                <c:pt idx="1131">
                  <c:v>1683782041.2505</c:v>
                </c:pt>
                <c:pt idx="1132">
                  <c:v>1675022236.9545</c:v>
                </c:pt>
                <c:pt idx="1133">
                  <c:v>1662703567.8455</c:v>
                </c:pt>
                <c:pt idx="1134">
                  <c:v>1506276880.8779993</c:v>
                </c:pt>
                <c:pt idx="1135">
                  <c:v>1468724629.6937499</c:v>
                </c:pt>
                <c:pt idx="1136">
                  <c:v>1570228390.61025</c:v>
                </c:pt>
                <c:pt idx="1137">
                  <c:v>1615485383.652</c:v>
                </c:pt>
                <c:pt idx="1138">
                  <c:v>1602499219.5105</c:v>
                </c:pt>
                <c:pt idx="1139">
                  <c:v>1613435738.3214898</c:v>
                </c:pt>
                <c:pt idx="1140">
                  <c:v>1609601547.71875</c:v>
                </c:pt>
                <c:pt idx="1141">
                  <c:v>1635258062.5639999</c:v>
                </c:pt>
                <c:pt idx="1142">
                  <c:v>1651898574.4357507</c:v>
                </c:pt>
                <c:pt idx="1143">
                  <c:v>1657622601.655</c:v>
                </c:pt>
                <c:pt idx="1144">
                  <c:v>1667465320.3065</c:v>
                </c:pt>
                <c:pt idx="1145">
                  <c:v>1690848908.3639898</c:v>
                </c:pt>
                <c:pt idx="1146">
                  <c:v>1763581256.8574996</c:v>
                </c:pt>
                <c:pt idx="1147">
                  <c:v>1797993048.4559901</c:v>
                </c:pt>
                <c:pt idx="1148">
                  <c:v>1857486709.2149999</c:v>
                </c:pt>
                <c:pt idx="1149">
                  <c:v>1813102677.43999</c:v>
                </c:pt>
                <c:pt idx="1150">
                  <c:v>1899115429.9960001</c:v>
                </c:pt>
                <c:pt idx="1151">
                  <c:v>2111213805.3279898</c:v>
                </c:pt>
                <c:pt idx="1152">
                  <c:v>2148274278.5419998</c:v>
                </c:pt>
                <c:pt idx="1153">
                  <c:v>2257093430.6382499</c:v>
                </c:pt>
                <c:pt idx="1154">
                  <c:v>2345388320.6405001</c:v>
                </c:pt>
                <c:pt idx="1155">
                  <c:v>2477942157.2812486</c:v>
                </c:pt>
                <c:pt idx="1156">
                  <c:v>2474150626.585</c:v>
                </c:pt>
                <c:pt idx="1157">
                  <c:v>2288763252.5</c:v>
                </c:pt>
                <c:pt idx="1158">
                  <c:v>2275196401.1805</c:v>
                </c:pt>
                <c:pt idx="1159">
                  <c:v>2297452393.566</c:v>
                </c:pt>
                <c:pt idx="1160">
                  <c:v>2431428858.586</c:v>
                </c:pt>
                <c:pt idx="1161">
                  <c:v>2483593246.3325014</c:v>
                </c:pt>
                <c:pt idx="1162">
                  <c:v>2537971761.3600001</c:v>
                </c:pt>
                <c:pt idx="1163">
                  <c:v>2482547758.51125</c:v>
                </c:pt>
                <c:pt idx="1164">
                  <c:v>2531326785.9525013</c:v>
                </c:pt>
                <c:pt idx="1165">
                  <c:v>2532832822.1099887</c:v>
                </c:pt>
                <c:pt idx="1166">
                  <c:v>2564723379.132</c:v>
                </c:pt>
                <c:pt idx="1167">
                  <c:v>2693609554.1679893</c:v>
                </c:pt>
                <c:pt idx="1168">
                  <c:v>2893935589.8839998</c:v>
                </c:pt>
                <c:pt idx="1169">
                  <c:v>3058031662.0875001</c:v>
                </c:pt>
                <c:pt idx="1170">
                  <c:v>3546452303.5959902</c:v>
                </c:pt>
                <c:pt idx="1171">
                  <c:v>3860447420.9267502</c:v>
                </c:pt>
                <c:pt idx="1172">
                  <c:v>4387935435.5092497</c:v>
                </c:pt>
                <c:pt idx="1173">
                  <c:v>3982551332.8515015</c:v>
                </c:pt>
                <c:pt idx="1174">
                  <c:v>4046044980.4245014</c:v>
                </c:pt>
                <c:pt idx="1175">
                  <c:v>4490270818.6049995</c:v>
                </c:pt>
                <c:pt idx="1176">
                  <c:v>4705787223.3012514</c:v>
                </c:pt>
                <c:pt idx="1177">
                  <c:v>5138527522.9379969</c:v>
                </c:pt>
                <c:pt idx="1178">
                  <c:v>5230632911.4910002</c:v>
                </c:pt>
                <c:pt idx="1179">
                  <c:v>5334551233.4894953</c:v>
                </c:pt>
                <c:pt idx="1180">
                  <c:v>5822995259.1599998</c:v>
                </c:pt>
                <c:pt idx="1181">
                  <c:v>6935378232.3839998</c:v>
                </c:pt>
                <c:pt idx="1182">
                  <c:v>8501959534.8407497</c:v>
                </c:pt>
                <c:pt idx="1183">
                  <c:v>6904462769.8669996</c:v>
                </c:pt>
                <c:pt idx="1184">
                  <c:v>7792403115.9374952</c:v>
                </c:pt>
                <c:pt idx="1185">
                  <c:v>8895056178.4559937</c:v>
                </c:pt>
                <c:pt idx="1186">
                  <c:v>9880734144.0225029</c:v>
                </c:pt>
                <c:pt idx="1187">
                  <c:v>9704953422.75</c:v>
                </c:pt>
                <c:pt idx="1188">
                  <c:v>9714974866.1899929</c:v>
                </c:pt>
                <c:pt idx="1189">
                  <c:v>10170514255.738405</c:v>
                </c:pt>
                <c:pt idx="1190">
                  <c:v>11672939619.275</c:v>
                </c:pt>
                <c:pt idx="1191">
                  <c:v>13050104075.389</c:v>
                </c:pt>
                <c:pt idx="1192">
                  <c:v>13926189193.5285</c:v>
                </c:pt>
                <c:pt idx="1193">
                  <c:v>14464698057.02</c:v>
                </c:pt>
                <c:pt idx="1194">
                  <c:v>13829300520.531</c:v>
                </c:pt>
                <c:pt idx="1195">
                  <c:v>12326035158.849998</c:v>
                </c:pt>
                <c:pt idx="1196">
                  <c:v>13321735634.733706</c:v>
                </c:pt>
                <c:pt idx="1197">
                  <c:v>14089796853.084</c:v>
                </c:pt>
                <c:pt idx="1198">
                  <c:v>13145384482.4107</c:v>
                </c:pt>
                <c:pt idx="1199">
                  <c:v>12562670577.309999</c:v>
                </c:pt>
                <c:pt idx="1200">
                  <c:v>9253363088.463995</c:v>
                </c:pt>
                <c:pt idx="1201">
                  <c:v>8760177705.2737503</c:v>
                </c:pt>
                <c:pt idx="1202">
                  <c:v>10418640958.110004</c:v>
                </c:pt>
                <c:pt idx="1203">
                  <c:v>11293037217.776199</c:v>
                </c:pt>
                <c:pt idx="1204">
                  <c:v>11824466769.729706</c:v>
                </c:pt>
                <c:pt idx="1205">
                  <c:v>10742067332.3137</c:v>
                </c:pt>
                <c:pt idx="1206">
                  <c:v>11242920508.730705</c:v>
                </c:pt>
                <c:pt idx="1207">
                  <c:v>11010746534.5597</c:v>
                </c:pt>
                <c:pt idx="1208">
                  <c:v>10576369798.6455</c:v>
                </c:pt>
                <c:pt idx="1209">
                  <c:v>10498467924.691</c:v>
                </c:pt>
                <c:pt idx="1210">
                  <c:v>9006981101.0200005</c:v>
                </c:pt>
                <c:pt idx="1211">
                  <c:v>7069093105.7524967</c:v>
                </c:pt>
                <c:pt idx="1212">
                  <c:v>7512453586.0762472</c:v>
                </c:pt>
                <c:pt idx="1213">
                  <c:v>8777520086.8897495</c:v>
                </c:pt>
                <c:pt idx="1214">
                  <c:v>8009648923.7324953</c:v>
                </c:pt>
                <c:pt idx="1215">
                  <c:v>7995585238.8649998</c:v>
                </c:pt>
                <c:pt idx="1216">
                  <c:v>8031340125.6737499</c:v>
                </c:pt>
                <c:pt idx="1217">
                  <c:v>8471986339.8767471</c:v>
                </c:pt>
                <c:pt idx="1218">
                  <c:v>8455451995.4519997</c:v>
                </c:pt>
                <c:pt idx="1219">
                  <c:v>9100997444.1079998</c:v>
                </c:pt>
                <c:pt idx="1220">
                  <c:v>9763623684.803997</c:v>
                </c:pt>
                <c:pt idx="1221">
                  <c:v>9379590060.1725006</c:v>
                </c:pt>
                <c:pt idx="1222">
                  <c:v>9146810317.8997498</c:v>
                </c:pt>
                <c:pt idx="1223">
                  <c:v>9666387416.7137508</c:v>
                </c:pt>
                <c:pt idx="1224">
                  <c:v>9721713822.8470001</c:v>
                </c:pt>
                <c:pt idx="1225">
                  <c:v>9827813254.4499989</c:v>
                </c:pt>
                <c:pt idx="1226">
                  <c:v>9951305493.9375</c:v>
                </c:pt>
                <c:pt idx="1227">
                  <c:v>10505024177.369699</c:v>
                </c:pt>
                <c:pt idx="1228">
                  <c:v>10848303686.502707</c:v>
                </c:pt>
                <c:pt idx="1229">
                  <c:v>11622159694.8102</c:v>
                </c:pt>
                <c:pt idx="1230">
                  <c:v>12508288265.9375</c:v>
                </c:pt>
                <c:pt idx="1231">
                  <c:v>12259303837.4737</c:v>
                </c:pt>
                <c:pt idx="1232">
                  <c:v>11272562028.077</c:v>
                </c:pt>
                <c:pt idx="1233">
                  <c:v>11310449112.726706</c:v>
                </c:pt>
                <c:pt idx="1234">
                  <c:v>11208948625.758699</c:v>
                </c:pt>
                <c:pt idx="1235">
                  <c:v>11894986546.034</c:v>
                </c:pt>
              </c:numCache>
            </c:numRef>
          </c:yVal>
        </c:ser>
        <c:ser>
          <c:idx val="0"/>
          <c:order val="1"/>
          <c:tx>
            <c:v>Base US$ Circulating</c:v>
          </c:tx>
          <c:spPr>
            <a:ln w="19050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xVal>
            <c:numRef>
              <c:f>Sheet1!$A$8:$A$1574</c:f>
              <c:numCache>
                <c:formatCode>mm/dd/yyyy</c:formatCode>
                <c:ptCount val="1567"/>
                <c:pt idx="0">
                  <c:v>30685</c:v>
                </c:pt>
                <c:pt idx="1">
                  <c:v>30692</c:v>
                </c:pt>
                <c:pt idx="2">
                  <c:v>30699</c:v>
                </c:pt>
                <c:pt idx="3">
                  <c:v>30706</c:v>
                </c:pt>
                <c:pt idx="4">
                  <c:v>30713</c:v>
                </c:pt>
                <c:pt idx="5">
                  <c:v>30720</c:v>
                </c:pt>
                <c:pt idx="6">
                  <c:v>30727</c:v>
                </c:pt>
                <c:pt idx="7">
                  <c:v>30734</c:v>
                </c:pt>
                <c:pt idx="8">
                  <c:v>30741</c:v>
                </c:pt>
                <c:pt idx="9">
                  <c:v>30748</c:v>
                </c:pt>
                <c:pt idx="10">
                  <c:v>30755</c:v>
                </c:pt>
                <c:pt idx="11">
                  <c:v>30762</c:v>
                </c:pt>
                <c:pt idx="12">
                  <c:v>30769</c:v>
                </c:pt>
                <c:pt idx="13">
                  <c:v>30776</c:v>
                </c:pt>
                <c:pt idx="14">
                  <c:v>30783</c:v>
                </c:pt>
                <c:pt idx="15">
                  <c:v>30790</c:v>
                </c:pt>
                <c:pt idx="16">
                  <c:v>30797</c:v>
                </c:pt>
                <c:pt idx="17">
                  <c:v>30804</c:v>
                </c:pt>
                <c:pt idx="18">
                  <c:v>30811</c:v>
                </c:pt>
                <c:pt idx="19">
                  <c:v>30818</c:v>
                </c:pt>
                <c:pt idx="20">
                  <c:v>30825</c:v>
                </c:pt>
                <c:pt idx="21">
                  <c:v>30832</c:v>
                </c:pt>
                <c:pt idx="22">
                  <c:v>30839</c:v>
                </c:pt>
                <c:pt idx="23">
                  <c:v>30846</c:v>
                </c:pt>
                <c:pt idx="24">
                  <c:v>30853</c:v>
                </c:pt>
                <c:pt idx="25">
                  <c:v>30860</c:v>
                </c:pt>
                <c:pt idx="26">
                  <c:v>30867</c:v>
                </c:pt>
                <c:pt idx="27">
                  <c:v>30874</c:v>
                </c:pt>
                <c:pt idx="28">
                  <c:v>30881</c:v>
                </c:pt>
                <c:pt idx="29">
                  <c:v>30888</c:v>
                </c:pt>
                <c:pt idx="30">
                  <c:v>30895</c:v>
                </c:pt>
                <c:pt idx="31">
                  <c:v>30902</c:v>
                </c:pt>
                <c:pt idx="32">
                  <c:v>30909</c:v>
                </c:pt>
                <c:pt idx="33">
                  <c:v>30916</c:v>
                </c:pt>
                <c:pt idx="34">
                  <c:v>30923</c:v>
                </c:pt>
                <c:pt idx="35">
                  <c:v>30930</c:v>
                </c:pt>
                <c:pt idx="36">
                  <c:v>30937</c:v>
                </c:pt>
                <c:pt idx="37">
                  <c:v>30944</c:v>
                </c:pt>
                <c:pt idx="38">
                  <c:v>30951</c:v>
                </c:pt>
                <c:pt idx="39">
                  <c:v>30958</c:v>
                </c:pt>
                <c:pt idx="40">
                  <c:v>30965</c:v>
                </c:pt>
                <c:pt idx="41">
                  <c:v>30972</c:v>
                </c:pt>
                <c:pt idx="42">
                  <c:v>30979</c:v>
                </c:pt>
                <c:pt idx="43">
                  <c:v>30986</c:v>
                </c:pt>
                <c:pt idx="44">
                  <c:v>30993</c:v>
                </c:pt>
                <c:pt idx="45">
                  <c:v>31000</c:v>
                </c:pt>
                <c:pt idx="46">
                  <c:v>31007</c:v>
                </c:pt>
                <c:pt idx="47">
                  <c:v>31014</c:v>
                </c:pt>
                <c:pt idx="48">
                  <c:v>31021</c:v>
                </c:pt>
                <c:pt idx="49">
                  <c:v>31028</c:v>
                </c:pt>
                <c:pt idx="50">
                  <c:v>31035</c:v>
                </c:pt>
                <c:pt idx="51">
                  <c:v>31042</c:v>
                </c:pt>
                <c:pt idx="52">
                  <c:v>31049</c:v>
                </c:pt>
                <c:pt idx="53">
                  <c:v>31056</c:v>
                </c:pt>
                <c:pt idx="54">
                  <c:v>31063</c:v>
                </c:pt>
                <c:pt idx="55">
                  <c:v>31070</c:v>
                </c:pt>
                <c:pt idx="56">
                  <c:v>31077</c:v>
                </c:pt>
                <c:pt idx="57">
                  <c:v>31084</c:v>
                </c:pt>
                <c:pt idx="58">
                  <c:v>31091</c:v>
                </c:pt>
                <c:pt idx="59">
                  <c:v>31098</c:v>
                </c:pt>
                <c:pt idx="60">
                  <c:v>31105</c:v>
                </c:pt>
                <c:pt idx="61">
                  <c:v>31112</c:v>
                </c:pt>
                <c:pt idx="62">
                  <c:v>31119</c:v>
                </c:pt>
                <c:pt idx="63">
                  <c:v>31126</c:v>
                </c:pt>
                <c:pt idx="64">
                  <c:v>31133</c:v>
                </c:pt>
                <c:pt idx="65">
                  <c:v>31140</c:v>
                </c:pt>
                <c:pt idx="66">
                  <c:v>31147</c:v>
                </c:pt>
                <c:pt idx="67">
                  <c:v>31154</c:v>
                </c:pt>
                <c:pt idx="68">
                  <c:v>31161</c:v>
                </c:pt>
                <c:pt idx="69">
                  <c:v>31168</c:v>
                </c:pt>
                <c:pt idx="70">
                  <c:v>31175</c:v>
                </c:pt>
                <c:pt idx="71">
                  <c:v>31182</c:v>
                </c:pt>
                <c:pt idx="72">
                  <c:v>31189</c:v>
                </c:pt>
                <c:pt idx="73">
                  <c:v>31196</c:v>
                </c:pt>
                <c:pt idx="74">
                  <c:v>31203</c:v>
                </c:pt>
                <c:pt idx="75">
                  <c:v>31210</c:v>
                </c:pt>
                <c:pt idx="76">
                  <c:v>31217</c:v>
                </c:pt>
                <c:pt idx="77">
                  <c:v>31224</c:v>
                </c:pt>
                <c:pt idx="78">
                  <c:v>31231</c:v>
                </c:pt>
                <c:pt idx="79">
                  <c:v>31238</c:v>
                </c:pt>
                <c:pt idx="80">
                  <c:v>31245</c:v>
                </c:pt>
                <c:pt idx="81">
                  <c:v>31252</c:v>
                </c:pt>
                <c:pt idx="82">
                  <c:v>31259</c:v>
                </c:pt>
                <c:pt idx="83">
                  <c:v>31266</c:v>
                </c:pt>
                <c:pt idx="84">
                  <c:v>31273</c:v>
                </c:pt>
                <c:pt idx="85">
                  <c:v>31280</c:v>
                </c:pt>
                <c:pt idx="86">
                  <c:v>31287</c:v>
                </c:pt>
                <c:pt idx="87">
                  <c:v>31294</c:v>
                </c:pt>
                <c:pt idx="88">
                  <c:v>31301</c:v>
                </c:pt>
                <c:pt idx="89">
                  <c:v>31308</c:v>
                </c:pt>
                <c:pt idx="90">
                  <c:v>31315</c:v>
                </c:pt>
                <c:pt idx="91">
                  <c:v>31322</c:v>
                </c:pt>
                <c:pt idx="92">
                  <c:v>31329</c:v>
                </c:pt>
                <c:pt idx="93">
                  <c:v>31336</c:v>
                </c:pt>
                <c:pt idx="94">
                  <c:v>31343</c:v>
                </c:pt>
                <c:pt idx="95">
                  <c:v>31350</c:v>
                </c:pt>
                <c:pt idx="96">
                  <c:v>31357</c:v>
                </c:pt>
                <c:pt idx="97">
                  <c:v>31364</c:v>
                </c:pt>
                <c:pt idx="98">
                  <c:v>31371</c:v>
                </c:pt>
                <c:pt idx="99">
                  <c:v>31378</c:v>
                </c:pt>
                <c:pt idx="100">
                  <c:v>31385</c:v>
                </c:pt>
                <c:pt idx="101">
                  <c:v>31392</c:v>
                </c:pt>
                <c:pt idx="102">
                  <c:v>31399</c:v>
                </c:pt>
                <c:pt idx="103">
                  <c:v>31406</c:v>
                </c:pt>
                <c:pt idx="104">
                  <c:v>31413</c:v>
                </c:pt>
                <c:pt idx="105">
                  <c:v>31420</c:v>
                </c:pt>
                <c:pt idx="106">
                  <c:v>31427</c:v>
                </c:pt>
                <c:pt idx="107">
                  <c:v>31434</c:v>
                </c:pt>
                <c:pt idx="108">
                  <c:v>31441</c:v>
                </c:pt>
                <c:pt idx="109">
                  <c:v>31448</c:v>
                </c:pt>
                <c:pt idx="110">
                  <c:v>31455</c:v>
                </c:pt>
                <c:pt idx="111">
                  <c:v>31462</c:v>
                </c:pt>
                <c:pt idx="112">
                  <c:v>31469</c:v>
                </c:pt>
                <c:pt idx="113">
                  <c:v>31476</c:v>
                </c:pt>
                <c:pt idx="114">
                  <c:v>31483</c:v>
                </c:pt>
                <c:pt idx="115">
                  <c:v>31490</c:v>
                </c:pt>
                <c:pt idx="116">
                  <c:v>31497</c:v>
                </c:pt>
                <c:pt idx="117">
                  <c:v>31504</c:v>
                </c:pt>
                <c:pt idx="118">
                  <c:v>31511</c:v>
                </c:pt>
                <c:pt idx="119">
                  <c:v>31518</c:v>
                </c:pt>
                <c:pt idx="120">
                  <c:v>31525</c:v>
                </c:pt>
                <c:pt idx="121">
                  <c:v>31532</c:v>
                </c:pt>
                <c:pt idx="122">
                  <c:v>31539</c:v>
                </c:pt>
                <c:pt idx="123">
                  <c:v>31546</c:v>
                </c:pt>
                <c:pt idx="124">
                  <c:v>31553</c:v>
                </c:pt>
                <c:pt idx="125">
                  <c:v>31560</c:v>
                </c:pt>
                <c:pt idx="126">
                  <c:v>31567</c:v>
                </c:pt>
                <c:pt idx="127">
                  <c:v>31574</c:v>
                </c:pt>
                <c:pt idx="128">
                  <c:v>31581</c:v>
                </c:pt>
                <c:pt idx="129">
                  <c:v>31588</c:v>
                </c:pt>
                <c:pt idx="130">
                  <c:v>31595</c:v>
                </c:pt>
                <c:pt idx="131">
                  <c:v>31602</c:v>
                </c:pt>
                <c:pt idx="132">
                  <c:v>31609</c:v>
                </c:pt>
                <c:pt idx="133">
                  <c:v>31616</c:v>
                </c:pt>
                <c:pt idx="134">
                  <c:v>31623</c:v>
                </c:pt>
                <c:pt idx="135">
                  <c:v>31630</c:v>
                </c:pt>
                <c:pt idx="136">
                  <c:v>31637</c:v>
                </c:pt>
                <c:pt idx="137">
                  <c:v>31644</c:v>
                </c:pt>
                <c:pt idx="138">
                  <c:v>31651</c:v>
                </c:pt>
                <c:pt idx="139">
                  <c:v>31658</c:v>
                </c:pt>
                <c:pt idx="140">
                  <c:v>31665</c:v>
                </c:pt>
                <c:pt idx="141">
                  <c:v>31672</c:v>
                </c:pt>
                <c:pt idx="142">
                  <c:v>31679</c:v>
                </c:pt>
                <c:pt idx="143">
                  <c:v>31686</c:v>
                </c:pt>
                <c:pt idx="144">
                  <c:v>31693</c:v>
                </c:pt>
                <c:pt idx="145">
                  <c:v>31700</c:v>
                </c:pt>
                <c:pt idx="146">
                  <c:v>31707</c:v>
                </c:pt>
                <c:pt idx="147">
                  <c:v>31714</c:v>
                </c:pt>
                <c:pt idx="148">
                  <c:v>31721</c:v>
                </c:pt>
                <c:pt idx="149">
                  <c:v>31728</c:v>
                </c:pt>
                <c:pt idx="150">
                  <c:v>31735</c:v>
                </c:pt>
                <c:pt idx="151">
                  <c:v>31742</c:v>
                </c:pt>
                <c:pt idx="152">
                  <c:v>31749</c:v>
                </c:pt>
                <c:pt idx="153">
                  <c:v>31756</c:v>
                </c:pt>
                <c:pt idx="154">
                  <c:v>31763</c:v>
                </c:pt>
                <c:pt idx="155">
                  <c:v>31770</c:v>
                </c:pt>
                <c:pt idx="156">
                  <c:v>31777</c:v>
                </c:pt>
                <c:pt idx="157">
                  <c:v>31784</c:v>
                </c:pt>
                <c:pt idx="158">
                  <c:v>31791</c:v>
                </c:pt>
                <c:pt idx="159">
                  <c:v>31798</c:v>
                </c:pt>
                <c:pt idx="160">
                  <c:v>31805</c:v>
                </c:pt>
                <c:pt idx="161">
                  <c:v>31812</c:v>
                </c:pt>
                <c:pt idx="162">
                  <c:v>31819</c:v>
                </c:pt>
                <c:pt idx="163">
                  <c:v>31826</c:v>
                </c:pt>
                <c:pt idx="164">
                  <c:v>31833</c:v>
                </c:pt>
                <c:pt idx="165">
                  <c:v>31840</c:v>
                </c:pt>
                <c:pt idx="166">
                  <c:v>31847</c:v>
                </c:pt>
                <c:pt idx="167">
                  <c:v>31854</c:v>
                </c:pt>
                <c:pt idx="168">
                  <c:v>31861</c:v>
                </c:pt>
                <c:pt idx="169">
                  <c:v>31868</c:v>
                </c:pt>
                <c:pt idx="170">
                  <c:v>31875</c:v>
                </c:pt>
                <c:pt idx="171">
                  <c:v>31882</c:v>
                </c:pt>
                <c:pt idx="172">
                  <c:v>31889</c:v>
                </c:pt>
                <c:pt idx="173">
                  <c:v>31896</c:v>
                </c:pt>
                <c:pt idx="174">
                  <c:v>31903</c:v>
                </c:pt>
                <c:pt idx="175">
                  <c:v>31910</c:v>
                </c:pt>
                <c:pt idx="176">
                  <c:v>31917</c:v>
                </c:pt>
                <c:pt idx="177">
                  <c:v>31924</c:v>
                </c:pt>
                <c:pt idx="178">
                  <c:v>31931</c:v>
                </c:pt>
                <c:pt idx="179">
                  <c:v>31938</c:v>
                </c:pt>
                <c:pt idx="180">
                  <c:v>31945</c:v>
                </c:pt>
                <c:pt idx="181">
                  <c:v>31952</c:v>
                </c:pt>
                <c:pt idx="182">
                  <c:v>31959</c:v>
                </c:pt>
                <c:pt idx="183">
                  <c:v>31966</c:v>
                </c:pt>
                <c:pt idx="184">
                  <c:v>31973</c:v>
                </c:pt>
                <c:pt idx="185">
                  <c:v>31980</c:v>
                </c:pt>
                <c:pt idx="186">
                  <c:v>31987</c:v>
                </c:pt>
                <c:pt idx="187">
                  <c:v>31994</c:v>
                </c:pt>
                <c:pt idx="188">
                  <c:v>32001</c:v>
                </c:pt>
                <c:pt idx="189">
                  <c:v>32008</c:v>
                </c:pt>
                <c:pt idx="190">
                  <c:v>32015</c:v>
                </c:pt>
                <c:pt idx="191">
                  <c:v>32022</c:v>
                </c:pt>
                <c:pt idx="192">
                  <c:v>32029</c:v>
                </c:pt>
                <c:pt idx="193">
                  <c:v>32036</c:v>
                </c:pt>
                <c:pt idx="194">
                  <c:v>32043</c:v>
                </c:pt>
                <c:pt idx="195">
                  <c:v>32050</c:v>
                </c:pt>
                <c:pt idx="196">
                  <c:v>32057</c:v>
                </c:pt>
                <c:pt idx="197">
                  <c:v>32064</c:v>
                </c:pt>
                <c:pt idx="198">
                  <c:v>32071</c:v>
                </c:pt>
                <c:pt idx="199">
                  <c:v>32078</c:v>
                </c:pt>
                <c:pt idx="200">
                  <c:v>32085</c:v>
                </c:pt>
                <c:pt idx="201">
                  <c:v>32092</c:v>
                </c:pt>
                <c:pt idx="202">
                  <c:v>32099</c:v>
                </c:pt>
                <c:pt idx="203">
                  <c:v>32106</c:v>
                </c:pt>
                <c:pt idx="204">
                  <c:v>32113</c:v>
                </c:pt>
                <c:pt idx="205">
                  <c:v>32120</c:v>
                </c:pt>
                <c:pt idx="206">
                  <c:v>32127</c:v>
                </c:pt>
                <c:pt idx="207">
                  <c:v>32134</c:v>
                </c:pt>
                <c:pt idx="208">
                  <c:v>32141</c:v>
                </c:pt>
                <c:pt idx="209">
                  <c:v>32148</c:v>
                </c:pt>
                <c:pt idx="210">
                  <c:v>32155</c:v>
                </c:pt>
                <c:pt idx="211">
                  <c:v>32162</c:v>
                </c:pt>
                <c:pt idx="212">
                  <c:v>32169</c:v>
                </c:pt>
                <c:pt idx="213">
                  <c:v>32176</c:v>
                </c:pt>
                <c:pt idx="214">
                  <c:v>32183</c:v>
                </c:pt>
                <c:pt idx="215">
                  <c:v>32190</c:v>
                </c:pt>
                <c:pt idx="216">
                  <c:v>32197</c:v>
                </c:pt>
                <c:pt idx="217">
                  <c:v>32204</c:v>
                </c:pt>
                <c:pt idx="218">
                  <c:v>32211</c:v>
                </c:pt>
                <c:pt idx="219">
                  <c:v>32218</c:v>
                </c:pt>
                <c:pt idx="220">
                  <c:v>32225</c:v>
                </c:pt>
                <c:pt idx="221">
                  <c:v>32232</c:v>
                </c:pt>
                <c:pt idx="222">
                  <c:v>32239</c:v>
                </c:pt>
                <c:pt idx="223">
                  <c:v>32246</c:v>
                </c:pt>
                <c:pt idx="224">
                  <c:v>32253</c:v>
                </c:pt>
                <c:pt idx="225">
                  <c:v>32260</c:v>
                </c:pt>
                <c:pt idx="226">
                  <c:v>32267</c:v>
                </c:pt>
                <c:pt idx="227">
                  <c:v>32274</c:v>
                </c:pt>
                <c:pt idx="228">
                  <c:v>32281</c:v>
                </c:pt>
                <c:pt idx="229">
                  <c:v>32288</c:v>
                </c:pt>
                <c:pt idx="230">
                  <c:v>32295</c:v>
                </c:pt>
                <c:pt idx="231">
                  <c:v>32302</c:v>
                </c:pt>
                <c:pt idx="232">
                  <c:v>32309</c:v>
                </c:pt>
                <c:pt idx="233">
                  <c:v>32316</c:v>
                </c:pt>
                <c:pt idx="234">
                  <c:v>32323</c:v>
                </c:pt>
                <c:pt idx="235">
                  <c:v>32330</c:v>
                </c:pt>
                <c:pt idx="236">
                  <c:v>32337</c:v>
                </c:pt>
                <c:pt idx="237">
                  <c:v>32344</c:v>
                </c:pt>
                <c:pt idx="238">
                  <c:v>32351</c:v>
                </c:pt>
                <c:pt idx="239">
                  <c:v>32358</c:v>
                </c:pt>
                <c:pt idx="240">
                  <c:v>32365</c:v>
                </c:pt>
                <c:pt idx="241">
                  <c:v>32372</c:v>
                </c:pt>
                <c:pt idx="242">
                  <c:v>32379</c:v>
                </c:pt>
                <c:pt idx="243">
                  <c:v>32386</c:v>
                </c:pt>
                <c:pt idx="244">
                  <c:v>32393</c:v>
                </c:pt>
                <c:pt idx="245">
                  <c:v>32400</c:v>
                </c:pt>
                <c:pt idx="246">
                  <c:v>32407</c:v>
                </c:pt>
                <c:pt idx="247">
                  <c:v>32414</c:v>
                </c:pt>
                <c:pt idx="248">
                  <c:v>32421</c:v>
                </c:pt>
                <c:pt idx="249">
                  <c:v>32428</c:v>
                </c:pt>
                <c:pt idx="250">
                  <c:v>32435</c:v>
                </c:pt>
                <c:pt idx="251">
                  <c:v>32442</c:v>
                </c:pt>
                <c:pt idx="252">
                  <c:v>32449</c:v>
                </c:pt>
                <c:pt idx="253">
                  <c:v>32456</c:v>
                </c:pt>
                <c:pt idx="254">
                  <c:v>32463</c:v>
                </c:pt>
                <c:pt idx="255">
                  <c:v>32470</c:v>
                </c:pt>
                <c:pt idx="256">
                  <c:v>32477</c:v>
                </c:pt>
                <c:pt idx="257">
                  <c:v>32484</c:v>
                </c:pt>
                <c:pt idx="258">
                  <c:v>32491</c:v>
                </c:pt>
                <c:pt idx="259">
                  <c:v>32498</c:v>
                </c:pt>
                <c:pt idx="260">
                  <c:v>32505</c:v>
                </c:pt>
                <c:pt idx="261">
                  <c:v>32512</c:v>
                </c:pt>
                <c:pt idx="262">
                  <c:v>32519</c:v>
                </c:pt>
                <c:pt idx="263">
                  <c:v>32526</c:v>
                </c:pt>
                <c:pt idx="264">
                  <c:v>32533</c:v>
                </c:pt>
                <c:pt idx="265">
                  <c:v>32540</c:v>
                </c:pt>
                <c:pt idx="266">
                  <c:v>32547</c:v>
                </c:pt>
                <c:pt idx="267">
                  <c:v>32554</c:v>
                </c:pt>
                <c:pt idx="268">
                  <c:v>32561</c:v>
                </c:pt>
                <c:pt idx="269">
                  <c:v>32568</c:v>
                </c:pt>
                <c:pt idx="270">
                  <c:v>32575</c:v>
                </c:pt>
                <c:pt idx="271">
                  <c:v>32582</c:v>
                </c:pt>
                <c:pt idx="272">
                  <c:v>32589</c:v>
                </c:pt>
                <c:pt idx="273">
                  <c:v>32596</c:v>
                </c:pt>
                <c:pt idx="274">
                  <c:v>32603</c:v>
                </c:pt>
                <c:pt idx="275">
                  <c:v>32610</c:v>
                </c:pt>
                <c:pt idx="276">
                  <c:v>32617</c:v>
                </c:pt>
                <c:pt idx="277">
                  <c:v>32624</c:v>
                </c:pt>
                <c:pt idx="278">
                  <c:v>32631</c:v>
                </c:pt>
                <c:pt idx="279">
                  <c:v>32638</c:v>
                </c:pt>
                <c:pt idx="280">
                  <c:v>32645</c:v>
                </c:pt>
                <c:pt idx="281">
                  <c:v>32652</c:v>
                </c:pt>
                <c:pt idx="282">
                  <c:v>32659</c:v>
                </c:pt>
                <c:pt idx="283">
                  <c:v>32666</c:v>
                </c:pt>
                <c:pt idx="284">
                  <c:v>32673</c:v>
                </c:pt>
                <c:pt idx="285">
                  <c:v>32680</c:v>
                </c:pt>
                <c:pt idx="286">
                  <c:v>32687</c:v>
                </c:pt>
                <c:pt idx="287">
                  <c:v>32694</c:v>
                </c:pt>
                <c:pt idx="288">
                  <c:v>32701</c:v>
                </c:pt>
                <c:pt idx="289">
                  <c:v>32708</c:v>
                </c:pt>
                <c:pt idx="290">
                  <c:v>32715</c:v>
                </c:pt>
                <c:pt idx="291">
                  <c:v>32722</c:v>
                </c:pt>
                <c:pt idx="292">
                  <c:v>32729</c:v>
                </c:pt>
                <c:pt idx="293">
                  <c:v>32736</c:v>
                </c:pt>
                <c:pt idx="294">
                  <c:v>32743</c:v>
                </c:pt>
                <c:pt idx="295">
                  <c:v>32750</c:v>
                </c:pt>
                <c:pt idx="296">
                  <c:v>32757</c:v>
                </c:pt>
                <c:pt idx="297">
                  <c:v>32764</c:v>
                </c:pt>
                <c:pt idx="298">
                  <c:v>32771</c:v>
                </c:pt>
                <c:pt idx="299">
                  <c:v>32778</c:v>
                </c:pt>
                <c:pt idx="300">
                  <c:v>32785</c:v>
                </c:pt>
                <c:pt idx="301">
                  <c:v>32792</c:v>
                </c:pt>
                <c:pt idx="302">
                  <c:v>32799</c:v>
                </c:pt>
                <c:pt idx="303">
                  <c:v>32806</c:v>
                </c:pt>
                <c:pt idx="304">
                  <c:v>32813</c:v>
                </c:pt>
                <c:pt idx="305">
                  <c:v>32820</c:v>
                </c:pt>
                <c:pt idx="306">
                  <c:v>32827</c:v>
                </c:pt>
                <c:pt idx="307">
                  <c:v>32834</c:v>
                </c:pt>
                <c:pt idx="308">
                  <c:v>32841</c:v>
                </c:pt>
                <c:pt idx="309">
                  <c:v>32848</c:v>
                </c:pt>
                <c:pt idx="310">
                  <c:v>32855</c:v>
                </c:pt>
                <c:pt idx="311">
                  <c:v>32862</c:v>
                </c:pt>
                <c:pt idx="312">
                  <c:v>32869</c:v>
                </c:pt>
                <c:pt idx="313">
                  <c:v>32876</c:v>
                </c:pt>
                <c:pt idx="314">
                  <c:v>32883</c:v>
                </c:pt>
                <c:pt idx="315">
                  <c:v>32890</c:v>
                </c:pt>
                <c:pt idx="316">
                  <c:v>32897</c:v>
                </c:pt>
                <c:pt idx="317">
                  <c:v>32904</c:v>
                </c:pt>
                <c:pt idx="318">
                  <c:v>32911</c:v>
                </c:pt>
                <c:pt idx="319">
                  <c:v>32918</c:v>
                </c:pt>
                <c:pt idx="320">
                  <c:v>32925</c:v>
                </c:pt>
                <c:pt idx="321">
                  <c:v>32932</c:v>
                </c:pt>
                <c:pt idx="322">
                  <c:v>32939</c:v>
                </c:pt>
                <c:pt idx="323">
                  <c:v>32946</c:v>
                </c:pt>
                <c:pt idx="324">
                  <c:v>32953</c:v>
                </c:pt>
                <c:pt idx="325">
                  <c:v>32960</c:v>
                </c:pt>
                <c:pt idx="326">
                  <c:v>32967</c:v>
                </c:pt>
                <c:pt idx="327">
                  <c:v>32974</c:v>
                </c:pt>
                <c:pt idx="328">
                  <c:v>32981</c:v>
                </c:pt>
                <c:pt idx="329">
                  <c:v>32988</c:v>
                </c:pt>
                <c:pt idx="330">
                  <c:v>32995</c:v>
                </c:pt>
                <c:pt idx="331">
                  <c:v>33002</c:v>
                </c:pt>
                <c:pt idx="332">
                  <c:v>33009</c:v>
                </c:pt>
                <c:pt idx="333">
                  <c:v>33016</c:v>
                </c:pt>
                <c:pt idx="334">
                  <c:v>33023</c:v>
                </c:pt>
                <c:pt idx="335">
                  <c:v>33030</c:v>
                </c:pt>
                <c:pt idx="336">
                  <c:v>33037</c:v>
                </c:pt>
                <c:pt idx="337">
                  <c:v>33044</c:v>
                </c:pt>
                <c:pt idx="338">
                  <c:v>33051</c:v>
                </c:pt>
                <c:pt idx="339">
                  <c:v>33058</c:v>
                </c:pt>
                <c:pt idx="340">
                  <c:v>33065</c:v>
                </c:pt>
                <c:pt idx="341">
                  <c:v>33072</c:v>
                </c:pt>
                <c:pt idx="342">
                  <c:v>33079</c:v>
                </c:pt>
                <c:pt idx="343">
                  <c:v>33086</c:v>
                </c:pt>
                <c:pt idx="344">
                  <c:v>33093</c:v>
                </c:pt>
                <c:pt idx="345">
                  <c:v>33100</c:v>
                </c:pt>
                <c:pt idx="346">
                  <c:v>33107</c:v>
                </c:pt>
                <c:pt idx="347">
                  <c:v>33114</c:v>
                </c:pt>
                <c:pt idx="348">
                  <c:v>33121</c:v>
                </c:pt>
                <c:pt idx="349">
                  <c:v>33128</c:v>
                </c:pt>
                <c:pt idx="350">
                  <c:v>33135</c:v>
                </c:pt>
                <c:pt idx="351">
                  <c:v>33142</c:v>
                </c:pt>
                <c:pt idx="352">
                  <c:v>33149</c:v>
                </c:pt>
                <c:pt idx="353">
                  <c:v>33156</c:v>
                </c:pt>
                <c:pt idx="354">
                  <c:v>33163</c:v>
                </c:pt>
                <c:pt idx="355">
                  <c:v>33170</c:v>
                </c:pt>
                <c:pt idx="356">
                  <c:v>33177</c:v>
                </c:pt>
                <c:pt idx="357">
                  <c:v>33184</c:v>
                </c:pt>
                <c:pt idx="358">
                  <c:v>33191</c:v>
                </c:pt>
                <c:pt idx="359">
                  <c:v>33198</c:v>
                </c:pt>
                <c:pt idx="360">
                  <c:v>33205</c:v>
                </c:pt>
                <c:pt idx="361">
                  <c:v>33212</c:v>
                </c:pt>
                <c:pt idx="362">
                  <c:v>33219</c:v>
                </c:pt>
                <c:pt idx="363">
                  <c:v>33226</c:v>
                </c:pt>
                <c:pt idx="364">
                  <c:v>33233</c:v>
                </c:pt>
                <c:pt idx="365">
                  <c:v>33240</c:v>
                </c:pt>
                <c:pt idx="366">
                  <c:v>33247</c:v>
                </c:pt>
                <c:pt idx="367">
                  <c:v>33254</c:v>
                </c:pt>
                <c:pt idx="368">
                  <c:v>33261</c:v>
                </c:pt>
                <c:pt idx="369">
                  <c:v>33268</c:v>
                </c:pt>
                <c:pt idx="370">
                  <c:v>33275</c:v>
                </c:pt>
                <c:pt idx="371">
                  <c:v>33282</c:v>
                </c:pt>
                <c:pt idx="372">
                  <c:v>33289</c:v>
                </c:pt>
                <c:pt idx="373">
                  <c:v>33296</c:v>
                </c:pt>
                <c:pt idx="374">
                  <c:v>33303</c:v>
                </c:pt>
                <c:pt idx="375">
                  <c:v>33310</c:v>
                </c:pt>
                <c:pt idx="376">
                  <c:v>33317</c:v>
                </c:pt>
                <c:pt idx="377">
                  <c:v>33324</c:v>
                </c:pt>
                <c:pt idx="378">
                  <c:v>33331</c:v>
                </c:pt>
                <c:pt idx="379">
                  <c:v>33338</c:v>
                </c:pt>
                <c:pt idx="380">
                  <c:v>33345</c:v>
                </c:pt>
                <c:pt idx="381">
                  <c:v>33352</c:v>
                </c:pt>
                <c:pt idx="382">
                  <c:v>33359</c:v>
                </c:pt>
                <c:pt idx="383">
                  <c:v>33366</c:v>
                </c:pt>
                <c:pt idx="384">
                  <c:v>33373</c:v>
                </c:pt>
                <c:pt idx="385">
                  <c:v>33380</c:v>
                </c:pt>
                <c:pt idx="386">
                  <c:v>33387</c:v>
                </c:pt>
                <c:pt idx="387">
                  <c:v>33394</c:v>
                </c:pt>
                <c:pt idx="388">
                  <c:v>33401</c:v>
                </c:pt>
                <c:pt idx="389">
                  <c:v>33408</c:v>
                </c:pt>
                <c:pt idx="390">
                  <c:v>33415</c:v>
                </c:pt>
                <c:pt idx="391">
                  <c:v>33422</c:v>
                </c:pt>
                <c:pt idx="392">
                  <c:v>33429</c:v>
                </c:pt>
                <c:pt idx="393">
                  <c:v>33436</c:v>
                </c:pt>
                <c:pt idx="394">
                  <c:v>33443</c:v>
                </c:pt>
                <c:pt idx="395">
                  <c:v>33450</c:v>
                </c:pt>
                <c:pt idx="396">
                  <c:v>33457</c:v>
                </c:pt>
                <c:pt idx="397">
                  <c:v>33464</c:v>
                </c:pt>
                <c:pt idx="398">
                  <c:v>33471</c:v>
                </c:pt>
                <c:pt idx="399">
                  <c:v>33478</c:v>
                </c:pt>
                <c:pt idx="400">
                  <c:v>33485</c:v>
                </c:pt>
                <c:pt idx="401">
                  <c:v>33492</c:v>
                </c:pt>
                <c:pt idx="402">
                  <c:v>33499</c:v>
                </c:pt>
                <c:pt idx="403">
                  <c:v>33506</c:v>
                </c:pt>
                <c:pt idx="404">
                  <c:v>33513</c:v>
                </c:pt>
                <c:pt idx="405">
                  <c:v>33520</c:v>
                </c:pt>
                <c:pt idx="406">
                  <c:v>33527</c:v>
                </c:pt>
                <c:pt idx="407">
                  <c:v>33534</c:v>
                </c:pt>
                <c:pt idx="408">
                  <c:v>33541</c:v>
                </c:pt>
                <c:pt idx="409">
                  <c:v>33548</c:v>
                </c:pt>
                <c:pt idx="410">
                  <c:v>33555</c:v>
                </c:pt>
                <c:pt idx="411">
                  <c:v>33562</c:v>
                </c:pt>
                <c:pt idx="412">
                  <c:v>33569</c:v>
                </c:pt>
                <c:pt idx="413">
                  <c:v>33576</c:v>
                </c:pt>
                <c:pt idx="414">
                  <c:v>33583</c:v>
                </c:pt>
                <c:pt idx="415">
                  <c:v>33590</c:v>
                </c:pt>
                <c:pt idx="416">
                  <c:v>33597</c:v>
                </c:pt>
                <c:pt idx="417">
                  <c:v>33604</c:v>
                </c:pt>
                <c:pt idx="418">
                  <c:v>33611</c:v>
                </c:pt>
                <c:pt idx="419">
                  <c:v>33618</c:v>
                </c:pt>
                <c:pt idx="420">
                  <c:v>33625</c:v>
                </c:pt>
                <c:pt idx="421">
                  <c:v>33632</c:v>
                </c:pt>
                <c:pt idx="422">
                  <c:v>33639</c:v>
                </c:pt>
                <c:pt idx="423">
                  <c:v>33646</c:v>
                </c:pt>
                <c:pt idx="424">
                  <c:v>33653</c:v>
                </c:pt>
                <c:pt idx="425">
                  <c:v>33660</c:v>
                </c:pt>
                <c:pt idx="426">
                  <c:v>33667</c:v>
                </c:pt>
                <c:pt idx="427">
                  <c:v>33674</c:v>
                </c:pt>
                <c:pt idx="428">
                  <c:v>33681</c:v>
                </c:pt>
                <c:pt idx="429">
                  <c:v>33688</c:v>
                </c:pt>
                <c:pt idx="430">
                  <c:v>33695</c:v>
                </c:pt>
                <c:pt idx="431">
                  <c:v>33702</c:v>
                </c:pt>
                <c:pt idx="432">
                  <c:v>33709</c:v>
                </c:pt>
                <c:pt idx="433">
                  <c:v>33716</c:v>
                </c:pt>
                <c:pt idx="434">
                  <c:v>33723</c:v>
                </c:pt>
                <c:pt idx="435">
                  <c:v>33730</c:v>
                </c:pt>
                <c:pt idx="436">
                  <c:v>33737</c:v>
                </c:pt>
                <c:pt idx="437">
                  <c:v>33744</c:v>
                </c:pt>
                <c:pt idx="438">
                  <c:v>33751</c:v>
                </c:pt>
                <c:pt idx="439">
                  <c:v>33758</c:v>
                </c:pt>
                <c:pt idx="440">
                  <c:v>33765</c:v>
                </c:pt>
                <c:pt idx="441">
                  <c:v>33772</c:v>
                </c:pt>
                <c:pt idx="442">
                  <c:v>33779</c:v>
                </c:pt>
                <c:pt idx="443">
                  <c:v>33786</c:v>
                </c:pt>
                <c:pt idx="444">
                  <c:v>33793</c:v>
                </c:pt>
                <c:pt idx="445">
                  <c:v>33800</c:v>
                </c:pt>
                <c:pt idx="446">
                  <c:v>33807</c:v>
                </c:pt>
                <c:pt idx="447">
                  <c:v>33814</c:v>
                </c:pt>
                <c:pt idx="448">
                  <c:v>33821</c:v>
                </c:pt>
                <c:pt idx="449">
                  <c:v>33828</c:v>
                </c:pt>
                <c:pt idx="450">
                  <c:v>33835</c:v>
                </c:pt>
                <c:pt idx="451">
                  <c:v>33842</c:v>
                </c:pt>
                <c:pt idx="452">
                  <c:v>33849</c:v>
                </c:pt>
                <c:pt idx="453">
                  <c:v>33856</c:v>
                </c:pt>
                <c:pt idx="454">
                  <c:v>33863</c:v>
                </c:pt>
                <c:pt idx="455">
                  <c:v>33870</c:v>
                </c:pt>
                <c:pt idx="456">
                  <c:v>33877</c:v>
                </c:pt>
                <c:pt idx="457">
                  <c:v>33884</c:v>
                </c:pt>
                <c:pt idx="458">
                  <c:v>33891</c:v>
                </c:pt>
                <c:pt idx="459">
                  <c:v>33898</c:v>
                </c:pt>
                <c:pt idx="460">
                  <c:v>33905</c:v>
                </c:pt>
                <c:pt idx="461">
                  <c:v>33912</c:v>
                </c:pt>
                <c:pt idx="462">
                  <c:v>33919</c:v>
                </c:pt>
                <c:pt idx="463">
                  <c:v>33926</c:v>
                </c:pt>
                <c:pt idx="464">
                  <c:v>33933</c:v>
                </c:pt>
                <c:pt idx="465">
                  <c:v>33940</c:v>
                </c:pt>
                <c:pt idx="466">
                  <c:v>33947</c:v>
                </c:pt>
                <c:pt idx="467">
                  <c:v>33954</c:v>
                </c:pt>
                <c:pt idx="468">
                  <c:v>33961</c:v>
                </c:pt>
                <c:pt idx="469">
                  <c:v>33968</c:v>
                </c:pt>
                <c:pt idx="470">
                  <c:v>33975</c:v>
                </c:pt>
                <c:pt idx="471">
                  <c:v>33982</c:v>
                </c:pt>
                <c:pt idx="472">
                  <c:v>33989</c:v>
                </c:pt>
                <c:pt idx="473">
                  <c:v>33996</c:v>
                </c:pt>
                <c:pt idx="474">
                  <c:v>34003</c:v>
                </c:pt>
                <c:pt idx="475">
                  <c:v>34010</c:v>
                </c:pt>
                <c:pt idx="476">
                  <c:v>34017</c:v>
                </c:pt>
                <c:pt idx="477">
                  <c:v>34024</c:v>
                </c:pt>
                <c:pt idx="478">
                  <c:v>34031</c:v>
                </c:pt>
                <c:pt idx="479">
                  <c:v>34038</c:v>
                </c:pt>
                <c:pt idx="480">
                  <c:v>34045</c:v>
                </c:pt>
                <c:pt idx="481">
                  <c:v>34052</c:v>
                </c:pt>
                <c:pt idx="482">
                  <c:v>34059</c:v>
                </c:pt>
                <c:pt idx="483">
                  <c:v>34066</c:v>
                </c:pt>
                <c:pt idx="484">
                  <c:v>34073</c:v>
                </c:pt>
                <c:pt idx="485">
                  <c:v>34080</c:v>
                </c:pt>
                <c:pt idx="486">
                  <c:v>34087</c:v>
                </c:pt>
                <c:pt idx="487">
                  <c:v>34094</c:v>
                </c:pt>
                <c:pt idx="488">
                  <c:v>34101</c:v>
                </c:pt>
                <c:pt idx="489">
                  <c:v>34108</c:v>
                </c:pt>
                <c:pt idx="490">
                  <c:v>34115</c:v>
                </c:pt>
                <c:pt idx="491">
                  <c:v>34122</c:v>
                </c:pt>
                <c:pt idx="492">
                  <c:v>34129</c:v>
                </c:pt>
                <c:pt idx="493">
                  <c:v>34136</c:v>
                </c:pt>
                <c:pt idx="494">
                  <c:v>34143</c:v>
                </c:pt>
                <c:pt idx="495">
                  <c:v>34150</c:v>
                </c:pt>
                <c:pt idx="496">
                  <c:v>34157</c:v>
                </c:pt>
                <c:pt idx="497">
                  <c:v>34164</c:v>
                </c:pt>
                <c:pt idx="498">
                  <c:v>34171</c:v>
                </c:pt>
                <c:pt idx="499">
                  <c:v>34178</c:v>
                </c:pt>
                <c:pt idx="500">
                  <c:v>34185</c:v>
                </c:pt>
                <c:pt idx="501">
                  <c:v>34192</c:v>
                </c:pt>
                <c:pt idx="502">
                  <c:v>34199</c:v>
                </c:pt>
                <c:pt idx="503">
                  <c:v>34206</c:v>
                </c:pt>
                <c:pt idx="504">
                  <c:v>34213</c:v>
                </c:pt>
                <c:pt idx="505">
                  <c:v>34220</c:v>
                </c:pt>
                <c:pt idx="506">
                  <c:v>34227</c:v>
                </c:pt>
                <c:pt idx="507">
                  <c:v>34234</c:v>
                </c:pt>
                <c:pt idx="508">
                  <c:v>34241</c:v>
                </c:pt>
                <c:pt idx="509">
                  <c:v>34248</c:v>
                </c:pt>
                <c:pt idx="510">
                  <c:v>34255</c:v>
                </c:pt>
                <c:pt idx="511">
                  <c:v>34262</c:v>
                </c:pt>
                <c:pt idx="512">
                  <c:v>34269</c:v>
                </c:pt>
                <c:pt idx="513">
                  <c:v>34276</c:v>
                </c:pt>
                <c:pt idx="514">
                  <c:v>34283</c:v>
                </c:pt>
                <c:pt idx="515">
                  <c:v>34290</c:v>
                </c:pt>
                <c:pt idx="516">
                  <c:v>34297</c:v>
                </c:pt>
                <c:pt idx="517">
                  <c:v>34304</c:v>
                </c:pt>
                <c:pt idx="518">
                  <c:v>34311</c:v>
                </c:pt>
                <c:pt idx="519">
                  <c:v>34318</c:v>
                </c:pt>
                <c:pt idx="520">
                  <c:v>34325</c:v>
                </c:pt>
                <c:pt idx="521">
                  <c:v>34332</c:v>
                </c:pt>
                <c:pt idx="522">
                  <c:v>34339</c:v>
                </c:pt>
                <c:pt idx="523">
                  <c:v>34346</c:v>
                </c:pt>
                <c:pt idx="524">
                  <c:v>34353</c:v>
                </c:pt>
                <c:pt idx="525">
                  <c:v>34360</c:v>
                </c:pt>
                <c:pt idx="526">
                  <c:v>34367</c:v>
                </c:pt>
                <c:pt idx="527">
                  <c:v>34374</c:v>
                </c:pt>
                <c:pt idx="528">
                  <c:v>34381</c:v>
                </c:pt>
                <c:pt idx="529">
                  <c:v>34388</c:v>
                </c:pt>
                <c:pt idx="530">
                  <c:v>34395</c:v>
                </c:pt>
                <c:pt idx="531">
                  <c:v>34402</c:v>
                </c:pt>
                <c:pt idx="532">
                  <c:v>34409</c:v>
                </c:pt>
                <c:pt idx="533">
                  <c:v>34416</c:v>
                </c:pt>
                <c:pt idx="534">
                  <c:v>34423</c:v>
                </c:pt>
                <c:pt idx="535">
                  <c:v>34430</c:v>
                </c:pt>
                <c:pt idx="536">
                  <c:v>34437</c:v>
                </c:pt>
                <c:pt idx="537">
                  <c:v>34444</c:v>
                </c:pt>
                <c:pt idx="538">
                  <c:v>34451</c:v>
                </c:pt>
                <c:pt idx="539">
                  <c:v>34458</c:v>
                </c:pt>
                <c:pt idx="540">
                  <c:v>34465</c:v>
                </c:pt>
                <c:pt idx="541">
                  <c:v>34472</c:v>
                </c:pt>
                <c:pt idx="542">
                  <c:v>34479</c:v>
                </c:pt>
                <c:pt idx="543">
                  <c:v>34486</c:v>
                </c:pt>
                <c:pt idx="544">
                  <c:v>34493</c:v>
                </c:pt>
                <c:pt idx="545">
                  <c:v>34500</c:v>
                </c:pt>
                <c:pt idx="546">
                  <c:v>34507</c:v>
                </c:pt>
                <c:pt idx="547">
                  <c:v>34514</c:v>
                </c:pt>
                <c:pt idx="548">
                  <c:v>34521</c:v>
                </c:pt>
                <c:pt idx="549">
                  <c:v>34528</c:v>
                </c:pt>
                <c:pt idx="550">
                  <c:v>34535</c:v>
                </c:pt>
                <c:pt idx="551">
                  <c:v>34542</c:v>
                </c:pt>
                <c:pt idx="552">
                  <c:v>34549</c:v>
                </c:pt>
                <c:pt idx="553">
                  <c:v>34556</c:v>
                </c:pt>
                <c:pt idx="554">
                  <c:v>34563</c:v>
                </c:pt>
                <c:pt idx="555">
                  <c:v>34570</c:v>
                </c:pt>
                <c:pt idx="556">
                  <c:v>34577</c:v>
                </c:pt>
                <c:pt idx="557">
                  <c:v>34584</c:v>
                </c:pt>
                <c:pt idx="558">
                  <c:v>34591</c:v>
                </c:pt>
                <c:pt idx="559">
                  <c:v>34598</c:v>
                </c:pt>
                <c:pt idx="560">
                  <c:v>34605</c:v>
                </c:pt>
                <c:pt idx="561">
                  <c:v>34612</c:v>
                </c:pt>
                <c:pt idx="562">
                  <c:v>34619</c:v>
                </c:pt>
                <c:pt idx="563">
                  <c:v>34626</c:v>
                </c:pt>
                <c:pt idx="564">
                  <c:v>34633</c:v>
                </c:pt>
                <c:pt idx="565">
                  <c:v>34640</c:v>
                </c:pt>
                <c:pt idx="566">
                  <c:v>34647</c:v>
                </c:pt>
                <c:pt idx="567">
                  <c:v>34654</c:v>
                </c:pt>
                <c:pt idx="568">
                  <c:v>34661</c:v>
                </c:pt>
                <c:pt idx="569">
                  <c:v>34668</c:v>
                </c:pt>
                <c:pt idx="570">
                  <c:v>34675</c:v>
                </c:pt>
                <c:pt idx="571">
                  <c:v>34682</c:v>
                </c:pt>
                <c:pt idx="572">
                  <c:v>34689</c:v>
                </c:pt>
                <c:pt idx="573">
                  <c:v>34696</c:v>
                </c:pt>
                <c:pt idx="574">
                  <c:v>34703</c:v>
                </c:pt>
                <c:pt idx="575">
                  <c:v>34710</c:v>
                </c:pt>
                <c:pt idx="576">
                  <c:v>34717</c:v>
                </c:pt>
                <c:pt idx="577">
                  <c:v>34724</c:v>
                </c:pt>
                <c:pt idx="578">
                  <c:v>34731</c:v>
                </c:pt>
                <c:pt idx="579">
                  <c:v>34738</c:v>
                </c:pt>
                <c:pt idx="580">
                  <c:v>34745</c:v>
                </c:pt>
                <c:pt idx="581">
                  <c:v>34752</c:v>
                </c:pt>
                <c:pt idx="582">
                  <c:v>34759</c:v>
                </c:pt>
                <c:pt idx="583">
                  <c:v>34766</c:v>
                </c:pt>
                <c:pt idx="584">
                  <c:v>34773</c:v>
                </c:pt>
                <c:pt idx="585">
                  <c:v>34780</c:v>
                </c:pt>
                <c:pt idx="586">
                  <c:v>34787</c:v>
                </c:pt>
                <c:pt idx="587">
                  <c:v>34794</c:v>
                </c:pt>
                <c:pt idx="588">
                  <c:v>34801</c:v>
                </c:pt>
                <c:pt idx="589">
                  <c:v>34808</c:v>
                </c:pt>
                <c:pt idx="590">
                  <c:v>34815</c:v>
                </c:pt>
                <c:pt idx="591">
                  <c:v>34822</c:v>
                </c:pt>
                <c:pt idx="592">
                  <c:v>34829</c:v>
                </c:pt>
                <c:pt idx="593">
                  <c:v>34836</c:v>
                </c:pt>
                <c:pt idx="594">
                  <c:v>34843</c:v>
                </c:pt>
                <c:pt idx="595">
                  <c:v>34850</c:v>
                </c:pt>
                <c:pt idx="596">
                  <c:v>34857</c:v>
                </c:pt>
                <c:pt idx="597">
                  <c:v>34864</c:v>
                </c:pt>
                <c:pt idx="598">
                  <c:v>34871</c:v>
                </c:pt>
                <c:pt idx="599">
                  <c:v>34878</c:v>
                </c:pt>
                <c:pt idx="600">
                  <c:v>34885</c:v>
                </c:pt>
                <c:pt idx="601">
                  <c:v>34892</c:v>
                </c:pt>
                <c:pt idx="602">
                  <c:v>34899</c:v>
                </c:pt>
                <c:pt idx="603">
                  <c:v>34906</c:v>
                </c:pt>
                <c:pt idx="604">
                  <c:v>34913</c:v>
                </c:pt>
                <c:pt idx="605">
                  <c:v>34920</c:v>
                </c:pt>
                <c:pt idx="606">
                  <c:v>34927</c:v>
                </c:pt>
                <c:pt idx="607">
                  <c:v>34934</c:v>
                </c:pt>
                <c:pt idx="608">
                  <c:v>34941</c:v>
                </c:pt>
                <c:pt idx="609">
                  <c:v>34948</c:v>
                </c:pt>
                <c:pt idx="610">
                  <c:v>34955</c:v>
                </c:pt>
                <c:pt idx="611">
                  <c:v>34962</c:v>
                </c:pt>
                <c:pt idx="612">
                  <c:v>34969</c:v>
                </c:pt>
                <c:pt idx="613">
                  <c:v>34976</c:v>
                </c:pt>
                <c:pt idx="614">
                  <c:v>34983</c:v>
                </c:pt>
                <c:pt idx="615">
                  <c:v>34990</c:v>
                </c:pt>
                <c:pt idx="616">
                  <c:v>34997</c:v>
                </c:pt>
                <c:pt idx="617">
                  <c:v>35004</c:v>
                </c:pt>
                <c:pt idx="618">
                  <c:v>35011</c:v>
                </c:pt>
                <c:pt idx="619">
                  <c:v>35018</c:v>
                </c:pt>
                <c:pt idx="620">
                  <c:v>35025</c:v>
                </c:pt>
                <c:pt idx="621">
                  <c:v>35032</c:v>
                </c:pt>
                <c:pt idx="622">
                  <c:v>35039</c:v>
                </c:pt>
                <c:pt idx="623">
                  <c:v>35046</c:v>
                </c:pt>
                <c:pt idx="624">
                  <c:v>35053</c:v>
                </c:pt>
                <c:pt idx="625">
                  <c:v>35060</c:v>
                </c:pt>
                <c:pt idx="626">
                  <c:v>35067</c:v>
                </c:pt>
                <c:pt idx="627">
                  <c:v>35074</c:v>
                </c:pt>
                <c:pt idx="628">
                  <c:v>35081</c:v>
                </c:pt>
                <c:pt idx="629">
                  <c:v>35088</c:v>
                </c:pt>
                <c:pt idx="630">
                  <c:v>35095</c:v>
                </c:pt>
                <c:pt idx="631">
                  <c:v>35102</c:v>
                </c:pt>
                <c:pt idx="632">
                  <c:v>35109</c:v>
                </c:pt>
                <c:pt idx="633">
                  <c:v>35116</c:v>
                </c:pt>
                <c:pt idx="634">
                  <c:v>35123</c:v>
                </c:pt>
                <c:pt idx="635">
                  <c:v>35130</c:v>
                </c:pt>
                <c:pt idx="636">
                  <c:v>35137</c:v>
                </c:pt>
                <c:pt idx="637">
                  <c:v>35144</c:v>
                </c:pt>
                <c:pt idx="638">
                  <c:v>35151</c:v>
                </c:pt>
                <c:pt idx="639">
                  <c:v>35158</c:v>
                </c:pt>
                <c:pt idx="640">
                  <c:v>35165</c:v>
                </c:pt>
                <c:pt idx="641">
                  <c:v>35172</c:v>
                </c:pt>
                <c:pt idx="642">
                  <c:v>35179</c:v>
                </c:pt>
                <c:pt idx="643">
                  <c:v>35186</c:v>
                </c:pt>
                <c:pt idx="644">
                  <c:v>35193</c:v>
                </c:pt>
                <c:pt idx="645">
                  <c:v>35200</c:v>
                </c:pt>
                <c:pt idx="646">
                  <c:v>35207</c:v>
                </c:pt>
                <c:pt idx="647">
                  <c:v>35214</c:v>
                </c:pt>
                <c:pt idx="648">
                  <c:v>35221</c:v>
                </c:pt>
                <c:pt idx="649">
                  <c:v>35228</c:v>
                </c:pt>
                <c:pt idx="650">
                  <c:v>35235</c:v>
                </c:pt>
                <c:pt idx="651">
                  <c:v>35242</c:v>
                </c:pt>
                <c:pt idx="652">
                  <c:v>35249</c:v>
                </c:pt>
                <c:pt idx="653">
                  <c:v>35256</c:v>
                </c:pt>
                <c:pt idx="654">
                  <c:v>35263</c:v>
                </c:pt>
                <c:pt idx="655">
                  <c:v>35270</c:v>
                </c:pt>
                <c:pt idx="656">
                  <c:v>35277</c:v>
                </c:pt>
                <c:pt idx="657">
                  <c:v>35284</c:v>
                </c:pt>
                <c:pt idx="658">
                  <c:v>35291</c:v>
                </c:pt>
                <c:pt idx="659">
                  <c:v>35298</c:v>
                </c:pt>
                <c:pt idx="660">
                  <c:v>35305</c:v>
                </c:pt>
                <c:pt idx="661">
                  <c:v>35312</c:v>
                </c:pt>
                <c:pt idx="662">
                  <c:v>35319</c:v>
                </c:pt>
                <c:pt idx="663">
                  <c:v>35326</c:v>
                </c:pt>
                <c:pt idx="664">
                  <c:v>35333</c:v>
                </c:pt>
                <c:pt idx="665">
                  <c:v>35340</c:v>
                </c:pt>
                <c:pt idx="666">
                  <c:v>35347</c:v>
                </c:pt>
                <c:pt idx="667">
                  <c:v>35354</c:v>
                </c:pt>
                <c:pt idx="668">
                  <c:v>35361</c:v>
                </c:pt>
                <c:pt idx="669">
                  <c:v>35368</c:v>
                </c:pt>
                <c:pt idx="670">
                  <c:v>35375</c:v>
                </c:pt>
                <c:pt idx="671">
                  <c:v>35382</c:v>
                </c:pt>
                <c:pt idx="672">
                  <c:v>35389</c:v>
                </c:pt>
                <c:pt idx="673">
                  <c:v>35396</c:v>
                </c:pt>
                <c:pt idx="674">
                  <c:v>35403</c:v>
                </c:pt>
                <c:pt idx="675">
                  <c:v>35410</c:v>
                </c:pt>
                <c:pt idx="676">
                  <c:v>35417</c:v>
                </c:pt>
                <c:pt idx="677">
                  <c:v>35424</c:v>
                </c:pt>
                <c:pt idx="678">
                  <c:v>35431</c:v>
                </c:pt>
                <c:pt idx="679">
                  <c:v>35438</c:v>
                </c:pt>
                <c:pt idx="680">
                  <c:v>35445</c:v>
                </c:pt>
                <c:pt idx="681">
                  <c:v>35452</c:v>
                </c:pt>
                <c:pt idx="682">
                  <c:v>35459</c:v>
                </c:pt>
                <c:pt idx="683">
                  <c:v>35466</c:v>
                </c:pt>
                <c:pt idx="684">
                  <c:v>35473</c:v>
                </c:pt>
                <c:pt idx="685">
                  <c:v>35480</c:v>
                </c:pt>
                <c:pt idx="686">
                  <c:v>35487</c:v>
                </c:pt>
                <c:pt idx="687">
                  <c:v>35494</c:v>
                </c:pt>
                <c:pt idx="688">
                  <c:v>35501</c:v>
                </c:pt>
                <c:pt idx="689">
                  <c:v>35508</c:v>
                </c:pt>
                <c:pt idx="690">
                  <c:v>35515</c:v>
                </c:pt>
                <c:pt idx="691">
                  <c:v>35522</c:v>
                </c:pt>
                <c:pt idx="692">
                  <c:v>35529</c:v>
                </c:pt>
                <c:pt idx="693">
                  <c:v>35536</c:v>
                </c:pt>
                <c:pt idx="694">
                  <c:v>35543</c:v>
                </c:pt>
                <c:pt idx="695">
                  <c:v>35550</c:v>
                </c:pt>
                <c:pt idx="696">
                  <c:v>35557</c:v>
                </c:pt>
                <c:pt idx="697">
                  <c:v>35564</c:v>
                </c:pt>
                <c:pt idx="698">
                  <c:v>35571</c:v>
                </c:pt>
                <c:pt idx="699">
                  <c:v>35578</c:v>
                </c:pt>
                <c:pt idx="700">
                  <c:v>35585</c:v>
                </c:pt>
                <c:pt idx="701">
                  <c:v>35592</c:v>
                </c:pt>
                <c:pt idx="702">
                  <c:v>35599</c:v>
                </c:pt>
                <c:pt idx="703">
                  <c:v>35606</c:v>
                </c:pt>
                <c:pt idx="704">
                  <c:v>35613</c:v>
                </c:pt>
                <c:pt idx="705">
                  <c:v>35620</c:v>
                </c:pt>
                <c:pt idx="706">
                  <c:v>35627</c:v>
                </c:pt>
                <c:pt idx="707">
                  <c:v>35634</c:v>
                </c:pt>
                <c:pt idx="708">
                  <c:v>35641</c:v>
                </c:pt>
                <c:pt idx="709">
                  <c:v>35648</c:v>
                </c:pt>
                <c:pt idx="710">
                  <c:v>35655</c:v>
                </c:pt>
                <c:pt idx="711">
                  <c:v>35662</c:v>
                </c:pt>
                <c:pt idx="712">
                  <c:v>35669</c:v>
                </c:pt>
                <c:pt idx="713">
                  <c:v>35676</c:v>
                </c:pt>
                <c:pt idx="714">
                  <c:v>35683</c:v>
                </c:pt>
                <c:pt idx="715">
                  <c:v>35690</c:v>
                </c:pt>
                <c:pt idx="716">
                  <c:v>35697</c:v>
                </c:pt>
                <c:pt idx="717">
                  <c:v>35704</c:v>
                </c:pt>
                <c:pt idx="718">
                  <c:v>35711</c:v>
                </c:pt>
                <c:pt idx="719">
                  <c:v>35718</c:v>
                </c:pt>
                <c:pt idx="720">
                  <c:v>35725</c:v>
                </c:pt>
                <c:pt idx="721">
                  <c:v>35732</c:v>
                </c:pt>
                <c:pt idx="722">
                  <c:v>35739</c:v>
                </c:pt>
                <c:pt idx="723">
                  <c:v>35746</c:v>
                </c:pt>
                <c:pt idx="724">
                  <c:v>35753</c:v>
                </c:pt>
                <c:pt idx="725">
                  <c:v>35760</c:v>
                </c:pt>
                <c:pt idx="726">
                  <c:v>35767</c:v>
                </c:pt>
                <c:pt idx="727">
                  <c:v>35774</c:v>
                </c:pt>
                <c:pt idx="728">
                  <c:v>35781</c:v>
                </c:pt>
                <c:pt idx="729">
                  <c:v>35788</c:v>
                </c:pt>
                <c:pt idx="730">
                  <c:v>35795</c:v>
                </c:pt>
                <c:pt idx="731">
                  <c:v>35802</c:v>
                </c:pt>
                <c:pt idx="732">
                  <c:v>35809</c:v>
                </c:pt>
                <c:pt idx="733">
                  <c:v>35816</c:v>
                </c:pt>
                <c:pt idx="734">
                  <c:v>35823</c:v>
                </c:pt>
                <c:pt idx="735">
                  <c:v>35830</c:v>
                </c:pt>
                <c:pt idx="736">
                  <c:v>35837</c:v>
                </c:pt>
                <c:pt idx="737">
                  <c:v>35844</c:v>
                </c:pt>
                <c:pt idx="738">
                  <c:v>35851</c:v>
                </c:pt>
                <c:pt idx="739">
                  <c:v>35858</c:v>
                </c:pt>
                <c:pt idx="740">
                  <c:v>35865</c:v>
                </c:pt>
                <c:pt idx="741">
                  <c:v>35872</c:v>
                </c:pt>
                <c:pt idx="742">
                  <c:v>35879</c:v>
                </c:pt>
                <c:pt idx="743">
                  <c:v>35886</c:v>
                </c:pt>
                <c:pt idx="744">
                  <c:v>35893</c:v>
                </c:pt>
                <c:pt idx="745">
                  <c:v>35900</c:v>
                </c:pt>
                <c:pt idx="746">
                  <c:v>35907</c:v>
                </c:pt>
                <c:pt idx="747">
                  <c:v>35914</c:v>
                </c:pt>
                <c:pt idx="748">
                  <c:v>35921</c:v>
                </c:pt>
                <c:pt idx="749">
                  <c:v>35928</c:v>
                </c:pt>
                <c:pt idx="750">
                  <c:v>35935</c:v>
                </c:pt>
                <c:pt idx="751">
                  <c:v>35942</c:v>
                </c:pt>
                <c:pt idx="752">
                  <c:v>35949</c:v>
                </c:pt>
                <c:pt idx="753">
                  <c:v>35956</c:v>
                </c:pt>
                <c:pt idx="754">
                  <c:v>35963</c:v>
                </c:pt>
                <c:pt idx="755">
                  <c:v>35970</c:v>
                </c:pt>
                <c:pt idx="756">
                  <c:v>35977</c:v>
                </c:pt>
                <c:pt idx="757">
                  <c:v>35984</c:v>
                </c:pt>
                <c:pt idx="758">
                  <c:v>35991</c:v>
                </c:pt>
                <c:pt idx="759">
                  <c:v>35998</c:v>
                </c:pt>
                <c:pt idx="760">
                  <c:v>36005</c:v>
                </c:pt>
                <c:pt idx="761">
                  <c:v>36012</c:v>
                </c:pt>
                <c:pt idx="762">
                  <c:v>36019</c:v>
                </c:pt>
                <c:pt idx="763">
                  <c:v>36026</c:v>
                </c:pt>
                <c:pt idx="764">
                  <c:v>36033</c:v>
                </c:pt>
                <c:pt idx="765">
                  <c:v>36040</c:v>
                </c:pt>
                <c:pt idx="766">
                  <c:v>36047</c:v>
                </c:pt>
                <c:pt idx="767">
                  <c:v>36054</c:v>
                </c:pt>
                <c:pt idx="768">
                  <c:v>36061</c:v>
                </c:pt>
                <c:pt idx="769">
                  <c:v>36068</c:v>
                </c:pt>
                <c:pt idx="770">
                  <c:v>36075</c:v>
                </c:pt>
                <c:pt idx="771">
                  <c:v>36082</c:v>
                </c:pt>
                <c:pt idx="772">
                  <c:v>36089</c:v>
                </c:pt>
                <c:pt idx="773">
                  <c:v>36096</c:v>
                </c:pt>
                <c:pt idx="774">
                  <c:v>36103</c:v>
                </c:pt>
                <c:pt idx="775">
                  <c:v>36110</c:v>
                </c:pt>
                <c:pt idx="776">
                  <c:v>36117</c:v>
                </c:pt>
                <c:pt idx="777">
                  <c:v>36124</c:v>
                </c:pt>
                <c:pt idx="778">
                  <c:v>36131</c:v>
                </c:pt>
                <c:pt idx="779">
                  <c:v>36138</c:v>
                </c:pt>
                <c:pt idx="780">
                  <c:v>36145</c:v>
                </c:pt>
                <c:pt idx="781">
                  <c:v>36152</c:v>
                </c:pt>
                <c:pt idx="782">
                  <c:v>36159</c:v>
                </c:pt>
                <c:pt idx="783">
                  <c:v>36166</c:v>
                </c:pt>
                <c:pt idx="784">
                  <c:v>36173</c:v>
                </c:pt>
                <c:pt idx="785">
                  <c:v>36180</c:v>
                </c:pt>
                <c:pt idx="786">
                  <c:v>36187</c:v>
                </c:pt>
                <c:pt idx="787">
                  <c:v>36194</c:v>
                </c:pt>
                <c:pt idx="788">
                  <c:v>36201</c:v>
                </c:pt>
                <c:pt idx="789">
                  <c:v>36208</c:v>
                </c:pt>
                <c:pt idx="790">
                  <c:v>36215</c:v>
                </c:pt>
                <c:pt idx="791">
                  <c:v>36222</c:v>
                </c:pt>
                <c:pt idx="792">
                  <c:v>36229</c:v>
                </c:pt>
                <c:pt idx="793">
                  <c:v>36236</c:v>
                </c:pt>
                <c:pt idx="794">
                  <c:v>36243</c:v>
                </c:pt>
                <c:pt idx="795">
                  <c:v>36250</c:v>
                </c:pt>
                <c:pt idx="796">
                  <c:v>36257</c:v>
                </c:pt>
                <c:pt idx="797">
                  <c:v>36264</c:v>
                </c:pt>
                <c:pt idx="798">
                  <c:v>36271</c:v>
                </c:pt>
                <c:pt idx="799">
                  <c:v>36278</c:v>
                </c:pt>
                <c:pt idx="800">
                  <c:v>36285</c:v>
                </c:pt>
                <c:pt idx="801">
                  <c:v>36292</c:v>
                </c:pt>
                <c:pt idx="802">
                  <c:v>36299</c:v>
                </c:pt>
                <c:pt idx="803">
                  <c:v>36306</c:v>
                </c:pt>
                <c:pt idx="804">
                  <c:v>36313</c:v>
                </c:pt>
                <c:pt idx="805">
                  <c:v>36320</c:v>
                </c:pt>
                <c:pt idx="806">
                  <c:v>36327</c:v>
                </c:pt>
                <c:pt idx="807">
                  <c:v>36334</c:v>
                </c:pt>
                <c:pt idx="808">
                  <c:v>36341</c:v>
                </c:pt>
                <c:pt idx="809">
                  <c:v>36348</c:v>
                </c:pt>
                <c:pt idx="810">
                  <c:v>36355</c:v>
                </c:pt>
                <c:pt idx="811">
                  <c:v>36362</c:v>
                </c:pt>
                <c:pt idx="812">
                  <c:v>36369</c:v>
                </c:pt>
                <c:pt idx="813">
                  <c:v>36376</c:v>
                </c:pt>
                <c:pt idx="814">
                  <c:v>36383</c:v>
                </c:pt>
                <c:pt idx="815">
                  <c:v>36390</c:v>
                </c:pt>
                <c:pt idx="816">
                  <c:v>36397</c:v>
                </c:pt>
                <c:pt idx="817">
                  <c:v>36404</c:v>
                </c:pt>
                <c:pt idx="818">
                  <c:v>36411</c:v>
                </c:pt>
                <c:pt idx="819">
                  <c:v>36418</c:v>
                </c:pt>
                <c:pt idx="820">
                  <c:v>36425</c:v>
                </c:pt>
                <c:pt idx="821">
                  <c:v>36432</c:v>
                </c:pt>
                <c:pt idx="822">
                  <c:v>36439</c:v>
                </c:pt>
                <c:pt idx="823">
                  <c:v>36446</c:v>
                </c:pt>
                <c:pt idx="824">
                  <c:v>36453</c:v>
                </c:pt>
                <c:pt idx="825">
                  <c:v>36460</c:v>
                </c:pt>
                <c:pt idx="826">
                  <c:v>36467</c:v>
                </c:pt>
                <c:pt idx="827">
                  <c:v>36474</c:v>
                </c:pt>
                <c:pt idx="828">
                  <c:v>36481</c:v>
                </c:pt>
                <c:pt idx="829">
                  <c:v>36488</c:v>
                </c:pt>
                <c:pt idx="830">
                  <c:v>36495</c:v>
                </c:pt>
                <c:pt idx="831">
                  <c:v>36502</c:v>
                </c:pt>
                <c:pt idx="832">
                  <c:v>36509</c:v>
                </c:pt>
                <c:pt idx="833">
                  <c:v>36516</c:v>
                </c:pt>
                <c:pt idx="834">
                  <c:v>36523</c:v>
                </c:pt>
                <c:pt idx="835">
                  <c:v>36530</c:v>
                </c:pt>
                <c:pt idx="836">
                  <c:v>36537</c:v>
                </c:pt>
                <c:pt idx="837">
                  <c:v>36544</c:v>
                </c:pt>
                <c:pt idx="838">
                  <c:v>36551</c:v>
                </c:pt>
                <c:pt idx="839">
                  <c:v>36558</c:v>
                </c:pt>
                <c:pt idx="840">
                  <c:v>36565</c:v>
                </c:pt>
                <c:pt idx="841">
                  <c:v>36572</c:v>
                </c:pt>
                <c:pt idx="842">
                  <c:v>36579</c:v>
                </c:pt>
                <c:pt idx="843">
                  <c:v>36586</c:v>
                </c:pt>
                <c:pt idx="844">
                  <c:v>36593</c:v>
                </c:pt>
                <c:pt idx="845">
                  <c:v>36600</c:v>
                </c:pt>
                <c:pt idx="846">
                  <c:v>36607</c:v>
                </c:pt>
                <c:pt idx="847">
                  <c:v>36614</c:v>
                </c:pt>
                <c:pt idx="848">
                  <c:v>36621</c:v>
                </c:pt>
                <c:pt idx="849">
                  <c:v>36628</c:v>
                </c:pt>
                <c:pt idx="850">
                  <c:v>36635</c:v>
                </c:pt>
                <c:pt idx="851">
                  <c:v>36642</c:v>
                </c:pt>
                <c:pt idx="852">
                  <c:v>36649</c:v>
                </c:pt>
                <c:pt idx="853">
                  <c:v>36656</c:v>
                </c:pt>
                <c:pt idx="854">
                  <c:v>36663</c:v>
                </c:pt>
                <c:pt idx="855">
                  <c:v>36670</c:v>
                </c:pt>
                <c:pt idx="856">
                  <c:v>36677</c:v>
                </c:pt>
                <c:pt idx="857">
                  <c:v>36684</c:v>
                </c:pt>
                <c:pt idx="858">
                  <c:v>36691</c:v>
                </c:pt>
                <c:pt idx="859">
                  <c:v>36698</c:v>
                </c:pt>
                <c:pt idx="860">
                  <c:v>36705</c:v>
                </c:pt>
                <c:pt idx="861">
                  <c:v>36712</c:v>
                </c:pt>
                <c:pt idx="862">
                  <c:v>36719</c:v>
                </c:pt>
                <c:pt idx="863">
                  <c:v>36726</c:v>
                </c:pt>
                <c:pt idx="864">
                  <c:v>36733</c:v>
                </c:pt>
                <c:pt idx="865">
                  <c:v>36740</c:v>
                </c:pt>
                <c:pt idx="866">
                  <c:v>36747</c:v>
                </c:pt>
                <c:pt idx="867">
                  <c:v>36754</c:v>
                </c:pt>
                <c:pt idx="868">
                  <c:v>36761</c:v>
                </c:pt>
                <c:pt idx="869">
                  <c:v>36768</c:v>
                </c:pt>
                <c:pt idx="870">
                  <c:v>36775</c:v>
                </c:pt>
                <c:pt idx="871">
                  <c:v>36782</c:v>
                </c:pt>
                <c:pt idx="872">
                  <c:v>36789</c:v>
                </c:pt>
                <c:pt idx="873">
                  <c:v>36796</c:v>
                </c:pt>
                <c:pt idx="874">
                  <c:v>36803</c:v>
                </c:pt>
                <c:pt idx="875">
                  <c:v>36810</c:v>
                </c:pt>
                <c:pt idx="876">
                  <c:v>36817</c:v>
                </c:pt>
                <c:pt idx="877">
                  <c:v>36824</c:v>
                </c:pt>
                <c:pt idx="878">
                  <c:v>36831</c:v>
                </c:pt>
                <c:pt idx="879">
                  <c:v>36838</c:v>
                </c:pt>
                <c:pt idx="880">
                  <c:v>36845</c:v>
                </c:pt>
                <c:pt idx="881">
                  <c:v>36852</c:v>
                </c:pt>
                <c:pt idx="882">
                  <c:v>36859</c:v>
                </c:pt>
                <c:pt idx="883">
                  <c:v>36866</c:v>
                </c:pt>
                <c:pt idx="884">
                  <c:v>36873</c:v>
                </c:pt>
                <c:pt idx="885">
                  <c:v>36880</c:v>
                </c:pt>
                <c:pt idx="886">
                  <c:v>36887</c:v>
                </c:pt>
                <c:pt idx="887">
                  <c:v>36894</c:v>
                </c:pt>
                <c:pt idx="888">
                  <c:v>36901</c:v>
                </c:pt>
                <c:pt idx="889">
                  <c:v>36908</c:v>
                </c:pt>
                <c:pt idx="890">
                  <c:v>36915</c:v>
                </c:pt>
                <c:pt idx="891">
                  <c:v>36922</c:v>
                </c:pt>
                <c:pt idx="892">
                  <c:v>36929</c:v>
                </c:pt>
                <c:pt idx="893">
                  <c:v>36936</c:v>
                </c:pt>
                <c:pt idx="894">
                  <c:v>36943</c:v>
                </c:pt>
                <c:pt idx="895">
                  <c:v>36950</c:v>
                </c:pt>
                <c:pt idx="896">
                  <c:v>36957</c:v>
                </c:pt>
                <c:pt idx="897">
                  <c:v>36964</c:v>
                </c:pt>
                <c:pt idx="898">
                  <c:v>36971</c:v>
                </c:pt>
                <c:pt idx="899">
                  <c:v>36978</c:v>
                </c:pt>
                <c:pt idx="900">
                  <c:v>36985</c:v>
                </c:pt>
                <c:pt idx="901">
                  <c:v>36992</c:v>
                </c:pt>
                <c:pt idx="902">
                  <c:v>36999</c:v>
                </c:pt>
                <c:pt idx="903">
                  <c:v>37006</c:v>
                </c:pt>
                <c:pt idx="904">
                  <c:v>37013</c:v>
                </c:pt>
                <c:pt idx="905">
                  <c:v>37020</c:v>
                </c:pt>
                <c:pt idx="906">
                  <c:v>37027</c:v>
                </c:pt>
                <c:pt idx="907">
                  <c:v>37034</c:v>
                </c:pt>
                <c:pt idx="908">
                  <c:v>37041</c:v>
                </c:pt>
                <c:pt idx="909">
                  <c:v>37048</c:v>
                </c:pt>
                <c:pt idx="910">
                  <c:v>37055</c:v>
                </c:pt>
                <c:pt idx="911">
                  <c:v>37062</c:v>
                </c:pt>
                <c:pt idx="912">
                  <c:v>37069</c:v>
                </c:pt>
                <c:pt idx="913">
                  <c:v>37076</c:v>
                </c:pt>
                <c:pt idx="914">
                  <c:v>37083</c:v>
                </c:pt>
                <c:pt idx="915">
                  <c:v>37090</c:v>
                </c:pt>
                <c:pt idx="916">
                  <c:v>37097</c:v>
                </c:pt>
                <c:pt idx="917">
                  <c:v>37104</c:v>
                </c:pt>
                <c:pt idx="918">
                  <c:v>37111</c:v>
                </c:pt>
                <c:pt idx="919">
                  <c:v>37118</c:v>
                </c:pt>
                <c:pt idx="920">
                  <c:v>37125</c:v>
                </c:pt>
                <c:pt idx="921">
                  <c:v>37132</c:v>
                </c:pt>
                <c:pt idx="922">
                  <c:v>37139</c:v>
                </c:pt>
                <c:pt idx="923">
                  <c:v>37146</c:v>
                </c:pt>
                <c:pt idx="924">
                  <c:v>37153</c:v>
                </c:pt>
                <c:pt idx="925">
                  <c:v>37160</c:v>
                </c:pt>
                <c:pt idx="926">
                  <c:v>37167</c:v>
                </c:pt>
                <c:pt idx="927">
                  <c:v>37174</c:v>
                </c:pt>
                <c:pt idx="928">
                  <c:v>37181</c:v>
                </c:pt>
                <c:pt idx="929">
                  <c:v>37188</c:v>
                </c:pt>
                <c:pt idx="930">
                  <c:v>37195</c:v>
                </c:pt>
                <c:pt idx="931">
                  <c:v>37202</c:v>
                </c:pt>
                <c:pt idx="932">
                  <c:v>37209</c:v>
                </c:pt>
                <c:pt idx="933">
                  <c:v>37216</c:v>
                </c:pt>
                <c:pt idx="934">
                  <c:v>37223</c:v>
                </c:pt>
                <c:pt idx="935">
                  <c:v>37230</c:v>
                </c:pt>
                <c:pt idx="936">
                  <c:v>37237</c:v>
                </c:pt>
                <c:pt idx="937">
                  <c:v>37244</c:v>
                </c:pt>
                <c:pt idx="938">
                  <c:v>37251</c:v>
                </c:pt>
                <c:pt idx="939">
                  <c:v>37258</c:v>
                </c:pt>
                <c:pt idx="940">
                  <c:v>37265</c:v>
                </c:pt>
                <c:pt idx="941">
                  <c:v>37272</c:v>
                </c:pt>
                <c:pt idx="942">
                  <c:v>37279</c:v>
                </c:pt>
                <c:pt idx="943">
                  <c:v>37286</c:v>
                </c:pt>
                <c:pt idx="944">
                  <c:v>37293</c:v>
                </c:pt>
                <c:pt idx="945">
                  <c:v>37300</c:v>
                </c:pt>
                <c:pt idx="946">
                  <c:v>37307</c:v>
                </c:pt>
                <c:pt idx="947">
                  <c:v>37314</c:v>
                </c:pt>
                <c:pt idx="948">
                  <c:v>37321</c:v>
                </c:pt>
                <c:pt idx="949">
                  <c:v>37328</c:v>
                </c:pt>
                <c:pt idx="950">
                  <c:v>37335</c:v>
                </c:pt>
                <c:pt idx="951">
                  <c:v>37342</c:v>
                </c:pt>
                <c:pt idx="952">
                  <c:v>37349</c:v>
                </c:pt>
                <c:pt idx="953">
                  <c:v>37356</c:v>
                </c:pt>
                <c:pt idx="954">
                  <c:v>37363</c:v>
                </c:pt>
                <c:pt idx="955">
                  <c:v>37370</c:v>
                </c:pt>
                <c:pt idx="956">
                  <c:v>37377</c:v>
                </c:pt>
                <c:pt idx="957">
                  <c:v>37384</c:v>
                </c:pt>
                <c:pt idx="958">
                  <c:v>37391</c:v>
                </c:pt>
                <c:pt idx="959">
                  <c:v>37398</c:v>
                </c:pt>
                <c:pt idx="960">
                  <c:v>37405</c:v>
                </c:pt>
                <c:pt idx="961">
                  <c:v>37412</c:v>
                </c:pt>
                <c:pt idx="962">
                  <c:v>37419</c:v>
                </c:pt>
                <c:pt idx="963">
                  <c:v>37426</c:v>
                </c:pt>
                <c:pt idx="964">
                  <c:v>37433</c:v>
                </c:pt>
                <c:pt idx="965">
                  <c:v>37440</c:v>
                </c:pt>
                <c:pt idx="966">
                  <c:v>37447</c:v>
                </c:pt>
                <c:pt idx="967">
                  <c:v>37454</c:v>
                </c:pt>
                <c:pt idx="968">
                  <c:v>37461</c:v>
                </c:pt>
                <c:pt idx="969">
                  <c:v>37468</c:v>
                </c:pt>
                <c:pt idx="970">
                  <c:v>37475</c:v>
                </c:pt>
                <c:pt idx="971">
                  <c:v>37482</c:v>
                </c:pt>
                <c:pt idx="972">
                  <c:v>37489</c:v>
                </c:pt>
                <c:pt idx="973">
                  <c:v>37496</c:v>
                </c:pt>
                <c:pt idx="974">
                  <c:v>37503</c:v>
                </c:pt>
                <c:pt idx="975">
                  <c:v>37510</c:v>
                </c:pt>
                <c:pt idx="976">
                  <c:v>37517</c:v>
                </c:pt>
                <c:pt idx="977">
                  <c:v>37524</c:v>
                </c:pt>
                <c:pt idx="978">
                  <c:v>37531</c:v>
                </c:pt>
                <c:pt idx="979">
                  <c:v>37538</c:v>
                </c:pt>
                <c:pt idx="980">
                  <c:v>37545</c:v>
                </c:pt>
                <c:pt idx="981">
                  <c:v>37552</c:v>
                </c:pt>
                <c:pt idx="982">
                  <c:v>37559</c:v>
                </c:pt>
                <c:pt idx="983">
                  <c:v>37566</c:v>
                </c:pt>
                <c:pt idx="984">
                  <c:v>37573</c:v>
                </c:pt>
                <c:pt idx="985">
                  <c:v>37580</c:v>
                </c:pt>
                <c:pt idx="986">
                  <c:v>37587</c:v>
                </c:pt>
                <c:pt idx="987">
                  <c:v>37594</c:v>
                </c:pt>
                <c:pt idx="988">
                  <c:v>37601</c:v>
                </c:pt>
                <c:pt idx="989">
                  <c:v>37608</c:v>
                </c:pt>
                <c:pt idx="990">
                  <c:v>37615</c:v>
                </c:pt>
                <c:pt idx="991">
                  <c:v>37622</c:v>
                </c:pt>
                <c:pt idx="992">
                  <c:v>37629</c:v>
                </c:pt>
                <c:pt idx="993">
                  <c:v>37636</c:v>
                </c:pt>
                <c:pt idx="994">
                  <c:v>37643</c:v>
                </c:pt>
                <c:pt idx="995">
                  <c:v>37650</c:v>
                </c:pt>
                <c:pt idx="996">
                  <c:v>37657</c:v>
                </c:pt>
                <c:pt idx="997">
                  <c:v>37664</c:v>
                </c:pt>
                <c:pt idx="998">
                  <c:v>37671</c:v>
                </c:pt>
                <c:pt idx="999">
                  <c:v>37678</c:v>
                </c:pt>
                <c:pt idx="1000">
                  <c:v>37685</c:v>
                </c:pt>
                <c:pt idx="1001">
                  <c:v>37692</c:v>
                </c:pt>
                <c:pt idx="1002">
                  <c:v>37699</c:v>
                </c:pt>
                <c:pt idx="1003">
                  <c:v>37706</c:v>
                </c:pt>
                <c:pt idx="1004">
                  <c:v>37713</c:v>
                </c:pt>
                <c:pt idx="1005">
                  <c:v>37720</c:v>
                </c:pt>
                <c:pt idx="1006">
                  <c:v>37727</c:v>
                </c:pt>
                <c:pt idx="1007">
                  <c:v>37734</c:v>
                </c:pt>
                <c:pt idx="1008">
                  <c:v>37741</c:v>
                </c:pt>
                <c:pt idx="1009">
                  <c:v>37748</c:v>
                </c:pt>
                <c:pt idx="1010">
                  <c:v>37755</c:v>
                </c:pt>
                <c:pt idx="1011">
                  <c:v>37762</c:v>
                </c:pt>
                <c:pt idx="1012">
                  <c:v>37769</c:v>
                </c:pt>
                <c:pt idx="1013">
                  <c:v>37776</c:v>
                </c:pt>
                <c:pt idx="1014">
                  <c:v>37783</c:v>
                </c:pt>
                <c:pt idx="1015">
                  <c:v>37790</c:v>
                </c:pt>
                <c:pt idx="1016">
                  <c:v>37797</c:v>
                </c:pt>
                <c:pt idx="1017">
                  <c:v>37804</c:v>
                </c:pt>
                <c:pt idx="1018">
                  <c:v>37811</c:v>
                </c:pt>
                <c:pt idx="1019">
                  <c:v>37818</c:v>
                </c:pt>
                <c:pt idx="1020">
                  <c:v>37825</c:v>
                </c:pt>
                <c:pt idx="1021">
                  <c:v>37832</c:v>
                </c:pt>
                <c:pt idx="1022">
                  <c:v>37839</c:v>
                </c:pt>
                <c:pt idx="1023">
                  <c:v>37846</c:v>
                </c:pt>
                <c:pt idx="1024">
                  <c:v>37853</c:v>
                </c:pt>
                <c:pt idx="1025">
                  <c:v>37860</c:v>
                </c:pt>
                <c:pt idx="1026">
                  <c:v>37867</c:v>
                </c:pt>
                <c:pt idx="1027">
                  <c:v>37874</c:v>
                </c:pt>
                <c:pt idx="1028">
                  <c:v>37881</c:v>
                </c:pt>
                <c:pt idx="1029">
                  <c:v>37888</c:v>
                </c:pt>
                <c:pt idx="1030">
                  <c:v>37895</c:v>
                </c:pt>
                <c:pt idx="1031">
                  <c:v>37902</c:v>
                </c:pt>
                <c:pt idx="1032">
                  <c:v>37909</c:v>
                </c:pt>
                <c:pt idx="1033">
                  <c:v>37916</c:v>
                </c:pt>
                <c:pt idx="1034">
                  <c:v>37923</c:v>
                </c:pt>
                <c:pt idx="1035">
                  <c:v>37930</c:v>
                </c:pt>
                <c:pt idx="1036">
                  <c:v>37937</c:v>
                </c:pt>
                <c:pt idx="1037">
                  <c:v>37944</c:v>
                </c:pt>
                <c:pt idx="1038">
                  <c:v>37951</c:v>
                </c:pt>
                <c:pt idx="1039">
                  <c:v>37958</c:v>
                </c:pt>
                <c:pt idx="1040">
                  <c:v>37965</c:v>
                </c:pt>
                <c:pt idx="1041">
                  <c:v>37972</c:v>
                </c:pt>
                <c:pt idx="1042">
                  <c:v>37979</c:v>
                </c:pt>
                <c:pt idx="1043">
                  <c:v>37986</c:v>
                </c:pt>
                <c:pt idx="1044">
                  <c:v>37993</c:v>
                </c:pt>
                <c:pt idx="1045">
                  <c:v>38000</c:v>
                </c:pt>
                <c:pt idx="1046">
                  <c:v>38007</c:v>
                </c:pt>
                <c:pt idx="1047">
                  <c:v>38014</c:v>
                </c:pt>
                <c:pt idx="1048">
                  <c:v>38021</c:v>
                </c:pt>
                <c:pt idx="1049">
                  <c:v>38028</c:v>
                </c:pt>
                <c:pt idx="1050">
                  <c:v>38035</c:v>
                </c:pt>
                <c:pt idx="1051">
                  <c:v>38042</c:v>
                </c:pt>
                <c:pt idx="1052">
                  <c:v>38049</c:v>
                </c:pt>
                <c:pt idx="1053">
                  <c:v>38056</c:v>
                </c:pt>
                <c:pt idx="1054">
                  <c:v>38063</c:v>
                </c:pt>
                <c:pt idx="1055">
                  <c:v>38070</c:v>
                </c:pt>
                <c:pt idx="1056">
                  <c:v>38077</c:v>
                </c:pt>
                <c:pt idx="1057">
                  <c:v>38084</c:v>
                </c:pt>
                <c:pt idx="1058">
                  <c:v>38091</c:v>
                </c:pt>
                <c:pt idx="1059">
                  <c:v>38098</c:v>
                </c:pt>
                <c:pt idx="1060">
                  <c:v>38105</c:v>
                </c:pt>
                <c:pt idx="1061">
                  <c:v>38112</c:v>
                </c:pt>
                <c:pt idx="1062">
                  <c:v>38119</c:v>
                </c:pt>
                <c:pt idx="1063">
                  <c:v>38126</c:v>
                </c:pt>
                <c:pt idx="1064">
                  <c:v>38133</c:v>
                </c:pt>
                <c:pt idx="1065">
                  <c:v>38140</c:v>
                </c:pt>
                <c:pt idx="1066">
                  <c:v>38147</c:v>
                </c:pt>
                <c:pt idx="1067">
                  <c:v>38154</c:v>
                </c:pt>
                <c:pt idx="1068">
                  <c:v>38161</c:v>
                </c:pt>
                <c:pt idx="1069">
                  <c:v>38168</c:v>
                </c:pt>
                <c:pt idx="1070">
                  <c:v>38175</c:v>
                </c:pt>
                <c:pt idx="1071">
                  <c:v>38182</c:v>
                </c:pt>
                <c:pt idx="1072">
                  <c:v>38189</c:v>
                </c:pt>
                <c:pt idx="1073">
                  <c:v>38196</c:v>
                </c:pt>
                <c:pt idx="1074">
                  <c:v>38203</c:v>
                </c:pt>
                <c:pt idx="1075">
                  <c:v>38210</c:v>
                </c:pt>
                <c:pt idx="1076">
                  <c:v>38217</c:v>
                </c:pt>
                <c:pt idx="1077">
                  <c:v>38224</c:v>
                </c:pt>
                <c:pt idx="1078">
                  <c:v>38231</c:v>
                </c:pt>
                <c:pt idx="1079">
                  <c:v>38238</c:v>
                </c:pt>
                <c:pt idx="1080">
                  <c:v>38245</c:v>
                </c:pt>
                <c:pt idx="1081">
                  <c:v>38252</c:v>
                </c:pt>
                <c:pt idx="1082">
                  <c:v>38259</c:v>
                </c:pt>
                <c:pt idx="1083">
                  <c:v>38266</c:v>
                </c:pt>
                <c:pt idx="1084">
                  <c:v>38273</c:v>
                </c:pt>
                <c:pt idx="1085">
                  <c:v>38280</c:v>
                </c:pt>
                <c:pt idx="1086">
                  <c:v>38287</c:v>
                </c:pt>
                <c:pt idx="1087">
                  <c:v>38294</c:v>
                </c:pt>
                <c:pt idx="1088">
                  <c:v>38301</c:v>
                </c:pt>
                <c:pt idx="1089">
                  <c:v>38308</c:v>
                </c:pt>
                <c:pt idx="1090">
                  <c:v>38315</c:v>
                </c:pt>
                <c:pt idx="1091">
                  <c:v>38322</c:v>
                </c:pt>
                <c:pt idx="1092">
                  <c:v>38329</c:v>
                </c:pt>
                <c:pt idx="1093">
                  <c:v>38336</c:v>
                </c:pt>
                <c:pt idx="1094">
                  <c:v>38343</c:v>
                </c:pt>
                <c:pt idx="1095">
                  <c:v>38350</c:v>
                </c:pt>
                <c:pt idx="1096">
                  <c:v>38357</c:v>
                </c:pt>
                <c:pt idx="1097">
                  <c:v>38364</c:v>
                </c:pt>
                <c:pt idx="1098">
                  <c:v>38371</c:v>
                </c:pt>
                <c:pt idx="1099">
                  <c:v>38378</c:v>
                </c:pt>
                <c:pt idx="1100">
                  <c:v>38385</c:v>
                </c:pt>
                <c:pt idx="1101">
                  <c:v>38392</c:v>
                </c:pt>
                <c:pt idx="1102">
                  <c:v>38399</c:v>
                </c:pt>
                <c:pt idx="1103">
                  <c:v>38406</c:v>
                </c:pt>
                <c:pt idx="1104">
                  <c:v>38413</c:v>
                </c:pt>
                <c:pt idx="1105">
                  <c:v>38420</c:v>
                </c:pt>
                <c:pt idx="1106">
                  <c:v>38427</c:v>
                </c:pt>
                <c:pt idx="1107">
                  <c:v>38434</c:v>
                </c:pt>
                <c:pt idx="1108">
                  <c:v>38441</c:v>
                </c:pt>
                <c:pt idx="1109">
                  <c:v>38448</c:v>
                </c:pt>
                <c:pt idx="1110">
                  <c:v>38455</c:v>
                </c:pt>
                <c:pt idx="1111">
                  <c:v>38462</c:v>
                </c:pt>
                <c:pt idx="1112">
                  <c:v>38469</c:v>
                </c:pt>
                <c:pt idx="1113">
                  <c:v>38476</c:v>
                </c:pt>
                <c:pt idx="1114">
                  <c:v>38483</c:v>
                </c:pt>
                <c:pt idx="1115">
                  <c:v>38490</c:v>
                </c:pt>
                <c:pt idx="1116">
                  <c:v>38497</c:v>
                </c:pt>
                <c:pt idx="1117">
                  <c:v>38504</c:v>
                </c:pt>
                <c:pt idx="1118">
                  <c:v>38511</c:v>
                </c:pt>
                <c:pt idx="1119">
                  <c:v>38518</c:v>
                </c:pt>
                <c:pt idx="1120">
                  <c:v>38525</c:v>
                </c:pt>
                <c:pt idx="1121">
                  <c:v>38532</c:v>
                </c:pt>
                <c:pt idx="1122">
                  <c:v>38539</c:v>
                </c:pt>
                <c:pt idx="1123">
                  <c:v>38546</c:v>
                </c:pt>
                <c:pt idx="1124">
                  <c:v>38553</c:v>
                </c:pt>
                <c:pt idx="1125">
                  <c:v>38560</c:v>
                </c:pt>
                <c:pt idx="1126">
                  <c:v>38567</c:v>
                </c:pt>
                <c:pt idx="1127">
                  <c:v>38574</c:v>
                </c:pt>
                <c:pt idx="1128">
                  <c:v>38581</c:v>
                </c:pt>
                <c:pt idx="1129">
                  <c:v>38588</c:v>
                </c:pt>
                <c:pt idx="1130">
                  <c:v>38595</c:v>
                </c:pt>
                <c:pt idx="1131">
                  <c:v>38602</c:v>
                </c:pt>
                <c:pt idx="1132">
                  <c:v>38609</c:v>
                </c:pt>
                <c:pt idx="1133">
                  <c:v>38616</c:v>
                </c:pt>
                <c:pt idx="1134">
                  <c:v>38623</c:v>
                </c:pt>
                <c:pt idx="1135">
                  <c:v>38630</c:v>
                </c:pt>
                <c:pt idx="1136">
                  <c:v>38637</c:v>
                </c:pt>
                <c:pt idx="1137">
                  <c:v>38644</c:v>
                </c:pt>
                <c:pt idx="1138">
                  <c:v>38651</c:v>
                </c:pt>
                <c:pt idx="1139">
                  <c:v>38658</c:v>
                </c:pt>
                <c:pt idx="1140">
                  <c:v>38665</c:v>
                </c:pt>
                <c:pt idx="1141">
                  <c:v>38672</c:v>
                </c:pt>
                <c:pt idx="1142">
                  <c:v>38679</c:v>
                </c:pt>
                <c:pt idx="1143">
                  <c:v>38686</c:v>
                </c:pt>
                <c:pt idx="1144">
                  <c:v>38693</c:v>
                </c:pt>
                <c:pt idx="1145">
                  <c:v>38700</c:v>
                </c:pt>
                <c:pt idx="1146">
                  <c:v>38707</c:v>
                </c:pt>
                <c:pt idx="1147">
                  <c:v>38714</c:v>
                </c:pt>
                <c:pt idx="1148">
                  <c:v>38721</c:v>
                </c:pt>
                <c:pt idx="1149">
                  <c:v>38728</c:v>
                </c:pt>
                <c:pt idx="1150">
                  <c:v>38735</c:v>
                </c:pt>
                <c:pt idx="1151">
                  <c:v>38742</c:v>
                </c:pt>
                <c:pt idx="1152">
                  <c:v>38749</c:v>
                </c:pt>
                <c:pt idx="1153">
                  <c:v>38756</c:v>
                </c:pt>
                <c:pt idx="1154">
                  <c:v>38763</c:v>
                </c:pt>
                <c:pt idx="1155">
                  <c:v>38770</c:v>
                </c:pt>
                <c:pt idx="1156">
                  <c:v>38777</c:v>
                </c:pt>
                <c:pt idx="1157">
                  <c:v>38784</c:v>
                </c:pt>
                <c:pt idx="1158">
                  <c:v>38791</c:v>
                </c:pt>
                <c:pt idx="1159">
                  <c:v>38798</c:v>
                </c:pt>
                <c:pt idx="1160">
                  <c:v>38805</c:v>
                </c:pt>
                <c:pt idx="1161">
                  <c:v>38812</c:v>
                </c:pt>
                <c:pt idx="1162">
                  <c:v>38819</c:v>
                </c:pt>
                <c:pt idx="1163">
                  <c:v>38826</c:v>
                </c:pt>
                <c:pt idx="1164">
                  <c:v>38833</c:v>
                </c:pt>
                <c:pt idx="1165">
                  <c:v>38840</c:v>
                </c:pt>
                <c:pt idx="1166">
                  <c:v>38847</c:v>
                </c:pt>
                <c:pt idx="1167">
                  <c:v>38854</c:v>
                </c:pt>
                <c:pt idx="1168">
                  <c:v>38861</c:v>
                </c:pt>
                <c:pt idx="1169">
                  <c:v>38868</c:v>
                </c:pt>
                <c:pt idx="1170">
                  <c:v>38875</c:v>
                </c:pt>
                <c:pt idx="1171">
                  <c:v>38882</c:v>
                </c:pt>
                <c:pt idx="1172">
                  <c:v>38889</c:v>
                </c:pt>
                <c:pt idx="1173">
                  <c:v>38896</c:v>
                </c:pt>
                <c:pt idx="1174">
                  <c:v>38903</c:v>
                </c:pt>
                <c:pt idx="1175">
                  <c:v>38910</c:v>
                </c:pt>
                <c:pt idx="1176">
                  <c:v>38917</c:v>
                </c:pt>
                <c:pt idx="1177">
                  <c:v>38924</c:v>
                </c:pt>
                <c:pt idx="1178">
                  <c:v>38931</c:v>
                </c:pt>
                <c:pt idx="1179">
                  <c:v>38938</c:v>
                </c:pt>
                <c:pt idx="1180">
                  <c:v>38945</c:v>
                </c:pt>
                <c:pt idx="1181">
                  <c:v>38952</c:v>
                </c:pt>
                <c:pt idx="1182">
                  <c:v>38959</c:v>
                </c:pt>
                <c:pt idx="1183">
                  <c:v>38966</c:v>
                </c:pt>
                <c:pt idx="1184">
                  <c:v>38973</c:v>
                </c:pt>
                <c:pt idx="1185">
                  <c:v>38980</c:v>
                </c:pt>
                <c:pt idx="1186">
                  <c:v>38987</c:v>
                </c:pt>
                <c:pt idx="1187">
                  <c:v>38994</c:v>
                </c:pt>
                <c:pt idx="1188">
                  <c:v>39001</c:v>
                </c:pt>
                <c:pt idx="1189">
                  <c:v>39008</c:v>
                </c:pt>
                <c:pt idx="1190">
                  <c:v>39015</c:v>
                </c:pt>
                <c:pt idx="1191">
                  <c:v>39022</c:v>
                </c:pt>
                <c:pt idx="1192">
                  <c:v>39029</c:v>
                </c:pt>
                <c:pt idx="1193">
                  <c:v>39036</c:v>
                </c:pt>
                <c:pt idx="1194">
                  <c:v>39043</c:v>
                </c:pt>
                <c:pt idx="1195">
                  <c:v>39050</c:v>
                </c:pt>
                <c:pt idx="1196">
                  <c:v>39057</c:v>
                </c:pt>
                <c:pt idx="1197">
                  <c:v>39064</c:v>
                </c:pt>
                <c:pt idx="1198">
                  <c:v>39071</c:v>
                </c:pt>
                <c:pt idx="1199">
                  <c:v>39078</c:v>
                </c:pt>
                <c:pt idx="1200">
                  <c:v>39085</c:v>
                </c:pt>
                <c:pt idx="1201">
                  <c:v>39092</c:v>
                </c:pt>
                <c:pt idx="1202">
                  <c:v>39099</c:v>
                </c:pt>
                <c:pt idx="1203">
                  <c:v>39106</c:v>
                </c:pt>
                <c:pt idx="1204">
                  <c:v>39113</c:v>
                </c:pt>
                <c:pt idx="1205">
                  <c:v>39120</c:v>
                </c:pt>
                <c:pt idx="1206">
                  <c:v>39127</c:v>
                </c:pt>
                <c:pt idx="1207">
                  <c:v>39134</c:v>
                </c:pt>
                <c:pt idx="1208">
                  <c:v>39141</c:v>
                </c:pt>
                <c:pt idx="1209">
                  <c:v>39148</c:v>
                </c:pt>
                <c:pt idx="1210">
                  <c:v>39155</c:v>
                </c:pt>
                <c:pt idx="1211">
                  <c:v>39162</c:v>
                </c:pt>
                <c:pt idx="1212">
                  <c:v>39169</c:v>
                </c:pt>
                <c:pt idx="1213">
                  <c:v>39176</c:v>
                </c:pt>
                <c:pt idx="1214">
                  <c:v>39183</c:v>
                </c:pt>
                <c:pt idx="1215">
                  <c:v>39190</c:v>
                </c:pt>
                <c:pt idx="1216">
                  <c:v>39197</c:v>
                </c:pt>
                <c:pt idx="1217">
                  <c:v>39204</c:v>
                </c:pt>
                <c:pt idx="1218">
                  <c:v>39211</c:v>
                </c:pt>
                <c:pt idx="1219">
                  <c:v>39218</c:v>
                </c:pt>
                <c:pt idx="1220">
                  <c:v>39225</c:v>
                </c:pt>
                <c:pt idx="1221">
                  <c:v>39232</c:v>
                </c:pt>
                <c:pt idx="1222">
                  <c:v>39239</c:v>
                </c:pt>
                <c:pt idx="1223">
                  <c:v>39246</c:v>
                </c:pt>
                <c:pt idx="1224">
                  <c:v>39253</c:v>
                </c:pt>
                <c:pt idx="1225">
                  <c:v>39260</c:v>
                </c:pt>
                <c:pt idx="1226">
                  <c:v>39267</c:v>
                </c:pt>
                <c:pt idx="1227">
                  <c:v>39274</c:v>
                </c:pt>
                <c:pt idx="1228">
                  <c:v>39281</c:v>
                </c:pt>
                <c:pt idx="1229">
                  <c:v>39288</c:v>
                </c:pt>
                <c:pt idx="1230">
                  <c:v>39295</c:v>
                </c:pt>
                <c:pt idx="1231">
                  <c:v>39302</c:v>
                </c:pt>
                <c:pt idx="1232">
                  <c:v>39309</c:v>
                </c:pt>
                <c:pt idx="1233">
                  <c:v>39316</c:v>
                </c:pt>
                <c:pt idx="1234">
                  <c:v>39323</c:v>
                </c:pt>
                <c:pt idx="1235">
                  <c:v>39330</c:v>
                </c:pt>
                <c:pt idx="1236">
                  <c:v>39337</c:v>
                </c:pt>
                <c:pt idx="1237">
                  <c:v>39344</c:v>
                </c:pt>
                <c:pt idx="1238">
                  <c:v>39351</c:v>
                </c:pt>
                <c:pt idx="1239">
                  <c:v>39358</c:v>
                </c:pt>
                <c:pt idx="1240">
                  <c:v>39365</c:v>
                </c:pt>
                <c:pt idx="1241">
                  <c:v>39372</c:v>
                </c:pt>
                <c:pt idx="1242">
                  <c:v>39379</c:v>
                </c:pt>
                <c:pt idx="1243">
                  <c:v>39386</c:v>
                </c:pt>
                <c:pt idx="1244">
                  <c:v>39393</c:v>
                </c:pt>
                <c:pt idx="1245">
                  <c:v>39400</c:v>
                </c:pt>
                <c:pt idx="1246">
                  <c:v>39407</c:v>
                </c:pt>
                <c:pt idx="1247">
                  <c:v>39414</c:v>
                </c:pt>
                <c:pt idx="1248">
                  <c:v>39421</c:v>
                </c:pt>
                <c:pt idx="1249">
                  <c:v>39428</c:v>
                </c:pt>
                <c:pt idx="1250">
                  <c:v>39435</c:v>
                </c:pt>
                <c:pt idx="1251">
                  <c:v>39442</c:v>
                </c:pt>
                <c:pt idx="1252">
                  <c:v>39449</c:v>
                </c:pt>
                <c:pt idx="1253">
                  <c:v>39456</c:v>
                </c:pt>
                <c:pt idx="1254">
                  <c:v>39463</c:v>
                </c:pt>
                <c:pt idx="1255">
                  <c:v>39470</c:v>
                </c:pt>
                <c:pt idx="1256">
                  <c:v>39477</c:v>
                </c:pt>
                <c:pt idx="1257">
                  <c:v>39484</c:v>
                </c:pt>
                <c:pt idx="1258">
                  <c:v>39491</c:v>
                </c:pt>
                <c:pt idx="1259">
                  <c:v>39498</c:v>
                </c:pt>
                <c:pt idx="1260">
                  <c:v>39505</c:v>
                </c:pt>
                <c:pt idx="1261">
                  <c:v>39512</c:v>
                </c:pt>
                <c:pt idx="1262">
                  <c:v>39519</c:v>
                </c:pt>
                <c:pt idx="1263">
                  <c:v>39526</c:v>
                </c:pt>
                <c:pt idx="1264">
                  <c:v>39533</c:v>
                </c:pt>
                <c:pt idx="1265">
                  <c:v>39540</c:v>
                </c:pt>
                <c:pt idx="1266">
                  <c:v>39547</c:v>
                </c:pt>
                <c:pt idx="1267">
                  <c:v>39554</c:v>
                </c:pt>
                <c:pt idx="1268">
                  <c:v>39561</c:v>
                </c:pt>
                <c:pt idx="1269">
                  <c:v>39568</c:v>
                </c:pt>
                <c:pt idx="1270">
                  <c:v>39575</c:v>
                </c:pt>
                <c:pt idx="1271">
                  <c:v>39582</c:v>
                </c:pt>
                <c:pt idx="1272">
                  <c:v>39589</c:v>
                </c:pt>
                <c:pt idx="1273">
                  <c:v>39596</c:v>
                </c:pt>
                <c:pt idx="1274">
                  <c:v>39603</c:v>
                </c:pt>
                <c:pt idx="1275">
                  <c:v>39610</c:v>
                </c:pt>
                <c:pt idx="1276">
                  <c:v>39617</c:v>
                </c:pt>
                <c:pt idx="1277">
                  <c:v>39624</c:v>
                </c:pt>
                <c:pt idx="1278">
                  <c:v>39631</c:v>
                </c:pt>
                <c:pt idx="1279">
                  <c:v>39638</c:v>
                </c:pt>
                <c:pt idx="1280">
                  <c:v>39645</c:v>
                </c:pt>
                <c:pt idx="1281">
                  <c:v>39652</c:v>
                </c:pt>
                <c:pt idx="1282">
                  <c:v>39659</c:v>
                </c:pt>
                <c:pt idx="1283">
                  <c:v>39666</c:v>
                </c:pt>
                <c:pt idx="1284">
                  <c:v>39673</c:v>
                </c:pt>
                <c:pt idx="1285">
                  <c:v>39680</c:v>
                </c:pt>
                <c:pt idx="1286">
                  <c:v>39687</c:v>
                </c:pt>
                <c:pt idx="1287">
                  <c:v>39694</c:v>
                </c:pt>
                <c:pt idx="1288">
                  <c:v>39701</c:v>
                </c:pt>
                <c:pt idx="1289">
                  <c:v>39708</c:v>
                </c:pt>
                <c:pt idx="1290">
                  <c:v>39715</c:v>
                </c:pt>
                <c:pt idx="1291">
                  <c:v>39722</c:v>
                </c:pt>
                <c:pt idx="1292">
                  <c:v>39729</c:v>
                </c:pt>
                <c:pt idx="1293">
                  <c:v>39736</c:v>
                </c:pt>
                <c:pt idx="1294">
                  <c:v>39743</c:v>
                </c:pt>
                <c:pt idx="1295">
                  <c:v>39750</c:v>
                </c:pt>
                <c:pt idx="1296">
                  <c:v>39757</c:v>
                </c:pt>
                <c:pt idx="1297">
                  <c:v>39764</c:v>
                </c:pt>
                <c:pt idx="1298">
                  <c:v>39771</c:v>
                </c:pt>
                <c:pt idx="1299">
                  <c:v>39778</c:v>
                </c:pt>
                <c:pt idx="1300">
                  <c:v>39785</c:v>
                </c:pt>
                <c:pt idx="1301">
                  <c:v>39792</c:v>
                </c:pt>
                <c:pt idx="1302">
                  <c:v>39799</c:v>
                </c:pt>
                <c:pt idx="1303">
                  <c:v>39806</c:v>
                </c:pt>
                <c:pt idx="1304">
                  <c:v>39813</c:v>
                </c:pt>
                <c:pt idx="1305">
                  <c:v>39820</c:v>
                </c:pt>
                <c:pt idx="1306">
                  <c:v>39827</c:v>
                </c:pt>
                <c:pt idx="1307">
                  <c:v>39834</c:v>
                </c:pt>
                <c:pt idx="1308">
                  <c:v>39841</c:v>
                </c:pt>
                <c:pt idx="1309">
                  <c:v>39848</c:v>
                </c:pt>
                <c:pt idx="1310">
                  <c:v>39855</c:v>
                </c:pt>
                <c:pt idx="1311">
                  <c:v>39862</c:v>
                </c:pt>
                <c:pt idx="1312">
                  <c:v>39869</c:v>
                </c:pt>
                <c:pt idx="1313">
                  <c:v>39876</c:v>
                </c:pt>
                <c:pt idx="1314">
                  <c:v>39883</c:v>
                </c:pt>
                <c:pt idx="1315">
                  <c:v>39890</c:v>
                </c:pt>
                <c:pt idx="1316">
                  <c:v>39897</c:v>
                </c:pt>
                <c:pt idx="1317">
                  <c:v>39904</c:v>
                </c:pt>
                <c:pt idx="1318">
                  <c:v>39911</c:v>
                </c:pt>
                <c:pt idx="1319">
                  <c:v>39918</c:v>
                </c:pt>
                <c:pt idx="1320">
                  <c:v>39925</c:v>
                </c:pt>
                <c:pt idx="1321">
                  <c:v>39932</c:v>
                </c:pt>
                <c:pt idx="1322">
                  <c:v>39939</c:v>
                </c:pt>
                <c:pt idx="1323">
                  <c:v>39946</c:v>
                </c:pt>
                <c:pt idx="1324">
                  <c:v>39953</c:v>
                </c:pt>
                <c:pt idx="1325">
                  <c:v>39960</c:v>
                </c:pt>
                <c:pt idx="1326">
                  <c:v>39967</c:v>
                </c:pt>
                <c:pt idx="1327">
                  <c:v>39974</c:v>
                </c:pt>
                <c:pt idx="1328">
                  <c:v>39981</c:v>
                </c:pt>
                <c:pt idx="1329">
                  <c:v>39988</c:v>
                </c:pt>
                <c:pt idx="1330">
                  <c:v>39995</c:v>
                </c:pt>
                <c:pt idx="1331">
                  <c:v>40002</c:v>
                </c:pt>
                <c:pt idx="1332">
                  <c:v>40009</c:v>
                </c:pt>
                <c:pt idx="1333">
                  <c:v>40016</c:v>
                </c:pt>
                <c:pt idx="1334">
                  <c:v>40023</c:v>
                </c:pt>
                <c:pt idx="1335">
                  <c:v>40030</c:v>
                </c:pt>
                <c:pt idx="1336">
                  <c:v>40037</c:v>
                </c:pt>
                <c:pt idx="1337">
                  <c:v>40044</c:v>
                </c:pt>
                <c:pt idx="1338">
                  <c:v>40051</c:v>
                </c:pt>
                <c:pt idx="1339">
                  <c:v>40058</c:v>
                </c:pt>
                <c:pt idx="1340">
                  <c:v>40065</c:v>
                </c:pt>
                <c:pt idx="1341">
                  <c:v>40072</c:v>
                </c:pt>
                <c:pt idx="1342">
                  <c:v>40079</c:v>
                </c:pt>
                <c:pt idx="1343">
                  <c:v>40086</c:v>
                </c:pt>
                <c:pt idx="1344">
                  <c:v>40093</c:v>
                </c:pt>
                <c:pt idx="1345">
                  <c:v>40100</c:v>
                </c:pt>
                <c:pt idx="1346">
                  <c:v>40107</c:v>
                </c:pt>
                <c:pt idx="1347">
                  <c:v>40114</c:v>
                </c:pt>
                <c:pt idx="1348">
                  <c:v>40121</c:v>
                </c:pt>
                <c:pt idx="1349">
                  <c:v>40128</c:v>
                </c:pt>
                <c:pt idx="1350">
                  <c:v>40135</c:v>
                </c:pt>
                <c:pt idx="1351">
                  <c:v>40142</c:v>
                </c:pt>
                <c:pt idx="1352">
                  <c:v>40149</c:v>
                </c:pt>
                <c:pt idx="1353">
                  <c:v>40156</c:v>
                </c:pt>
                <c:pt idx="1354">
                  <c:v>40163</c:v>
                </c:pt>
                <c:pt idx="1355">
                  <c:v>40170</c:v>
                </c:pt>
                <c:pt idx="1356">
                  <c:v>40177</c:v>
                </c:pt>
                <c:pt idx="1357">
                  <c:v>40184</c:v>
                </c:pt>
                <c:pt idx="1358">
                  <c:v>40191</c:v>
                </c:pt>
                <c:pt idx="1359">
                  <c:v>40198</c:v>
                </c:pt>
                <c:pt idx="1360">
                  <c:v>40205</c:v>
                </c:pt>
                <c:pt idx="1361">
                  <c:v>40212</c:v>
                </c:pt>
                <c:pt idx="1362">
                  <c:v>40219</c:v>
                </c:pt>
                <c:pt idx="1363">
                  <c:v>40226</c:v>
                </c:pt>
                <c:pt idx="1364">
                  <c:v>40233</c:v>
                </c:pt>
                <c:pt idx="1365">
                  <c:v>40240</c:v>
                </c:pt>
                <c:pt idx="1366">
                  <c:v>40247</c:v>
                </c:pt>
                <c:pt idx="1367">
                  <c:v>40254</c:v>
                </c:pt>
                <c:pt idx="1368">
                  <c:v>40261</c:v>
                </c:pt>
                <c:pt idx="1369">
                  <c:v>40268</c:v>
                </c:pt>
                <c:pt idx="1370">
                  <c:v>40275</c:v>
                </c:pt>
                <c:pt idx="1371">
                  <c:v>40282</c:v>
                </c:pt>
                <c:pt idx="1372">
                  <c:v>40289</c:v>
                </c:pt>
                <c:pt idx="1373">
                  <c:v>40296</c:v>
                </c:pt>
                <c:pt idx="1374">
                  <c:v>40303</c:v>
                </c:pt>
                <c:pt idx="1375">
                  <c:v>40310</c:v>
                </c:pt>
                <c:pt idx="1376">
                  <c:v>40317</c:v>
                </c:pt>
                <c:pt idx="1377">
                  <c:v>40324</c:v>
                </c:pt>
                <c:pt idx="1378">
                  <c:v>40331</c:v>
                </c:pt>
                <c:pt idx="1379">
                  <c:v>40338</c:v>
                </c:pt>
                <c:pt idx="1380">
                  <c:v>40345</c:v>
                </c:pt>
                <c:pt idx="1381">
                  <c:v>40352</c:v>
                </c:pt>
                <c:pt idx="1382">
                  <c:v>40359</c:v>
                </c:pt>
                <c:pt idx="1383">
                  <c:v>40366</c:v>
                </c:pt>
                <c:pt idx="1384">
                  <c:v>40373</c:v>
                </c:pt>
                <c:pt idx="1385">
                  <c:v>40380</c:v>
                </c:pt>
                <c:pt idx="1386">
                  <c:v>40387</c:v>
                </c:pt>
                <c:pt idx="1387">
                  <c:v>40394</c:v>
                </c:pt>
                <c:pt idx="1388">
                  <c:v>40401</c:v>
                </c:pt>
                <c:pt idx="1389">
                  <c:v>40408</c:v>
                </c:pt>
                <c:pt idx="1390">
                  <c:v>40415</c:v>
                </c:pt>
                <c:pt idx="1391">
                  <c:v>40422</c:v>
                </c:pt>
                <c:pt idx="1392">
                  <c:v>40429</c:v>
                </c:pt>
                <c:pt idx="1393">
                  <c:v>40436</c:v>
                </c:pt>
                <c:pt idx="1394">
                  <c:v>40443</c:v>
                </c:pt>
                <c:pt idx="1395">
                  <c:v>40450</c:v>
                </c:pt>
                <c:pt idx="1396">
                  <c:v>40457</c:v>
                </c:pt>
                <c:pt idx="1397">
                  <c:v>40464</c:v>
                </c:pt>
                <c:pt idx="1398">
                  <c:v>40471</c:v>
                </c:pt>
                <c:pt idx="1399">
                  <c:v>40478</c:v>
                </c:pt>
                <c:pt idx="1400">
                  <c:v>40485</c:v>
                </c:pt>
                <c:pt idx="1401">
                  <c:v>40492</c:v>
                </c:pt>
                <c:pt idx="1402">
                  <c:v>40499</c:v>
                </c:pt>
                <c:pt idx="1403">
                  <c:v>40506</c:v>
                </c:pt>
                <c:pt idx="1404">
                  <c:v>40513</c:v>
                </c:pt>
                <c:pt idx="1405">
                  <c:v>40520</c:v>
                </c:pt>
                <c:pt idx="1406">
                  <c:v>40527</c:v>
                </c:pt>
                <c:pt idx="1407">
                  <c:v>40534</c:v>
                </c:pt>
                <c:pt idx="1408">
                  <c:v>40541</c:v>
                </c:pt>
                <c:pt idx="1409">
                  <c:v>40548</c:v>
                </c:pt>
                <c:pt idx="1410">
                  <c:v>40555</c:v>
                </c:pt>
                <c:pt idx="1411">
                  <c:v>40562</c:v>
                </c:pt>
                <c:pt idx="1412">
                  <c:v>40569</c:v>
                </c:pt>
                <c:pt idx="1413">
                  <c:v>40576</c:v>
                </c:pt>
                <c:pt idx="1414">
                  <c:v>40583</c:v>
                </c:pt>
                <c:pt idx="1415">
                  <c:v>40590</c:v>
                </c:pt>
                <c:pt idx="1416">
                  <c:v>40597</c:v>
                </c:pt>
                <c:pt idx="1417">
                  <c:v>40604</c:v>
                </c:pt>
                <c:pt idx="1418">
                  <c:v>40611</c:v>
                </c:pt>
                <c:pt idx="1419">
                  <c:v>40618</c:v>
                </c:pt>
                <c:pt idx="1420">
                  <c:v>40625</c:v>
                </c:pt>
                <c:pt idx="1421">
                  <c:v>40632</c:v>
                </c:pt>
                <c:pt idx="1422">
                  <c:v>40639</c:v>
                </c:pt>
                <c:pt idx="1423">
                  <c:v>40646</c:v>
                </c:pt>
                <c:pt idx="1424">
                  <c:v>40653</c:v>
                </c:pt>
                <c:pt idx="1425">
                  <c:v>40660</c:v>
                </c:pt>
                <c:pt idx="1426">
                  <c:v>40667</c:v>
                </c:pt>
                <c:pt idx="1427">
                  <c:v>40674</c:v>
                </c:pt>
                <c:pt idx="1428">
                  <c:v>40681</c:v>
                </c:pt>
                <c:pt idx="1429">
                  <c:v>40688</c:v>
                </c:pt>
                <c:pt idx="1430">
                  <c:v>40695</c:v>
                </c:pt>
                <c:pt idx="1431">
                  <c:v>40702</c:v>
                </c:pt>
                <c:pt idx="1432">
                  <c:v>40709</c:v>
                </c:pt>
                <c:pt idx="1433">
                  <c:v>40716</c:v>
                </c:pt>
                <c:pt idx="1434">
                  <c:v>40723</c:v>
                </c:pt>
                <c:pt idx="1435">
                  <c:v>40730</c:v>
                </c:pt>
                <c:pt idx="1436">
                  <c:v>40737</c:v>
                </c:pt>
                <c:pt idx="1437">
                  <c:v>40744</c:v>
                </c:pt>
                <c:pt idx="1438">
                  <c:v>40751</c:v>
                </c:pt>
                <c:pt idx="1439">
                  <c:v>40758</c:v>
                </c:pt>
                <c:pt idx="1440">
                  <c:v>40765</c:v>
                </c:pt>
                <c:pt idx="1441">
                  <c:v>40772</c:v>
                </c:pt>
                <c:pt idx="1442">
                  <c:v>40779</c:v>
                </c:pt>
                <c:pt idx="1443">
                  <c:v>40786</c:v>
                </c:pt>
                <c:pt idx="1444">
                  <c:v>40793</c:v>
                </c:pt>
                <c:pt idx="1445">
                  <c:v>40800</c:v>
                </c:pt>
                <c:pt idx="1446">
                  <c:v>40807</c:v>
                </c:pt>
                <c:pt idx="1447">
                  <c:v>40814</c:v>
                </c:pt>
                <c:pt idx="1448">
                  <c:v>40821</c:v>
                </c:pt>
                <c:pt idx="1449">
                  <c:v>40828</c:v>
                </c:pt>
                <c:pt idx="1450">
                  <c:v>40835</c:v>
                </c:pt>
                <c:pt idx="1451">
                  <c:v>40842</c:v>
                </c:pt>
                <c:pt idx="1452">
                  <c:v>40849</c:v>
                </c:pt>
                <c:pt idx="1453">
                  <c:v>40856</c:v>
                </c:pt>
                <c:pt idx="1454">
                  <c:v>40863</c:v>
                </c:pt>
                <c:pt idx="1455">
                  <c:v>40870</c:v>
                </c:pt>
                <c:pt idx="1456">
                  <c:v>40877</c:v>
                </c:pt>
                <c:pt idx="1457">
                  <c:v>40884</c:v>
                </c:pt>
                <c:pt idx="1458">
                  <c:v>40891</c:v>
                </c:pt>
                <c:pt idx="1459">
                  <c:v>40898</c:v>
                </c:pt>
                <c:pt idx="1460">
                  <c:v>40905</c:v>
                </c:pt>
                <c:pt idx="1461">
                  <c:v>40912</c:v>
                </c:pt>
                <c:pt idx="1462">
                  <c:v>40919</c:v>
                </c:pt>
                <c:pt idx="1463">
                  <c:v>40926</c:v>
                </c:pt>
                <c:pt idx="1464">
                  <c:v>40933</c:v>
                </c:pt>
                <c:pt idx="1465">
                  <c:v>40940</c:v>
                </c:pt>
                <c:pt idx="1466">
                  <c:v>40947</c:v>
                </c:pt>
                <c:pt idx="1467">
                  <c:v>40954</c:v>
                </c:pt>
                <c:pt idx="1468">
                  <c:v>40961</c:v>
                </c:pt>
                <c:pt idx="1469">
                  <c:v>40968</c:v>
                </c:pt>
                <c:pt idx="1470">
                  <c:v>40975</c:v>
                </c:pt>
                <c:pt idx="1471">
                  <c:v>40982</c:v>
                </c:pt>
                <c:pt idx="1472">
                  <c:v>40989</c:v>
                </c:pt>
                <c:pt idx="1473">
                  <c:v>40996</c:v>
                </c:pt>
                <c:pt idx="1474">
                  <c:v>41003</c:v>
                </c:pt>
                <c:pt idx="1475">
                  <c:v>41010</c:v>
                </c:pt>
                <c:pt idx="1476">
                  <c:v>41017</c:v>
                </c:pt>
                <c:pt idx="1477">
                  <c:v>41024</c:v>
                </c:pt>
                <c:pt idx="1478">
                  <c:v>41031</c:v>
                </c:pt>
                <c:pt idx="1479">
                  <c:v>41038</c:v>
                </c:pt>
                <c:pt idx="1480">
                  <c:v>41045</c:v>
                </c:pt>
                <c:pt idx="1481">
                  <c:v>41052</c:v>
                </c:pt>
                <c:pt idx="1482">
                  <c:v>41059</c:v>
                </c:pt>
                <c:pt idx="1483">
                  <c:v>41066</c:v>
                </c:pt>
                <c:pt idx="1484">
                  <c:v>41073</c:v>
                </c:pt>
                <c:pt idx="1485">
                  <c:v>41080</c:v>
                </c:pt>
                <c:pt idx="1486">
                  <c:v>41087</c:v>
                </c:pt>
                <c:pt idx="1487">
                  <c:v>41094</c:v>
                </c:pt>
                <c:pt idx="1488">
                  <c:v>41101</c:v>
                </c:pt>
                <c:pt idx="1489">
                  <c:v>41108</c:v>
                </c:pt>
                <c:pt idx="1490">
                  <c:v>41115</c:v>
                </c:pt>
                <c:pt idx="1491">
                  <c:v>41122</c:v>
                </c:pt>
                <c:pt idx="1492">
                  <c:v>41129</c:v>
                </c:pt>
                <c:pt idx="1493">
                  <c:v>41136</c:v>
                </c:pt>
                <c:pt idx="1494">
                  <c:v>41143</c:v>
                </c:pt>
                <c:pt idx="1495">
                  <c:v>41150</c:v>
                </c:pt>
                <c:pt idx="1496">
                  <c:v>41157</c:v>
                </c:pt>
                <c:pt idx="1497">
                  <c:v>41164</c:v>
                </c:pt>
                <c:pt idx="1498">
                  <c:v>41171</c:v>
                </c:pt>
                <c:pt idx="1499">
                  <c:v>41178</c:v>
                </c:pt>
                <c:pt idx="1500">
                  <c:v>41185</c:v>
                </c:pt>
                <c:pt idx="1501">
                  <c:v>41192</c:v>
                </c:pt>
                <c:pt idx="1502">
                  <c:v>41199</c:v>
                </c:pt>
                <c:pt idx="1503">
                  <c:v>41206</c:v>
                </c:pt>
                <c:pt idx="1504">
                  <c:v>41213</c:v>
                </c:pt>
                <c:pt idx="1505">
                  <c:v>41220</c:v>
                </c:pt>
                <c:pt idx="1506">
                  <c:v>41227</c:v>
                </c:pt>
                <c:pt idx="1507">
                  <c:v>41234</c:v>
                </c:pt>
                <c:pt idx="1508">
                  <c:v>41241</c:v>
                </c:pt>
                <c:pt idx="1509">
                  <c:v>41248</c:v>
                </c:pt>
                <c:pt idx="1510">
                  <c:v>41255</c:v>
                </c:pt>
                <c:pt idx="1511">
                  <c:v>41262</c:v>
                </c:pt>
                <c:pt idx="1512">
                  <c:v>41269</c:v>
                </c:pt>
                <c:pt idx="1513">
                  <c:v>41276</c:v>
                </c:pt>
                <c:pt idx="1514">
                  <c:v>41283</c:v>
                </c:pt>
                <c:pt idx="1515">
                  <c:v>41290</c:v>
                </c:pt>
                <c:pt idx="1516">
                  <c:v>41297</c:v>
                </c:pt>
                <c:pt idx="1517">
                  <c:v>41304</c:v>
                </c:pt>
                <c:pt idx="1518">
                  <c:v>41311</c:v>
                </c:pt>
                <c:pt idx="1519">
                  <c:v>41318</c:v>
                </c:pt>
                <c:pt idx="1520">
                  <c:v>41325</c:v>
                </c:pt>
                <c:pt idx="1521">
                  <c:v>41332</c:v>
                </c:pt>
                <c:pt idx="1522">
                  <c:v>41339</c:v>
                </c:pt>
                <c:pt idx="1523">
                  <c:v>41346</c:v>
                </c:pt>
                <c:pt idx="1524">
                  <c:v>41353</c:v>
                </c:pt>
                <c:pt idx="1525">
                  <c:v>41360</c:v>
                </c:pt>
                <c:pt idx="1526">
                  <c:v>41367</c:v>
                </c:pt>
                <c:pt idx="1527">
                  <c:v>41374</c:v>
                </c:pt>
                <c:pt idx="1528">
                  <c:v>41381</c:v>
                </c:pt>
                <c:pt idx="1529">
                  <c:v>41388</c:v>
                </c:pt>
                <c:pt idx="1530">
                  <c:v>41395</c:v>
                </c:pt>
                <c:pt idx="1531">
                  <c:v>41402</c:v>
                </c:pt>
                <c:pt idx="1532">
                  <c:v>41409</c:v>
                </c:pt>
                <c:pt idx="1533">
                  <c:v>41416</c:v>
                </c:pt>
                <c:pt idx="1534">
                  <c:v>41423</c:v>
                </c:pt>
                <c:pt idx="1535">
                  <c:v>41430</c:v>
                </c:pt>
                <c:pt idx="1536">
                  <c:v>41437</c:v>
                </c:pt>
                <c:pt idx="1537">
                  <c:v>41444</c:v>
                </c:pt>
                <c:pt idx="1538">
                  <c:v>41451</c:v>
                </c:pt>
                <c:pt idx="1539">
                  <c:v>41458</c:v>
                </c:pt>
                <c:pt idx="1540">
                  <c:v>41465</c:v>
                </c:pt>
                <c:pt idx="1541">
                  <c:v>41472</c:v>
                </c:pt>
                <c:pt idx="1542">
                  <c:v>41479</c:v>
                </c:pt>
                <c:pt idx="1543">
                  <c:v>41486</c:v>
                </c:pt>
                <c:pt idx="1544">
                  <c:v>41493</c:v>
                </c:pt>
                <c:pt idx="1545">
                  <c:v>41500</c:v>
                </c:pt>
                <c:pt idx="1546">
                  <c:v>41507</c:v>
                </c:pt>
                <c:pt idx="1547">
                  <c:v>41514</c:v>
                </c:pt>
                <c:pt idx="1548">
                  <c:v>41521</c:v>
                </c:pt>
                <c:pt idx="1549">
                  <c:v>41528</c:v>
                </c:pt>
                <c:pt idx="1550">
                  <c:v>41535</c:v>
                </c:pt>
                <c:pt idx="1551">
                  <c:v>41542</c:v>
                </c:pt>
                <c:pt idx="1552">
                  <c:v>41549</c:v>
                </c:pt>
                <c:pt idx="1553">
                  <c:v>41556</c:v>
                </c:pt>
                <c:pt idx="1554">
                  <c:v>41563</c:v>
                </c:pt>
                <c:pt idx="1555">
                  <c:v>41570</c:v>
                </c:pt>
                <c:pt idx="1556">
                  <c:v>41577</c:v>
                </c:pt>
                <c:pt idx="1557">
                  <c:v>41584</c:v>
                </c:pt>
                <c:pt idx="1558">
                  <c:v>41591</c:v>
                </c:pt>
                <c:pt idx="1559">
                  <c:v>41598</c:v>
                </c:pt>
                <c:pt idx="1560">
                  <c:v>41605</c:v>
                </c:pt>
                <c:pt idx="1561">
                  <c:v>41612</c:v>
                </c:pt>
                <c:pt idx="1562">
                  <c:v>41619</c:v>
                </c:pt>
                <c:pt idx="1563">
                  <c:v>41626</c:v>
                </c:pt>
                <c:pt idx="1564">
                  <c:v>41633</c:v>
                </c:pt>
                <c:pt idx="1565">
                  <c:v>41640</c:v>
                </c:pt>
                <c:pt idx="1566">
                  <c:v>41647</c:v>
                </c:pt>
              </c:numCache>
            </c:numRef>
          </c:xVal>
          <c:yVal>
            <c:numRef>
              <c:f>Sheet1!$C$8:$C$1574</c:f>
              <c:numCache>
                <c:formatCode>_("$"* #,##0_);_("$"* \(#,##0\);_("$"* "-"??_);_(@_)</c:formatCode>
                <c:ptCount val="1567"/>
                <c:pt idx="0">
                  <c:v>172092000000</c:v>
                </c:pt>
                <c:pt idx="1">
                  <c:v>170931000000</c:v>
                </c:pt>
                <c:pt idx="2">
                  <c:v>169138000000</c:v>
                </c:pt>
                <c:pt idx="3">
                  <c:v>167399000000</c:v>
                </c:pt>
                <c:pt idx="4">
                  <c:v>166347000000</c:v>
                </c:pt>
                <c:pt idx="5">
                  <c:v>166938000000</c:v>
                </c:pt>
                <c:pt idx="6">
                  <c:v>167435000000</c:v>
                </c:pt>
                <c:pt idx="7">
                  <c:v>167427000000</c:v>
                </c:pt>
                <c:pt idx="8">
                  <c:v>166996000000</c:v>
                </c:pt>
                <c:pt idx="9">
                  <c:v>167578000000</c:v>
                </c:pt>
                <c:pt idx="10">
                  <c:v>168598000000</c:v>
                </c:pt>
                <c:pt idx="11">
                  <c:v>168634000000</c:v>
                </c:pt>
                <c:pt idx="12">
                  <c:v>168263000000</c:v>
                </c:pt>
                <c:pt idx="13">
                  <c:v>169026000000</c:v>
                </c:pt>
                <c:pt idx="14">
                  <c:v>170363000000</c:v>
                </c:pt>
                <c:pt idx="15">
                  <c:v>170827000000</c:v>
                </c:pt>
                <c:pt idx="16">
                  <c:v>170753000000</c:v>
                </c:pt>
                <c:pt idx="17">
                  <c:v>170496000000</c:v>
                </c:pt>
                <c:pt idx="18">
                  <c:v>171473000000</c:v>
                </c:pt>
                <c:pt idx="19">
                  <c:v>172168000000</c:v>
                </c:pt>
                <c:pt idx="20">
                  <c:v>177825000000</c:v>
                </c:pt>
                <c:pt idx="21">
                  <c:v>172653000000</c:v>
                </c:pt>
                <c:pt idx="22">
                  <c:v>173742000000</c:v>
                </c:pt>
                <c:pt idx="23">
                  <c:v>174414000000</c:v>
                </c:pt>
                <c:pt idx="24">
                  <c:v>174275000000</c:v>
                </c:pt>
                <c:pt idx="25">
                  <c:v>174021000000</c:v>
                </c:pt>
                <c:pt idx="26">
                  <c:v>175612000000</c:v>
                </c:pt>
                <c:pt idx="27">
                  <c:v>177399000000</c:v>
                </c:pt>
                <c:pt idx="28">
                  <c:v>176828000000</c:v>
                </c:pt>
                <c:pt idx="29">
                  <c:v>175892000000</c:v>
                </c:pt>
                <c:pt idx="30">
                  <c:v>175355000000</c:v>
                </c:pt>
                <c:pt idx="31">
                  <c:v>176257000000</c:v>
                </c:pt>
                <c:pt idx="32">
                  <c:v>176767000000</c:v>
                </c:pt>
                <c:pt idx="33">
                  <c:v>176117000000</c:v>
                </c:pt>
                <c:pt idx="34">
                  <c:v>175468000000</c:v>
                </c:pt>
                <c:pt idx="35">
                  <c:v>177057000000</c:v>
                </c:pt>
                <c:pt idx="36">
                  <c:v>177521000000</c:v>
                </c:pt>
                <c:pt idx="37">
                  <c:v>176559000000</c:v>
                </c:pt>
                <c:pt idx="38">
                  <c:v>175346000000</c:v>
                </c:pt>
                <c:pt idx="39">
                  <c:v>175628000000</c:v>
                </c:pt>
                <c:pt idx="40">
                  <c:v>177025000000</c:v>
                </c:pt>
                <c:pt idx="41">
                  <c:v>177244000000</c:v>
                </c:pt>
                <c:pt idx="42">
                  <c:v>176387000000</c:v>
                </c:pt>
                <c:pt idx="43">
                  <c:v>175857000000</c:v>
                </c:pt>
                <c:pt idx="44">
                  <c:v>176999000000</c:v>
                </c:pt>
                <c:pt idx="45">
                  <c:v>178585000000</c:v>
                </c:pt>
                <c:pt idx="46">
                  <c:v>179101000000</c:v>
                </c:pt>
                <c:pt idx="47">
                  <c:v>179859000000</c:v>
                </c:pt>
                <c:pt idx="48">
                  <c:v>179729000000</c:v>
                </c:pt>
                <c:pt idx="49">
                  <c:v>180809000000</c:v>
                </c:pt>
                <c:pt idx="50">
                  <c:v>181412000000</c:v>
                </c:pt>
                <c:pt idx="51">
                  <c:v>182813000000</c:v>
                </c:pt>
                <c:pt idx="52">
                  <c:v>183904000000</c:v>
                </c:pt>
                <c:pt idx="53">
                  <c:v>182785000000</c:v>
                </c:pt>
                <c:pt idx="54">
                  <c:v>180592000000</c:v>
                </c:pt>
                <c:pt idx="55">
                  <c:v>178689000000</c:v>
                </c:pt>
                <c:pt idx="56">
                  <c:v>177310000000</c:v>
                </c:pt>
                <c:pt idx="57">
                  <c:v>177657000000</c:v>
                </c:pt>
                <c:pt idx="58">
                  <c:v>178479000000</c:v>
                </c:pt>
                <c:pt idx="59">
                  <c:v>178700000000</c:v>
                </c:pt>
                <c:pt idx="60">
                  <c:v>178134000000</c:v>
                </c:pt>
                <c:pt idx="61">
                  <c:v>178553000000</c:v>
                </c:pt>
                <c:pt idx="62">
                  <c:v>179430000000</c:v>
                </c:pt>
                <c:pt idx="63">
                  <c:v>179306000000</c:v>
                </c:pt>
                <c:pt idx="64">
                  <c:v>178860000000</c:v>
                </c:pt>
                <c:pt idx="65">
                  <c:v>179570000000</c:v>
                </c:pt>
                <c:pt idx="66">
                  <c:v>181334000000</c:v>
                </c:pt>
                <c:pt idx="67">
                  <c:v>181698000000</c:v>
                </c:pt>
                <c:pt idx="68">
                  <c:v>180816000000</c:v>
                </c:pt>
                <c:pt idx="69">
                  <c:v>180480000000</c:v>
                </c:pt>
                <c:pt idx="70">
                  <c:v>181916000000</c:v>
                </c:pt>
                <c:pt idx="71">
                  <c:v>182900000000</c:v>
                </c:pt>
                <c:pt idx="72">
                  <c:v>183037000000</c:v>
                </c:pt>
                <c:pt idx="73">
                  <c:v>183966000000</c:v>
                </c:pt>
                <c:pt idx="74">
                  <c:v>184906000000</c:v>
                </c:pt>
                <c:pt idx="75">
                  <c:v>185548000000</c:v>
                </c:pt>
                <c:pt idx="76">
                  <c:v>185640000000</c:v>
                </c:pt>
                <c:pt idx="77">
                  <c:v>185139000000</c:v>
                </c:pt>
                <c:pt idx="78">
                  <c:v>186577000000</c:v>
                </c:pt>
                <c:pt idx="79">
                  <c:v>188693000000</c:v>
                </c:pt>
                <c:pt idx="80">
                  <c:v>188057000000</c:v>
                </c:pt>
                <c:pt idx="81">
                  <c:v>187037000000</c:v>
                </c:pt>
                <c:pt idx="82">
                  <c:v>186560000000</c:v>
                </c:pt>
                <c:pt idx="83">
                  <c:v>187683000000</c:v>
                </c:pt>
                <c:pt idx="84">
                  <c:v>188337000000</c:v>
                </c:pt>
                <c:pt idx="85">
                  <c:v>187902000000</c:v>
                </c:pt>
                <c:pt idx="86">
                  <c:v>187243000000</c:v>
                </c:pt>
                <c:pt idx="87">
                  <c:v>188755000000</c:v>
                </c:pt>
                <c:pt idx="88">
                  <c:v>189370000000</c:v>
                </c:pt>
                <c:pt idx="89">
                  <c:v>188677000000</c:v>
                </c:pt>
                <c:pt idx="90">
                  <c:v>187527000000</c:v>
                </c:pt>
                <c:pt idx="91">
                  <c:v>187478000000</c:v>
                </c:pt>
                <c:pt idx="92">
                  <c:v>188758000000</c:v>
                </c:pt>
                <c:pt idx="93">
                  <c:v>189784000000</c:v>
                </c:pt>
                <c:pt idx="94">
                  <c:v>189401000000</c:v>
                </c:pt>
                <c:pt idx="95">
                  <c:v>188520000000</c:v>
                </c:pt>
                <c:pt idx="96">
                  <c:v>189786000000</c:v>
                </c:pt>
                <c:pt idx="97">
                  <c:v>191389000000</c:v>
                </c:pt>
                <c:pt idx="98">
                  <c:v>191553000000</c:v>
                </c:pt>
                <c:pt idx="99">
                  <c:v>191743000000</c:v>
                </c:pt>
                <c:pt idx="100">
                  <c:v>193737000000</c:v>
                </c:pt>
                <c:pt idx="101">
                  <c:v>194589000000</c:v>
                </c:pt>
                <c:pt idx="102">
                  <c:v>194747000000</c:v>
                </c:pt>
                <c:pt idx="103">
                  <c:v>195944000000</c:v>
                </c:pt>
                <c:pt idx="104">
                  <c:v>197252000000</c:v>
                </c:pt>
                <c:pt idx="105">
                  <c:v>196332000000</c:v>
                </c:pt>
                <c:pt idx="106">
                  <c:v>194014000000</c:v>
                </c:pt>
                <c:pt idx="107">
                  <c:v>192377000000</c:v>
                </c:pt>
                <c:pt idx="108">
                  <c:v>190854000000</c:v>
                </c:pt>
                <c:pt idx="109">
                  <c:v>190607000000</c:v>
                </c:pt>
                <c:pt idx="110">
                  <c:v>191274000000</c:v>
                </c:pt>
                <c:pt idx="111">
                  <c:v>191711000000</c:v>
                </c:pt>
                <c:pt idx="112">
                  <c:v>191194000000</c:v>
                </c:pt>
                <c:pt idx="113">
                  <c:v>191297000000</c:v>
                </c:pt>
                <c:pt idx="114">
                  <c:v>192406000000</c:v>
                </c:pt>
                <c:pt idx="115">
                  <c:v>192801000000</c:v>
                </c:pt>
                <c:pt idx="116">
                  <c:v>192468000000</c:v>
                </c:pt>
                <c:pt idx="117">
                  <c:v>193235000000</c:v>
                </c:pt>
                <c:pt idx="118">
                  <c:v>194353000000</c:v>
                </c:pt>
                <c:pt idx="119">
                  <c:v>194850000000</c:v>
                </c:pt>
                <c:pt idx="120">
                  <c:v>194400000000</c:v>
                </c:pt>
                <c:pt idx="121">
                  <c:v>194057000000</c:v>
                </c:pt>
                <c:pt idx="122">
                  <c:v>195150000000</c:v>
                </c:pt>
                <c:pt idx="123">
                  <c:v>196386000000</c:v>
                </c:pt>
                <c:pt idx="124">
                  <c:v>196414000000</c:v>
                </c:pt>
                <c:pt idx="125">
                  <c:v>197176000000</c:v>
                </c:pt>
                <c:pt idx="126">
                  <c:v>198040000000</c:v>
                </c:pt>
                <c:pt idx="127">
                  <c:v>198640000000</c:v>
                </c:pt>
                <c:pt idx="128">
                  <c:v>198880000000</c:v>
                </c:pt>
                <c:pt idx="129">
                  <c:v>198437000000</c:v>
                </c:pt>
                <c:pt idx="130">
                  <c:v>199386000000</c:v>
                </c:pt>
                <c:pt idx="131">
                  <c:v>201824000000</c:v>
                </c:pt>
                <c:pt idx="132">
                  <c:v>201566000000</c:v>
                </c:pt>
                <c:pt idx="133">
                  <c:v>200521000000</c:v>
                </c:pt>
                <c:pt idx="134">
                  <c:v>199730000000</c:v>
                </c:pt>
                <c:pt idx="135">
                  <c:v>200689000000</c:v>
                </c:pt>
                <c:pt idx="136">
                  <c:v>201474000000</c:v>
                </c:pt>
                <c:pt idx="137">
                  <c:v>201276000000</c:v>
                </c:pt>
                <c:pt idx="138">
                  <c:v>200600000000</c:v>
                </c:pt>
                <c:pt idx="139">
                  <c:v>201998000000</c:v>
                </c:pt>
                <c:pt idx="140">
                  <c:v>202511000000</c:v>
                </c:pt>
                <c:pt idx="141">
                  <c:v>201704000000</c:v>
                </c:pt>
                <c:pt idx="142">
                  <c:v>200717000000</c:v>
                </c:pt>
                <c:pt idx="143">
                  <c:v>200310000000</c:v>
                </c:pt>
                <c:pt idx="144">
                  <c:v>201596000000</c:v>
                </c:pt>
                <c:pt idx="145">
                  <c:v>203040000000</c:v>
                </c:pt>
                <c:pt idx="146">
                  <c:v>202745000000</c:v>
                </c:pt>
                <c:pt idx="147">
                  <c:v>201937000000</c:v>
                </c:pt>
                <c:pt idx="148">
                  <c:v>202793000000</c:v>
                </c:pt>
                <c:pt idx="149">
                  <c:v>204686000000</c:v>
                </c:pt>
                <c:pt idx="150">
                  <c:v>205566000000</c:v>
                </c:pt>
                <c:pt idx="151">
                  <c:v>205493000000</c:v>
                </c:pt>
                <c:pt idx="152">
                  <c:v>207162000000</c:v>
                </c:pt>
                <c:pt idx="153">
                  <c:v>207925000000</c:v>
                </c:pt>
                <c:pt idx="154">
                  <c:v>208375000000</c:v>
                </c:pt>
                <c:pt idx="155">
                  <c:v>209785000000</c:v>
                </c:pt>
                <c:pt idx="156">
                  <c:v>211656000000</c:v>
                </c:pt>
                <c:pt idx="157">
                  <c:v>211192000000</c:v>
                </c:pt>
                <c:pt idx="158">
                  <c:v>208755000000</c:v>
                </c:pt>
                <c:pt idx="159">
                  <c:v>206949000000</c:v>
                </c:pt>
                <c:pt idx="160">
                  <c:v>205919000000</c:v>
                </c:pt>
                <c:pt idx="161">
                  <c:v>205632000000</c:v>
                </c:pt>
                <c:pt idx="162">
                  <c:v>206406000000</c:v>
                </c:pt>
                <c:pt idx="163">
                  <c:v>206976000000</c:v>
                </c:pt>
                <c:pt idx="164">
                  <c:v>206456000000</c:v>
                </c:pt>
                <c:pt idx="165">
                  <c:v>206240000000</c:v>
                </c:pt>
                <c:pt idx="166">
                  <c:v>207233000000</c:v>
                </c:pt>
                <c:pt idx="167">
                  <c:v>207683000000</c:v>
                </c:pt>
                <c:pt idx="168">
                  <c:v>207298000000</c:v>
                </c:pt>
                <c:pt idx="169">
                  <c:v>207376000000</c:v>
                </c:pt>
                <c:pt idx="170">
                  <c:v>208876000000</c:v>
                </c:pt>
                <c:pt idx="171">
                  <c:v>210110000000</c:v>
                </c:pt>
                <c:pt idx="172">
                  <c:v>210232000000</c:v>
                </c:pt>
                <c:pt idx="173">
                  <c:v>209618000000</c:v>
                </c:pt>
                <c:pt idx="174">
                  <c:v>210455000000</c:v>
                </c:pt>
                <c:pt idx="175">
                  <c:v>211740000000</c:v>
                </c:pt>
                <c:pt idx="176">
                  <c:v>211996000000</c:v>
                </c:pt>
                <c:pt idx="177">
                  <c:v>212880000000</c:v>
                </c:pt>
                <c:pt idx="178">
                  <c:v>213918000000</c:v>
                </c:pt>
                <c:pt idx="179">
                  <c:v>214474000000</c:v>
                </c:pt>
                <c:pt idx="180">
                  <c:v>214764000000</c:v>
                </c:pt>
                <c:pt idx="181">
                  <c:v>214321000000</c:v>
                </c:pt>
                <c:pt idx="182">
                  <c:v>214574000000</c:v>
                </c:pt>
                <c:pt idx="183">
                  <c:v>216825000000</c:v>
                </c:pt>
                <c:pt idx="184">
                  <c:v>217205000000</c:v>
                </c:pt>
                <c:pt idx="185">
                  <c:v>216163000000</c:v>
                </c:pt>
                <c:pt idx="186">
                  <c:v>215423000000</c:v>
                </c:pt>
                <c:pt idx="187">
                  <c:v>216189000000</c:v>
                </c:pt>
                <c:pt idx="188">
                  <c:v>217282000000</c:v>
                </c:pt>
                <c:pt idx="189">
                  <c:v>217316000000</c:v>
                </c:pt>
                <c:pt idx="190">
                  <c:v>216527000000</c:v>
                </c:pt>
                <c:pt idx="191">
                  <c:v>216541000000</c:v>
                </c:pt>
                <c:pt idx="192">
                  <c:v>218295000000</c:v>
                </c:pt>
                <c:pt idx="193">
                  <c:v>218743000000</c:v>
                </c:pt>
                <c:pt idx="194">
                  <c:v>217462000000</c:v>
                </c:pt>
                <c:pt idx="195">
                  <c:v>216555000000</c:v>
                </c:pt>
                <c:pt idx="196">
                  <c:v>217432000000</c:v>
                </c:pt>
                <c:pt idx="197">
                  <c:v>218971000000</c:v>
                </c:pt>
                <c:pt idx="198">
                  <c:v>219100000000</c:v>
                </c:pt>
                <c:pt idx="199">
                  <c:v>218991000000</c:v>
                </c:pt>
                <c:pt idx="200">
                  <c:v>220254000000</c:v>
                </c:pt>
                <c:pt idx="201">
                  <c:v>222253000000</c:v>
                </c:pt>
                <c:pt idx="202">
                  <c:v>223533000000</c:v>
                </c:pt>
                <c:pt idx="203">
                  <c:v>223654000000</c:v>
                </c:pt>
                <c:pt idx="204">
                  <c:v>225003000000</c:v>
                </c:pt>
                <c:pt idx="205">
                  <c:v>225706000000</c:v>
                </c:pt>
                <c:pt idx="206">
                  <c:v>226432000000</c:v>
                </c:pt>
                <c:pt idx="207">
                  <c:v>227655000000</c:v>
                </c:pt>
                <c:pt idx="208">
                  <c:v>229727000000</c:v>
                </c:pt>
                <c:pt idx="209">
                  <c:v>229897000000</c:v>
                </c:pt>
                <c:pt idx="210">
                  <c:v>227816000000</c:v>
                </c:pt>
                <c:pt idx="211">
                  <c:v>225951000000</c:v>
                </c:pt>
                <c:pt idx="212">
                  <c:v>224210000000</c:v>
                </c:pt>
                <c:pt idx="213">
                  <c:v>223373000000</c:v>
                </c:pt>
                <c:pt idx="214">
                  <c:v>224270000000</c:v>
                </c:pt>
                <c:pt idx="215">
                  <c:v>225003000000</c:v>
                </c:pt>
                <c:pt idx="216">
                  <c:v>224465000000</c:v>
                </c:pt>
                <c:pt idx="217">
                  <c:v>223702000000</c:v>
                </c:pt>
                <c:pt idx="218">
                  <c:v>224760000000</c:v>
                </c:pt>
                <c:pt idx="219">
                  <c:v>225650000000</c:v>
                </c:pt>
                <c:pt idx="220">
                  <c:v>225663000000</c:v>
                </c:pt>
                <c:pt idx="221">
                  <c:v>225679000000</c:v>
                </c:pt>
                <c:pt idx="222">
                  <c:v>227532000000</c:v>
                </c:pt>
                <c:pt idx="223">
                  <c:v>228867000000</c:v>
                </c:pt>
                <c:pt idx="224">
                  <c:v>228733000000</c:v>
                </c:pt>
                <c:pt idx="225">
                  <c:v>227996000000</c:v>
                </c:pt>
                <c:pt idx="226">
                  <c:v>228630000000</c:v>
                </c:pt>
                <c:pt idx="227">
                  <c:v>230033000000</c:v>
                </c:pt>
                <c:pt idx="228">
                  <c:v>230529000000</c:v>
                </c:pt>
                <c:pt idx="229">
                  <c:v>230437000000</c:v>
                </c:pt>
                <c:pt idx="230">
                  <c:v>232083000000</c:v>
                </c:pt>
                <c:pt idx="231">
                  <c:v>233526000000</c:v>
                </c:pt>
                <c:pt idx="232">
                  <c:v>233599000000</c:v>
                </c:pt>
                <c:pt idx="233">
                  <c:v>233342000000</c:v>
                </c:pt>
                <c:pt idx="234">
                  <c:v>233227000000</c:v>
                </c:pt>
                <c:pt idx="235">
                  <c:v>236168000000</c:v>
                </c:pt>
                <c:pt idx="236">
                  <c:v>237220000000</c:v>
                </c:pt>
                <c:pt idx="237">
                  <c:v>236011000000</c:v>
                </c:pt>
                <c:pt idx="238">
                  <c:v>234865000000</c:v>
                </c:pt>
                <c:pt idx="239">
                  <c:v>235287000000</c:v>
                </c:pt>
                <c:pt idx="240">
                  <c:v>236491000000</c:v>
                </c:pt>
                <c:pt idx="241">
                  <c:v>236452000000</c:v>
                </c:pt>
                <c:pt idx="242">
                  <c:v>235627000000</c:v>
                </c:pt>
                <c:pt idx="243">
                  <c:v>235152000000</c:v>
                </c:pt>
                <c:pt idx="244">
                  <c:v>237033000000</c:v>
                </c:pt>
                <c:pt idx="245">
                  <c:v>237449000000</c:v>
                </c:pt>
                <c:pt idx="246">
                  <c:v>236157000000</c:v>
                </c:pt>
                <c:pt idx="247">
                  <c:v>235089000000</c:v>
                </c:pt>
                <c:pt idx="248">
                  <c:v>235850000000</c:v>
                </c:pt>
                <c:pt idx="249">
                  <c:v>237605000000</c:v>
                </c:pt>
                <c:pt idx="250">
                  <c:v>237899000000</c:v>
                </c:pt>
                <c:pt idx="251">
                  <c:v>236970000000</c:v>
                </c:pt>
                <c:pt idx="252">
                  <c:v>237193000000</c:v>
                </c:pt>
                <c:pt idx="253">
                  <c:v>238648000000</c:v>
                </c:pt>
                <c:pt idx="254">
                  <c:v>240644000000</c:v>
                </c:pt>
                <c:pt idx="255">
                  <c:v>240680000000</c:v>
                </c:pt>
                <c:pt idx="256">
                  <c:v>242206000000</c:v>
                </c:pt>
                <c:pt idx="257">
                  <c:v>242451000000</c:v>
                </c:pt>
                <c:pt idx="258">
                  <c:v>243390000000</c:v>
                </c:pt>
                <c:pt idx="259">
                  <c:v>244312000000</c:v>
                </c:pt>
                <c:pt idx="260">
                  <c:v>246598000000</c:v>
                </c:pt>
                <c:pt idx="261">
                  <c:v>247726000000</c:v>
                </c:pt>
                <c:pt idx="262">
                  <c:v>245887000000</c:v>
                </c:pt>
                <c:pt idx="263">
                  <c:v>243652000000</c:v>
                </c:pt>
                <c:pt idx="264">
                  <c:v>241475000000</c:v>
                </c:pt>
                <c:pt idx="265">
                  <c:v>239570000000</c:v>
                </c:pt>
                <c:pt idx="266">
                  <c:v>240056000000</c:v>
                </c:pt>
                <c:pt idx="267">
                  <c:v>240656000000</c:v>
                </c:pt>
                <c:pt idx="268">
                  <c:v>240785000000</c:v>
                </c:pt>
                <c:pt idx="269">
                  <c:v>240654000000</c:v>
                </c:pt>
                <c:pt idx="270">
                  <c:v>241256000000</c:v>
                </c:pt>
                <c:pt idx="271">
                  <c:v>242112000000</c:v>
                </c:pt>
                <c:pt idx="272">
                  <c:v>242319000000</c:v>
                </c:pt>
                <c:pt idx="273">
                  <c:v>242416000000</c:v>
                </c:pt>
                <c:pt idx="274">
                  <c:v>243201000000</c:v>
                </c:pt>
                <c:pt idx="275">
                  <c:v>244264000000</c:v>
                </c:pt>
                <c:pt idx="276">
                  <c:v>244330000000</c:v>
                </c:pt>
                <c:pt idx="277">
                  <c:v>243582000000</c:v>
                </c:pt>
                <c:pt idx="278">
                  <c:v>243843000000</c:v>
                </c:pt>
                <c:pt idx="279">
                  <c:v>245299000000</c:v>
                </c:pt>
                <c:pt idx="280">
                  <c:v>245806000000</c:v>
                </c:pt>
                <c:pt idx="281">
                  <c:v>245467000000</c:v>
                </c:pt>
                <c:pt idx="282">
                  <c:v>246755000000</c:v>
                </c:pt>
                <c:pt idx="283">
                  <c:v>247852000000</c:v>
                </c:pt>
                <c:pt idx="284">
                  <c:v>248311000000</c:v>
                </c:pt>
                <c:pt idx="285">
                  <c:v>247745000000</c:v>
                </c:pt>
                <c:pt idx="286">
                  <c:v>247336000000</c:v>
                </c:pt>
                <c:pt idx="287">
                  <c:v>249662000000</c:v>
                </c:pt>
                <c:pt idx="288">
                  <c:v>251404000000</c:v>
                </c:pt>
                <c:pt idx="289">
                  <c:v>250166000000</c:v>
                </c:pt>
                <c:pt idx="290">
                  <c:v>248885000000</c:v>
                </c:pt>
                <c:pt idx="291">
                  <c:v>248685000000</c:v>
                </c:pt>
                <c:pt idx="292">
                  <c:v>249577000000</c:v>
                </c:pt>
                <c:pt idx="293">
                  <c:v>249838000000</c:v>
                </c:pt>
                <c:pt idx="294">
                  <c:v>248995000000</c:v>
                </c:pt>
                <c:pt idx="295">
                  <c:v>248025000000</c:v>
                </c:pt>
                <c:pt idx="296">
                  <c:v>249652000000</c:v>
                </c:pt>
                <c:pt idx="297">
                  <c:v>250236000000</c:v>
                </c:pt>
                <c:pt idx="298">
                  <c:v>248830000000</c:v>
                </c:pt>
                <c:pt idx="299">
                  <c:v>247624000000</c:v>
                </c:pt>
                <c:pt idx="300">
                  <c:v>247906000000</c:v>
                </c:pt>
                <c:pt idx="301">
                  <c:v>249558000000</c:v>
                </c:pt>
                <c:pt idx="302">
                  <c:v>249814000000</c:v>
                </c:pt>
                <c:pt idx="303">
                  <c:v>249252000000</c:v>
                </c:pt>
                <c:pt idx="304">
                  <c:v>248791000000</c:v>
                </c:pt>
                <c:pt idx="305">
                  <c:v>250129000000</c:v>
                </c:pt>
                <c:pt idx="306">
                  <c:v>251335000000</c:v>
                </c:pt>
                <c:pt idx="307">
                  <c:v>252154000000</c:v>
                </c:pt>
                <c:pt idx="308">
                  <c:v>253635000000</c:v>
                </c:pt>
                <c:pt idx="309">
                  <c:v>253836000000</c:v>
                </c:pt>
                <c:pt idx="310">
                  <c:v>255346000000</c:v>
                </c:pt>
                <c:pt idx="311">
                  <c:v>256683000000</c:v>
                </c:pt>
                <c:pt idx="312">
                  <c:v>259115000000</c:v>
                </c:pt>
                <c:pt idx="313">
                  <c:v>260576000000.00003</c:v>
                </c:pt>
                <c:pt idx="314">
                  <c:v>259149000000</c:v>
                </c:pt>
                <c:pt idx="315">
                  <c:v>257370999999.99988</c:v>
                </c:pt>
                <c:pt idx="316">
                  <c:v>255264000000</c:v>
                </c:pt>
                <c:pt idx="317">
                  <c:v>253271000000</c:v>
                </c:pt>
                <c:pt idx="318">
                  <c:v>253692000000</c:v>
                </c:pt>
                <c:pt idx="319">
                  <c:v>254694000000</c:v>
                </c:pt>
                <c:pt idx="320">
                  <c:v>255263000000</c:v>
                </c:pt>
                <c:pt idx="321">
                  <c:v>255001000000</c:v>
                </c:pt>
                <c:pt idx="322">
                  <c:v>255654000000</c:v>
                </c:pt>
                <c:pt idx="323">
                  <c:v>256946000000.00003</c:v>
                </c:pt>
                <c:pt idx="324">
                  <c:v>257135000000</c:v>
                </c:pt>
                <c:pt idx="325">
                  <c:v>257027000000</c:v>
                </c:pt>
                <c:pt idx="326">
                  <c:v>258100000000.00003</c:v>
                </c:pt>
                <c:pt idx="327">
                  <c:v>259946000000.00003</c:v>
                </c:pt>
                <c:pt idx="328">
                  <c:v>260954000000</c:v>
                </c:pt>
                <c:pt idx="329">
                  <c:v>260314000000.00003</c:v>
                </c:pt>
                <c:pt idx="330">
                  <c:v>259957000000</c:v>
                </c:pt>
                <c:pt idx="331">
                  <c:v>261283000000.00003</c:v>
                </c:pt>
                <c:pt idx="332">
                  <c:v>262221000000</c:v>
                </c:pt>
                <c:pt idx="333">
                  <c:v>262430999999.99988</c:v>
                </c:pt>
                <c:pt idx="334">
                  <c:v>263796000000</c:v>
                </c:pt>
                <c:pt idx="335">
                  <c:v>265327999999.99988</c:v>
                </c:pt>
                <c:pt idx="336">
                  <c:v>265913000000</c:v>
                </c:pt>
                <c:pt idx="337">
                  <c:v>265832000000</c:v>
                </c:pt>
                <c:pt idx="338">
                  <c:v>265488999999.99988</c:v>
                </c:pt>
                <c:pt idx="339">
                  <c:v>267761000000.00003</c:v>
                </c:pt>
                <c:pt idx="340">
                  <c:v>270024999999.99988</c:v>
                </c:pt>
                <c:pt idx="341">
                  <c:v>269524000000</c:v>
                </c:pt>
                <c:pt idx="342">
                  <c:v>268480000000.00003</c:v>
                </c:pt>
                <c:pt idx="343">
                  <c:v>268180999999.99988</c:v>
                </c:pt>
                <c:pt idx="344">
                  <c:v>269567000000</c:v>
                </c:pt>
                <c:pt idx="345">
                  <c:v>270623000000</c:v>
                </c:pt>
                <c:pt idx="346">
                  <c:v>270836000000</c:v>
                </c:pt>
                <c:pt idx="347">
                  <c:v>270755000000</c:v>
                </c:pt>
                <c:pt idx="348">
                  <c:v>273095000000.00003</c:v>
                </c:pt>
                <c:pt idx="349">
                  <c:v>274084000000</c:v>
                </c:pt>
                <c:pt idx="350">
                  <c:v>272938000000</c:v>
                </c:pt>
                <c:pt idx="351">
                  <c:v>271909000000</c:v>
                </c:pt>
                <c:pt idx="352">
                  <c:v>272341999999.99988</c:v>
                </c:pt>
                <c:pt idx="353">
                  <c:v>274605000000.00003</c:v>
                </c:pt>
                <c:pt idx="354">
                  <c:v>275477000000</c:v>
                </c:pt>
                <c:pt idx="355">
                  <c:v>274846000000</c:v>
                </c:pt>
                <c:pt idx="356">
                  <c:v>274555000000</c:v>
                </c:pt>
                <c:pt idx="357">
                  <c:v>275720000000</c:v>
                </c:pt>
                <c:pt idx="358">
                  <c:v>277702000000</c:v>
                </c:pt>
                <c:pt idx="359">
                  <c:v>278925000000</c:v>
                </c:pt>
                <c:pt idx="360">
                  <c:v>280094000000</c:v>
                </c:pt>
                <c:pt idx="361">
                  <c:v>279853000000</c:v>
                </c:pt>
                <c:pt idx="362">
                  <c:v>281154000000</c:v>
                </c:pt>
                <c:pt idx="363">
                  <c:v>282476000000</c:v>
                </c:pt>
                <c:pt idx="364">
                  <c:v>284937000000</c:v>
                </c:pt>
                <c:pt idx="365">
                  <c:v>286872000000</c:v>
                </c:pt>
                <c:pt idx="366">
                  <c:v>286251000000</c:v>
                </c:pt>
                <c:pt idx="367">
                  <c:v>284585000000</c:v>
                </c:pt>
                <c:pt idx="368">
                  <c:v>283706000000</c:v>
                </c:pt>
                <c:pt idx="369">
                  <c:v>283129000000</c:v>
                </c:pt>
                <c:pt idx="370">
                  <c:v>282948000000</c:v>
                </c:pt>
                <c:pt idx="371">
                  <c:v>283975000000</c:v>
                </c:pt>
                <c:pt idx="372">
                  <c:v>284793000000</c:v>
                </c:pt>
                <c:pt idx="373">
                  <c:v>284552000000</c:v>
                </c:pt>
                <c:pt idx="374">
                  <c:v>285548000000</c:v>
                </c:pt>
                <c:pt idx="375">
                  <c:v>286942000000</c:v>
                </c:pt>
                <c:pt idx="376">
                  <c:v>286743000000</c:v>
                </c:pt>
                <c:pt idx="377">
                  <c:v>286044000000</c:v>
                </c:pt>
                <c:pt idx="378">
                  <c:v>286991000000</c:v>
                </c:pt>
                <c:pt idx="379">
                  <c:v>288204000000</c:v>
                </c:pt>
                <c:pt idx="380">
                  <c:v>288314000000</c:v>
                </c:pt>
                <c:pt idx="381">
                  <c:v>287214000000</c:v>
                </c:pt>
                <c:pt idx="382">
                  <c:v>286432000000</c:v>
                </c:pt>
                <c:pt idx="383">
                  <c:v>287768000000</c:v>
                </c:pt>
                <c:pt idx="384">
                  <c:v>288690000000</c:v>
                </c:pt>
                <c:pt idx="385">
                  <c:v>288622000000</c:v>
                </c:pt>
                <c:pt idx="386">
                  <c:v>289766000000</c:v>
                </c:pt>
                <c:pt idx="387">
                  <c:v>290667000000</c:v>
                </c:pt>
                <c:pt idx="388">
                  <c:v>290991000000</c:v>
                </c:pt>
                <c:pt idx="389">
                  <c:v>290918000000</c:v>
                </c:pt>
                <c:pt idx="390">
                  <c:v>290564000000</c:v>
                </c:pt>
                <c:pt idx="391">
                  <c:v>292314000000</c:v>
                </c:pt>
                <c:pt idx="392">
                  <c:v>294856000000</c:v>
                </c:pt>
                <c:pt idx="393">
                  <c:v>294309000000</c:v>
                </c:pt>
                <c:pt idx="394">
                  <c:v>292886000000</c:v>
                </c:pt>
                <c:pt idx="395">
                  <c:v>292275000000</c:v>
                </c:pt>
                <c:pt idx="396">
                  <c:v>293356000000</c:v>
                </c:pt>
                <c:pt idx="397">
                  <c:v>294249000000</c:v>
                </c:pt>
                <c:pt idx="398">
                  <c:v>294006000000</c:v>
                </c:pt>
                <c:pt idx="399">
                  <c:v>293431000000</c:v>
                </c:pt>
                <c:pt idx="400">
                  <c:v>295144000000</c:v>
                </c:pt>
                <c:pt idx="401">
                  <c:v>295860000000</c:v>
                </c:pt>
                <c:pt idx="402">
                  <c:v>294981000000</c:v>
                </c:pt>
                <c:pt idx="403">
                  <c:v>293694000000</c:v>
                </c:pt>
                <c:pt idx="404">
                  <c:v>293579000000</c:v>
                </c:pt>
                <c:pt idx="405">
                  <c:v>294977000000</c:v>
                </c:pt>
                <c:pt idx="406">
                  <c:v>296573000000</c:v>
                </c:pt>
                <c:pt idx="407">
                  <c:v>296340000000</c:v>
                </c:pt>
                <c:pt idx="408">
                  <c:v>295455000000</c:v>
                </c:pt>
                <c:pt idx="409">
                  <c:v>296906000000</c:v>
                </c:pt>
                <c:pt idx="410">
                  <c:v>299025000000</c:v>
                </c:pt>
                <c:pt idx="411">
                  <c:v>299278000000</c:v>
                </c:pt>
                <c:pt idx="412">
                  <c:v>299668000000</c:v>
                </c:pt>
                <c:pt idx="413">
                  <c:v>302178000000</c:v>
                </c:pt>
                <c:pt idx="414">
                  <c:v>303274000000</c:v>
                </c:pt>
                <c:pt idx="415">
                  <c:v>303665000000</c:v>
                </c:pt>
                <c:pt idx="416">
                  <c:v>305665000000</c:v>
                </c:pt>
                <c:pt idx="417">
                  <c:v>307620000000</c:v>
                </c:pt>
                <c:pt idx="418">
                  <c:v>306777000000</c:v>
                </c:pt>
                <c:pt idx="419">
                  <c:v>303833000000</c:v>
                </c:pt>
                <c:pt idx="420">
                  <c:v>301940000000</c:v>
                </c:pt>
                <c:pt idx="421">
                  <c:v>300560000000</c:v>
                </c:pt>
                <c:pt idx="422">
                  <c:v>300111000000</c:v>
                </c:pt>
                <c:pt idx="423">
                  <c:v>301372000000</c:v>
                </c:pt>
                <c:pt idx="424">
                  <c:v>302673000000</c:v>
                </c:pt>
                <c:pt idx="425">
                  <c:v>302010000000</c:v>
                </c:pt>
                <c:pt idx="426">
                  <c:v>301707000000</c:v>
                </c:pt>
                <c:pt idx="427">
                  <c:v>302736000000</c:v>
                </c:pt>
                <c:pt idx="428">
                  <c:v>303286000000</c:v>
                </c:pt>
                <c:pt idx="429">
                  <c:v>302883000000</c:v>
                </c:pt>
                <c:pt idx="430">
                  <c:v>302935000000</c:v>
                </c:pt>
                <c:pt idx="431">
                  <c:v>304414000000</c:v>
                </c:pt>
                <c:pt idx="432">
                  <c:v>305985000000</c:v>
                </c:pt>
                <c:pt idx="433">
                  <c:v>306190000000</c:v>
                </c:pt>
                <c:pt idx="434">
                  <c:v>305512000000</c:v>
                </c:pt>
                <c:pt idx="435">
                  <c:v>306592000000</c:v>
                </c:pt>
                <c:pt idx="436">
                  <c:v>307760000000</c:v>
                </c:pt>
                <c:pt idx="437">
                  <c:v>307798000000</c:v>
                </c:pt>
                <c:pt idx="438">
                  <c:v>309050000000</c:v>
                </c:pt>
                <c:pt idx="439">
                  <c:v>309872000000</c:v>
                </c:pt>
                <c:pt idx="440">
                  <c:v>310209000000</c:v>
                </c:pt>
                <c:pt idx="441">
                  <c:v>310443000000</c:v>
                </c:pt>
                <c:pt idx="442">
                  <c:v>310114000000</c:v>
                </c:pt>
                <c:pt idx="443">
                  <c:v>310268000000</c:v>
                </c:pt>
                <c:pt idx="444">
                  <c:v>313278000000</c:v>
                </c:pt>
                <c:pt idx="445">
                  <c:v>314444000000</c:v>
                </c:pt>
                <c:pt idx="446">
                  <c:v>313904000000</c:v>
                </c:pt>
                <c:pt idx="447">
                  <c:v>313441000000</c:v>
                </c:pt>
                <c:pt idx="448">
                  <c:v>314752000000</c:v>
                </c:pt>
                <c:pt idx="449">
                  <c:v>316215000000</c:v>
                </c:pt>
                <c:pt idx="450">
                  <c:v>316298000000</c:v>
                </c:pt>
                <c:pt idx="451">
                  <c:v>315326000000</c:v>
                </c:pt>
                <c:pt idx="452">
                  <c:v>316405000000</c:v>
                </c:pt>
                <c:pt idx="453">
                  <c:v>319405000000</c:v>
                </c:pt>
                <c:pt idx="454">
                  <c:v>319949000000</c:v>
                </c:pt>
                <c:pt idx="455">
                  <c:v>318144000000</c:v>
                </c:pt>
                <c:pt idx="456">
                  <c:v>317309000000</c:v>
                </c:pt>
                <c:pt idx="457">
                  <c:v>318785000000</c:v>
                </c:pt>
                <c:pt idx="458">
                  <c:v>321067000000</c:v>
                </c:pt>
                <c:pt idx="459">
                  <c:v>320982000000</c:v>
                </c:pt>
                <c:pt idx="460">
                  <c:v>319936000000</c:v>
                </c:pt>
                <c:pt idx="461">
                  <c:v>320821000000</c:v>
                </c:pt>
                <c:pt idx="462">
                  <c:v>323105000000</c:v>
                </c:pt>
                <c:pt idx="463">
                  <c:v>324922000000</c:v>
                </c:pt>
                <c:pt idx="464">
                  <c:v>325580000000</c:v>
                </c:pt>
                <c:pt idx="465">
                  <c:v>327249000000</c:v>
                </c:pt>
                <c:pt idx="466">
                  <c:v>328034000000</c:v>
                </c:pt>
                <c:pt idx="467">
                  <c:v>329132000000</c:v>
                </c:pt>
                <c:pt idx="468">
                  <c:v>331143000000</c:v>
                </c:pt>
                <c:pt idx="469">
                  <c:v>334091000000</c:v>
                </c:pt>
                <c:pt idx="470">
                  <c:v>334498000000</c:v>
                </c:pt>
                <c:pt idx="471">
                  <c:v>331871000000</c:v>
                </c:pt>
                <c:pt idx="472">
                  <c:v>329737000000</c:v>
                </c:pt>
                <c:pt idx="473">
                  <c:v>327908000000</c:v>
                </c:pt>
                <c:pt idx="474">
                  <c:v>326923000000</c:v>
                </c:pt>
                <c:pt idx="475">
                  <c:v>328520000000</c:v>
                </c:pt>
                <c:pt idx="476">
                  <c:v>330475000000</c:v>
                </c:pt>
                <c:pt idx="477">
                  <c:v>330212000000</c:v>
                </c:pt>
                <c:pt idx="478">
                  <c:v>329937000000</c:v>
                </c:pt>
                <c:pt idx="479">
                  <c:v>331095000000</c:v>
                </c:pt>
                <c:pt idx="480">
                  <c:v>331885000000</c:v>
                </c:pt>
                <c:pt idx="481">
                  <c:v>332034000000</c:v>
                </c:pt>
                <c:pt idx="482">
                  <c:v>332163000000</c:v>
                </c:pt>
                <c:pt idx="483">
                  <c:v>333779000000</c:v>
                </c:pt>
                <c:pt idx="484">
                  <c:v>335963000000</c:v>
                </c:pt>
                <c:pt idx="485">
                  <c:v>336081000000</c:v>
                </c:pt>
                <c:pt idx="486">
                  <c:v>335135000000</c:v>
                </c:pt>
                <c:pt idx="487">
                  <c:v>336289000000</c:v>
                </c:pt>
                <c:pt idx="488">
                  <c:v>338027000000</c:v>
                </c:pt>
                <c:pt idx="489">
                  <c:v>338593000000</c:v>
                </c:pt>
                <c:pt idx="490">
                  <c:v>338588000000</c:v>
                </c:pt>
                <c:pt idx="491">
                  <c:v>341173000000</c:v>
                </c:pt>
                <c:pt idx="492">
                  <c:v>342795000000</c:v>
                </c:pt>
                <c:pt idx="493">
                  <c:v>342962000000</c:v>
                </c:pt>
                <c:pt idx="494">
                  <c:v>342670000000</c:v>
                </c:pt>
                <c:pt idx="495">
                  <c:v>342841000000</c:v>
                </c:pt>
                <c:pt idx="496">
                  <c:v>346316000000</c:v>
                </c:pt>
                <c:pt idx="497">
                  <c:v>347776000000</c:v>
                </c:pt>
                <c:pt idx="498">
                  <c:v>346410000000</c:v>
                </c:pt>
                <c:pt idx="499">
                  <c:v>345568000000</c:v>
                </c:pt>
                <c:pt idx="500">
                  <c:v>346535000000</c:v>
                </c:pt>
                <c:pt idx="501">
                  <c:v>348412000000</c:v>
                </c:pt>
                <c:pt idx="502">
                  <c:v>348795000000</c:v>
                </c:pt>
                <c:pt idx="503">
                  <c:v>348218000000</c:v>
                </c:pt>
                <c:pt idx="504">
                  <c:v>348400000000</c:v>
                </c:pt>
                <c:pt idx="505">
                  <c:v>351311000000</c:v>
                </c:pt>
                <c:pt idx="506">
                  <c:v>352116000000</c:v>
                </c:pt>
                <c:pt idx="507">
                  <c:v>350862000000</c:v>
                </c:pt>
                <c:pt idx="508">
                  <c:v>350358000000</c:v>
                </c:pt>
                <c:pt idx="509">
                  <c:v>351761000000</c:v>
                </c:pt>
                <c:pt idx="510">
                  <c:v>353921000000</c:v>
                </c:pt>
                <c:pt idx="511">
                  <c:v>354075000000</c:v>
                </c:pt>
                <c:pt idx="512">
                  <c:v>352887000000</c:v>
                </c:pt>
                <c:pt idx="513">
                  <c:v>353225000000</c:v>
                </c:pt>
                <c:pt idx="514">
                  <c:v>355245000000</c:v>
                </c:pt>
                <c:pt idx="515">
                  <c:v>356860000000</c:v>
                </c:pt>
                <c:pt idx="516">
                  <c:v>357269000000</c:v>
                </c:pt>
                <c:pt idx="517">
                  <c:v>359178000000</c:v>
                </c:pt>
                <c:pt idx="518">
                  <c:v>359549000000</c:v>
                </c:pt>
                <c:pt idx="519">
                  <c:v>360538000000</c:v>
                </c:pt>
                <c:pt idx="520">
                  <c:v>363542000000</c:v>
                </c:pt>
                <c:pt idx="521">
                  <c:v>366037000000</c:v>
                </c:pt>
                <c:pt idx="522">
                  <c:v>365605000000</c:v>
                </c:pt>
                <c:pt idx="523">
                  <c:v>363756000000</c:v>
                </c:pt>
                <c:pt idx="524">
                  <c:v>362753000000</c:v>
                </c:pt>
                <c:pt idx="525">
                  <c:v>361775000000</c:v>
                </c:pt>
                <c:pt idx="526">
                  <c:v>360868000000</c:v>
                </c:pt>
                <c:pt idx="527">
                  <c:v>362425000000</c:v>
                </c:pt>
                <c:pt idx="528">
                  <c:v>363959000000</c:v>
                </c:pt>
                <c:pt idx="529">
                  <c:v>364911000000</c:v>
                </c:pt>
                <c:pt idx="530">
                  <c:v>365003000000</c:v>
                </c:pt>
                <c:pt idx="531">
                  <c:v>365809000000</c:v>
                </c:pt>
                <c:pt idx="532">
                  <c:v>366657000000</c:v>
                </c:pt>
                <c:pt idx="533">
                  <c:v>366968000000</c:v>
                </c:pt>
                <c:pt idx="534">
                  <c:v>367553000000</c:v>
                </c:pt>
                <c:pt idx="535">
                  <c:v>369685000000</c:v>
                </c:pt>
                <c:pt idx="536">
                  <c:v>371301000000</c:v>
                </c:pt>
                <c:pt idx="537">
                  <c:v>371169000000</c:v>
                </c:pt>
                <c:pt idx="538">
                  <c:v>370569000000</c:v>
                </c:pt>
                <c:pt idx="539">
                  <c:v>371470000000</c:v>
                </c:pt>
                <c:pt idx="540">
                  <c:v>373429000000</c:v>
                </c:pt>
                <c:pt idx="541">
                  <c:v>374062000000</c:v>
                </c:pt>
                <c:pt idx="542">
                  <c:v>374051000000</c:v>
                </c:pt>
                <c:pt idx="543">
                  <c:v>377203000000</c:v>
                </c:pt>
                <c:pt idx="544">
                  <c:v>378365000000</c:v>
                </c:pt>
                <c:pt idx="545">
                  <c:v>378634000000</c:v>
                </c:pt>
                <c:pt idx="546">
                  <c:v>378541000000</c:v>
                </c:pt>
                <c:pt idx="547">
                  <c:v>379133000000</c:v>
                </c:pt>
                <c:pt idx="548">
                  <c:v>383363000000</c:v>
                </c:pt>
                <c:pt idx="549">
                  <c:v>384652000000</c:v>
                </c:pt>
                <c:pt idx="550">
                  <c:v>383437000000</c:v>
                </c:pt>
                <c:pt idx="551">
                  <c:v>382462000000</c:v>
                </c:pt>
                <c:pt idx="552">
                  <c:v>383074000000</c:v>
                </c:pt>
                <c:pt idx="553">
                  <c:v>384573000000</c:v>
                </c:pt>
                <c:pt idx="554">
                  <c:v>384811000000</c:v>
                </c:pt>
                <c:pt idx="555">
                  <c:v>384299000000</c:v>
                </c:pt>
                <c:pt idx="556">
                  <c:v>384212000000</c:v>
                </c:pt>
                <c:pt idx="557">
                  <c:v>387291000000</c:v>
                </c:pt>
                <c:pt idx="558">
                  <c:v>387617000000</c:v>
                </c:pt>
                <c:pt idx="559">
                  <c:v>385907000000</c:v>
                </c:pt>
                <c:pt idx="560">
                  <c:v>385184000000</c:v>
                </c:pt>
                <c:pt idx="561">
                  <c:v>386448000000</c:v>
                </c:pt>
                <c:pt idx="562">
                  <c:v>389552000000</c:v>
                </c:pt>
                <c:pt idx="563">
                  <c:v>389632000000</c:v>
                </c:pt>
                <c:pt idx="564">
                  <c:v>388828000000</c:v>
                </c:pt>
                <c:pt idx="565">
                  <c:v>389632000000</c:v>
                </c:pt>
                <c:pt idx="566">
                  <c:v>391729000000</c:v>
                </c:pt>
                <c:pt idx="567">
                  <c:v>394302000000</c:v>
                </c:pt>
                <c:pt idx="568">
                  <c:v>394273000000</c:v>
                </c:pt>
                <c:pt idx="569">
                  <c:v>396138000000</c:v>
                </c:pt>
                <c:pt idx="570">
                  <c:v>396036000000</c:v>
                </c:pt>
                <c:pt idx="571">
                  <c:v>396995000000</c:v>
                </c:pt>
                <c:pt idx="572">
                  <c:v>398292000000</c:v>
                </c:pt>
                <c:pt idx="573">
                  <c:v>401965000000</c:v>
                </c:pt>
                <c:pt idx="574">
                  <c:v>403951000000</c:v>
                </c:pt>
                <c:pt idx="575">
                  <c:v>401475000000</c:v>
                </c:pt>
                <c:pt idx="576">
                  <c:v>399553000000</c:v>
                </c:pt>
                <c:pt idx="577">
                  <c:v>397770000000</c:v>
                </c:pt>
                <c:pt idx="578">
                  <c:v>395645000000</c:v>
                </c:pt>
                <c:pt idx="579">
                  <c:v>396018000000</c:v>
                </c:pt>
                <c:pt idx="580">
                  <c:v>396551000000</c:v>
                </c:pt>
                <c:pt idx="581">
                  <c:v>397264000000</c:v>
                </c:pt>
                <c:pt idx="582">
                  <c:v>397045000000</c:v>
                </c:pt>
                <c:pt idx="583">
                  <c:v>398428000000</c:v>
                </c:pt>
                <c:pt idx="584">
                  <c:v>401281000000</c:v>
                </c:pt>
                <c:pt idx="585">
                  <c:v>401282000000</c:v>
                </c:pt>
                <c:pt idx="586">
                  <c:v>401048000000</c:v>
                </c:pt>
                <c:pt idx="587">
                  <c:v>402513000000</c:v>
                </c:pt>
                <c:pt idx="588">
                  <c:v>404764000000</c:v>
                </c:pt>
                <c:pt idx="589">
                  <c:v>406008000000</c:v>
                </c:pt>
                <c:pt idx="590">
                  <c:v>405808000000</c:v>
                </c:pt>
                <c:pt idx="591">
                  <c:v>406097000000</c:v>
                </c:pt>
                <c:pt idx="592">
                  <c:v>407683000000</c:v>
                </c:pt>
                <c:pt idx="593">
                  <c:v>408532000000</c:v>
                </c:pt>
                <c:pt idx="594">
                  <c:v>408032000000</c:v>
                </c:pt>
                <c:pt idx="595">
                  <c:v>409689000000</c:v>
                </c:pt>
                <c:pt idx="596">
                  <c:v>410246000000</c:v>
                </c:pt>
                <c:pt idx="597">
                  <c:v>409740000000</c:v>
                </c:pt>
                <c:pt idx="598">
                  <c:v>408429000000</c:v>
                </c:pt>
                <c:pt idx="599">
                  <c:v>407834000000</c:v>
                </c:pt>
                <c:pt idx="600">
                  <c:v>411282000000</c:v>
                </c:pt>
                <c:pt idx="601">
                  <c:v>412916000000</c:v>
                </c:pt>
                <c:pt idx="602">
                  <c:v>411021000000</c:v>
                </c:pt>
                <c:pt idx="603">
                  <c:v>409655000000</c:v>
                </c:pt>
                <c:pt idx="604">
                  <c:v>409561000000</c:v>
                </c:pt>
                <c:pt idx="605">
                  <c:v>410957000000</c:v>
                </c:pt>
                <c:pt idx="606">
                  <c:v>411075000000</c:v>
                </c:pt>
                <c:pt idx="607">
                  <c:v>410035000000</c:v>
                </c:pt>
                <c:pt idx="608">
                  <c:v>409336000000</c:v>
                </c:pt>
                <c:pt idx="609">
                  <c:v>412003000000</c:v>
                </c:pt>
                <c:pt idx="610">
                  <c:v>412566000000</c:v>
                </c:pt>
                <c:pt idx="611">
                  <c:v>410769000000</c:v>
                </c:pt>
                <c:pt idx="612">
                  <c:v>409293000000</c:v>
                </c:pt>
                <c:pt idx="613">
                  <c:v>410123000000</c:v>
                </c:pt>
                <c:pt idx="614">
                  <c:v>412616000000</c:v>
                </c:pt>
                <c:pt idx="615">
                  <c:v>412505000000</c:v>
                </c:pt>
                <c:pt idx="616">
                  <c:v>411002000000</c:v>
                </c:pt>
                <c:pt idx="617">
                  <c:v>410781000000</c:v>
                </c:pt>
                <c:pt idx="618">
                  <c:v>411990000000</c:v>
                </c:pt>
                <c:pt idx="619">
                  <c:v>413081000000</c:v>
                </c:pt>
                <c:pt idx="620">
                  <c:v>414297000000</c:v>
                </c:pt>
                <c:pt idx="621">
                  <c:v>416648000000</c:v>
                </c:pt>
                <c:pt idx="622">
                  <c:v>416437000000</c:v>
                </c:pt>
                <c:pt idx="623">
                  <c:v>417451000000</c:v>
                </c:pt>
                <c:pt idx="624">
                  <c:v>418827000000</c:v>
                </c:pt>
                <c:pt idx="625">
                  <c:v>422541000000</c:v>
                </c:pt>
                <c:pt idx="626">
                  <c:v>424360000000</c:v>
                </c:pt>
                <c:pt idx="627">
                  <c:v>421531000000</c:v>
                </c:pt>
                <c:pt idx="628">
                  <c:v>419194000000</c:v>
                </c:pt>
                <c:pt idx="629">
                  <c:v>415738000000</c:v>
                </c:pt>
                <c:pt idx="630">
                  <c:v>412386000000</c:v>
                </c:pt>
                <c:pt idx="631">
                  <c:v>411959000000</c:v>
                </c:pt>
                <c:pt idx="632">
                  <c:v>412440000000</c:v>
                </c:pt>
                <c:pt idx="633">
                  <c:v>413311000000</c:v>
                </c:pt>
                <c:pt idx="634">
                  <c:v>413395000000</c:v>
                </c:pt>
                <c:pt idx="635">
                  <c:v>414390000000</c:v>
                </c:pt>
                <c:pt idx="636">
                  <c:v>415778000000</c:v>
                </c:pt>
                <c:pt idx="637">
                  <c:v>416347000000</c:v>
                </c:pt>
                <c:pt idx="638">
                  <c:v>415927000000</c:v>
                </c:pt>
                <c:pt idx="639">
                  <c:v>417231000000</c:v>
                </c:pt>
                <c:pt idx="640">
                  <c:v>419126000000</c:v>
                </c:pt>
                <c:pt idx="641">
                  <c:v>419345000000</c:v>
                </c:pt>
                <c:pt idx="642">
                  <c:v>417681000000</c:v>
                </c:pt>
                <c:pt idx="643">
                  <c:v>416957000000</c:v>
                </c:pt>
                <c:pt idx="644">
                  <c:v>418305000000</c:v>
                </c:pt>
                <c:pt idx="645">
                  <c:v>419445000000</c:v>
                </c:pt>
                <c:pt idx="646">
                  <c:v>419726000000</c:v>
                </c:pt>
                <c:pt idx="647">
                  <c:v>422170000000</c:v>
                </c:pt>
                <c:pt idx="648">
                  <c:v>423023000000</c:v>
                </c:pt>
                <c:pt idx="649">
                  <c:v>423302000000</c:v>
                </c:pt>
                <c:pt idx="650">
                  <c:v>423216000000</c:v>
                </c:pt>
                <c:pt idx="651">
                  <c:v>423307000000</c:v>
                </c:pt>
                <c:pt idx="652">
                  <c:v>426191000000</c:v>
                </c:pt>
                <c:pt idx="653">
                  <c:v>430125000000</c:v>
                </c:pt>
                <c:pt idx="654">
                  <c:v>428982000000</c:v>
                </c:pt>
                <c:pt idx="655">
                  <c:v>427454000000</c:v>
                </c:pt>
                <c:pt idx="656">
                  <c:v>427204000000</c:v>
                </c:pt>
                <c:pt idx="657">
                  <c:v>428721000000</c:v>
                </c:pt>
                <c:pt idx="658">
                  <c:v>429721000000</c:v>
                </c:pt>
                <c:pt idx="659">
                  <c:v>429551000000</c:v>
                </c:pt>
                <c:pt idx="660">
                  <c:v>429235000000</c:v>
                </c:pt>
                <c:pt idx="661">
                  <c:v>432488000000</c:v>
                </c:pt>
                <c:pt idx="662">
                  <c:v>433382000000</c:v>
                </c:pt>
                <c:pt idx="663">
                  <c:v>431694000000</c:v>
                </c:pt>
                <c:pt idx="664">
                  <c:v>430215000000</c:v>
                </c:pt>
                <c:pt idx="665">
                  <c:v>430376000000</c:v>
                </c:pt>
                <c:pt idx="666">
                  <c:v>431860000000</c:v>
                </c:pt>
                <c:pt idx="667">
                  <c:v>433884000000</c:v>
                </c:pt>
                <c:pt idx="668">
                  <c:v>433263000000</c:v>
                </c:pt>
                <c:pt idx="669">
                  <c:v>432209000000</c:v>
                </c:pt>
                <c:pt idx="670">
                  <c:v>433779000000</c:v>
                </c:pt>
                <c:pt idx="671">
                  <c:v>436556000000</c:v>
                </c:pt>
                <c:pt idx="672">
                  <c:v>437186000000</c:v>
                </c:pt>
                <c:pt idx="673">
                  <c:v>438112000000</c:v>
                </c:pt>
                <c:pt idx="674">
                  <c:v>441566000000</c:v>
                </c:pt>
                <c:pt idx="675">
                  <c:v>441889000000</c:v>
                </c:pt>
                <c:pt idx="676">
                  <c:v>442446000000</c:v>
                </c:pt>
                <c:pt idx="677">
                  <c:v>446263000000</c:v>
                </c:pt>
                <c:pt idx="678">
                  <c:v>449867000000</c:v>
                </c:pt>
                <c:pt idx="679">
                  <c:v>448270000000</c:v>
                </c:pt>
                <c:pt idx="680">
                  <c:v>443887000000</c:v>
                </c:pt>
                <c:pt idx="681">
                  <c:v>441682000000</c:v>
                </c:pt>
                <c:pt idx="682">
                  <c:v>439713000000</c:v>
                </c:pt>
                <c:pt idx="683">
                  <c:v>439036000000</c:v>
                </c:pt>
                <c:pt idx="684">
                  <c:v>440124000000</c:v>
                </c:pt>
                <c:pt idx="685">
                  <c:v>442161000000</c:v>
                </c:pt>
                <c:pt idx="686">
                  <c:v>441892000000</c:v>
                </c:pt>
                <c:pt idx="687">
                  <c:v>442350000000</c:v>
                </c:pt>
                <c:pt idx="688">
                  <c:v>443496000000</c:v>
                </c:pt>
                <c:pt idx="689">
                  <c:v>443563000000</c:v>
                </c:pt>
                <c:pt idx="690">
                  <c:v>443341000000</c:v>
                </c:pt>
                <c:pt idx="691">
                  <c:v>444462000000</c:v>
                </c:pt>
                <c:pt idx="692">
                  <c:v>446186000000</c:v>
                </c:pt>
                <c:pt idx="693">
                  <c:v>446611000000</c:v>
                </c:pt>
                <c:pt idx="694">
                  <c:v>445810000000</c:v>
                </c:pt>
                <c:pt idx="695">
                  <c:v>445551000000</c:v>
                </c:pt>
                <c:pt idx="696">
                  <c:v>446668000000</c:v>
                </c:pt>
                <c:pt idx="697">
                  <c:v>448038000000</c:v>
                </c:pt>
                <c:pt idx="698">
                  <c:v>448273000000</c:v>
                </c:pt>
                <c:pt idx="699">
                  <c:v>450800000000</c:v>
                </c:pt>
                <c:pt idx="700">
                  <c:v>451628000000</c:v>
                </c:pt>
                <c:pt idx="701">
                  <c:v>451542000000</c:v>
                </c:pt>
                <c:pt idx="702">
                  <c:v>451753000000</c:v>
                </c:pt>
                <c:pt idx="703">
                  <c:v>451467000000</c:v>
                </c:pt>
                <c:pt idx="704">
                  <c:v>453484000000</c:v>
                </c:pt>
                <c:pt idx="705">
                  <c:v>458001000000</c:v>
                </c:pt>
                <c:pt idx="706">
                  <c:v>456809000000</c:v>
                </c:pt>
                <c:pt idx="707">
                  <c:v>455139000000</c:v>
                </c:pt>
                <c:pt idx="708">
                  <c:v>454333000000</c:v>
                </c:pt>
                <c:pt idx="709">
                  <c:v>455313000000</c:v>
                </c:pt>
                <c:pt idx="710">
                  <c:v>456597000000</c:v>
                </c:pt>
                <c:pt idx="711">
                  <c:v>456564000000</c:v>
                </c:pt>
                <c:pt idx="712">
                  <c:v>456374000000</c:v>
                </c:pt>
                <c:pt idx="713">
                  <c:v>459718000000</c:v>
                </c:pt>
                <c:pt idx="714">
                  <c:v>459987000000</c:v>
                </c:pt>
                <c:pt idx="715">
                  <c:v>458542000000</c:v>
                </c:pt>
                <c:pt idx="716">
                  <c:v>457458000000</c:v>
                </c:pt>
                <c:pt idx="717">
                  <c:v>457144000000</c:v>
                </c:pt>
                <c:pt idx="718">
                  <c:v>459088000000</c:v>
                </c:pt>
                <c:pt idx="719">
                  <c:v>461705000000</c:v>
                </c:pt>
                <c:pt idx="720">
                  <c:v>461452000000</c:v>
                </c:pt>
                <c:pt idx="721">
                  <c:v>460550000000</c:v>
                </c:pt>
                <c:pt idx="722">
                  <c:v>462533000000</c:v>
                </c:pt>
                <c:pt idx="723">
                  <c:v>465671000000</c:v>
                </c:pt>
                <c:pt idx="724">
                  <c:v>467128000000</c:v>
                </c:pt>
                <c:pt idx="725">
                  <c:v>468214000000</c:v>
                </c:pt>
                <c:pt idx="726">
                  <c:v>471808000000</c:v>
                </c:pt>
                <c:pt idx="727">
                  <c:v>472130000000</c:v>
                </c:pt>
                <c:pt idx="728">
                  <c:v>473019000000</c:v>
                </c:pt>
                <c:pt idx="729">
                  <c:v>477058000000</c:v>
                </c:pt>
                <c:pt idx="730">
                  <c:v>481483000000</c:v>
                </c:pt>
                <c:pt idx="731">
                  <c:v>480653000000</c:v>
                </c:pt>
                <c:pt idx="732">
                  <c:v>475173000000</c:v>
                </c:pt>
                <c:pt idx="733">
                  <c:v>472480000000</c:v>
                </c:pt>
                <c:pt idx="734">
                  <c:v>470083000000</c:v>
                </c:pt>
                <c:pt idx="735">
                  <c:v>469222000000</c:v>
                </c:pt>
                <c:pt idx="736">
                  <c:v>470496000000</c:v>
                </c:pt>
                <c:pt idx="737">
                  <c:v>472973000000</c:v>
                </c:pt>
                <c:pt idx="738">
                  <c:v>472774000000</c:v>
                </c:pt>
                <c:pt idx="739">
                  <c:v>472782000000</c:v>
                </c:pt>
                <c:pt idx="740">
                  <c:v>473803000000</c:v>
                </c:pt>
                <c:pt idx="741">
                  <c:v>473959000000</c:v>
                </c:pt>
                <c:pt idx="742">
                  <c:v>473642000000</c:v>
                </c:pt>
                <c:pt idx="743">
                  <c:v>473740000000</c:v>
                </c:pt>
                <c:pt idx="744">
                  <c:v>475467000000</c:v>
                </c:pt>
                <c:pt idx="745">
                  <c:v>477069000000</c:v>
                </c:pt>
                <c:pt idx="746">
                  <c:v>476825000000</c:v>
                </c:pt>
                <c:pt idx="747">
                  <c:v>475780000000</c:v>
                </c:pt>
                <c:pt idx="748">
                  <c:v>476972000000</c:v>
                </c:pt>
                <c:pt idx="749">
                  <c:v>478292000000</c:v>
                </c:pt>
                <c:pt idx="750">
                  <c:v>478333000000</c:v>
                </c:pt>
                <c:pt idx="751">
                  <c:v>480757000000</c:v>
                </c:pt>
                <c:pt idx="752">
                  <c:v>481276000000</c:v>
                </c:pt>
                <c:pt idx="753">
                  <c:v>481381000000</c:v>
                </c:pt>
                <c:pt idx="754">
                  <c:v>481559000000</c:v>
                </c:pt>
                <c:pt idx="755">
                  <c:v>481140000000</c:v>
                </c:pt>
                <c:pt idx="756">
                  <c:v>482139000000</c:v>
                </c:pt>
                <c:pt idx="757">
                  <c:v>486083000000</c:v>
                </c:pt>
                <c:pt idx="758">
                  <c:v>486539000000</c:v>
                </c:pt>
                <c:pt idx="759">
                  <c:v>485623000000</c:v>
                </c:pt>
                <c:pt idx="760">
                  <c:v>485642000000</c:v>
                </c:pt>
                <c:pt idx="761">
                  <c:v>486895000000</c:v>
                </c:pt>
                <c:pt idx="762">
                  <c:v>488202000000</c:v>
                </c:pt>
                <c:pt idx="763">
                  <c:v>488157000000</c:v>
                </c:pt>
                <c:pt idx="764">
                  <c:v>487776000000</c:v>
                </c:pt>
                <c:pt idx="765">
                  <c:v>488718000000</c:v>
                </c:pt>
                <c:pt idx="766">
                  <c:v>492832000000</c:v>
                </c:pt>
                <c:pt idx="767">
                  <c:v>493798000000</c:v>
                </c:pt>
                <c:pt idx="768">
                  <c:v>492411000000</c:v>
                </c:pt>
                <c:pt idx="769">
                  <c:v>492791000000</c:v>
                </c:pt>
                <c:pt idx="770">
                  <c:v>493936000000</c:v>
                </c:pt>
                <c:pt idx="771">
                  <c:v>497342000000</c:v>
                </c:pt>
                <c:pt idx="772">
                  <c:v>497204000000</c:v>
                </c:pt>
                <c:pt idx="773">
                  <c:v>496637000000</c:v>
                </c:pt>
                <c:pt idx="774">
                  <c:v>498277000000</c:v>
                </c:pt>
                <c:pt idx="775">
                  <c:v>501013000000</c:v>
                </c:pt>
                <c:pt idx="776">
                  <c:v>502606000000</c:v>
                </c:pt>
                <c:pt idx="777">
                  <c:v>503917000000</c:v>
                </c:pt>
                <c:pt idx="778">
                  <c:v>506975000000</c:v>
                </c:pt>
                <c:pt idx="779">
                  <c:v>506759000000</c:v>
                </c:pt>
                <c:pt idx="780">
                  <c:v>507775000000</c:v>
                </c:pt>
                <c:pt idx="781">
                  <c:v>511453000000</c:v>
                </c:pt>
                <c:pt idx="782">
                  <c:v>516782000000.00006</c:v>
                </c:pt>
                <c:pt idx="783">
                  <c:v>516894000000</c:v>
                </c:pt>
                <c:pt idx="784">
                  <c:v>511483000000</c:v>
                </c:pt>
                <c:pt idx="785">
                  <c:v>508993000000</c:v>
                </c:pt>
                <c:pt idx="786">
                  <c:v>506779000000</c:v>
                </c:pt>
                <c:pt idx="787">
                  <c:v>506429000000</c:v>
                </c:pt>
                <c:pt idx="788">
                  <c:v>508576000000</c:v>
                </c:pt>
                <c:pt idx="789">
                  <c:v>511751000000</c:v>
                </c:pt>
                <c:pt idx="790">
                  <c:v>512217000000</c:v>
                </c:pt>
                <c:pt idx="791">
                  <c:v>512507000000</c:v>
                </c:pt>
                <c:pt idx="792">
                  <c:v>513890000000</c:v>
                </c:pt>
                <c:pt idx="793">
                  <c:v>514779000000</c:v>
                </c:pt>
                <c:pt idx="794">
                  <c:v>515112000000</c:v>
                </c:pt>
                <c:pt idx="795">
                  <c:v>515762000000</c:v>
                </c:pt>
                <c:pt idx="796">
                  <c:v>518383000000.00006</c:v>
                </c:pt>
                <c:pt idx="797">
                  <c:v>519983000000</c:v>
                </c:pt>
                <c:pt idx="798">
                  <c:v>519662000000.00006</c:v>
                </c:pt>
                <c:pt idx="799">
                  <c:v>519328000000</c:v>
                </c:pt>
                <c:pt idx="800">
                  <c:v>520647000000.00006</c:v>
                </c:pt>
                <c:pt idx="801">
                  <c:v>522415000000</c:v>
                </c:pt>
                <c:pt idx="802">
                  <c:v>523123000000.00006</c:v>
                </c:pt>
                <c:pt idx="803">
                  <c:v>523790000000</c:v>
                </c:pt>
                <c:pt idx="804">
                  <c:v>528315000000.00006</c:v>
                </c:pt>
                <c:pt idx="805">
                  <c:v>528988000000.00006</c:v>
                </c:pt>
                <c:pt idx="806">
                  <c:v>528252000000</c:v>
                </c:pt>
                <c:pt idx="807">
                  <c:v>527946000000</c:v>
                </c:pt>
                <c:pt idx="808">
                  <c:v>529034000000</c:v>
                </c:pt>
                <c:pt idx="809">
                  <c:v>534404000000</c:v>
                </c:pt>
                <c:pt idx="810">
                  <c:v>534748000000.00006</c:v>
                </c:pt>
                <c:pt idx="811">
                  <c:v>533058000000</c:v>
                </c:pt>
                <c:pt idx="812">
                  <c:v>532879000000</c:v>
                </c:pt>
                <c:pt idx="813">
                  <c:v>534495000000</c:v>
                </c:pt>
                <c:pt idx="814">
                  <c:v>535891000000</c:v>
                </c:pt>
                <c:pt idx="815">
                  <c:v>536406000000</c:v>
                </c:pt>
                <c:pt idx="816">
                  <c:v>536203000000</c:v>
                </c:pt>
                <c:pt idx="817">
                  <c:v>536933000000</c:v>
                </c:pt>
                <c:pt idx="818">
                  <c:v>541819000000</c:v>
                </c:pt>
                <c:pt idx="819">
                  <c:v>542626000000</c:v>
                </c:pt>
                <c:pt idx="820">
                  <c:v>542578000000</c:v>
                </c:pt>
                <c:pt idx="821">
                  <c:v>542567000000</c:v>
                </c:pt>
                <c:pt idx="822">
                  <c:v>545124000000</c:v>
                </c:pt>
                <c:pt idx="823">
                  <c:v>549939000000</c:v>
                </c:pt>
                <c:pt idx="824">
                  <c:v>551699000000</c:v>
                </c:pt>
                <c:pt idx="825">
                  <c:v>553281000000</c:v>
                </c:pt>
                <c:pt idx="826">
                  <c:v>557187000000</c:v>
                </c:pt>
                <c:pt idx="827">
                  <c:v>562906000000</c:v>
                </c:pt>
                <c:pt idx="828">
                  <c:v>568348000000</c:v>
                </c:pt>
                <c:pt idx="829">
                  <c:v>573274000000</c:v>
                </c:pt>
                <c:pt idx="830">
                  <c:v>580664000000</c:v>
                </c:pt>
                <c:pt idx="831">
                  <c:v>585216000000</c:v>
                </c:pt>
                <c:pt idx="832">
                  <c:v>592106000000</c:v>
                </c:pt>
                <c:pt idx="833">
                  <c:v>602552000000</c:v>
                </c:pt>
                <c:pt idx="834">
                  <c:v>619311000000</c:v>
                </c:pt>
                <c:pt idx="835">
                  <c:v>625897000000</c:v>
                </c:pt>
                <c:pt idx="836">
                  <c:v>599272000000</c:v>
                </c:pt>
                <c:pt idx="837">
                  <c:v>581666000000</c:v>
                </c:pt>
                <c:pt idx="838">
                  <c:v>571880000000</c:v>
                </c:pt>
                <c:pt idx="839">
                  <c:v>566817000000</c:v>
                </c:pt>
                <c:pt idx="840">
                  <c:v>565846000000</c:v>
                </c:pt>
                <c:pt idx="841">
                  <c:v>565917000000</c:v>
                </c:pt>
                <c:pt idx="842">
                  <c:v>565995000000</c:v>
                </c:pt>
                <c:pt idx="843">
                  <c:v>564333000000</c:v>
                </c:pt>
                <c:pt idx="844">
                  <c:v>563875000000</c:v>
                </c:pt>
                <c:pt idx="845">
                  <c:v>563876000000</c:v>
                </c:pt>
                <c:pt idx="846">
                  <c:v>563450000000</c:v>
                </c:pt>
                <c:pt idx="847">
                  <c:v>562991000000</c:v>
                </c:pt>
                <c:pt idx="848">
                  <c:v>564146000000</c:v>
                </c:pt>
                <c:pt idx="849">
                  <c:v>565220000000</c:v>
                </c:pt>
                <c:pt idx="850">
                  <c:v>565036000000</c:v>
                </c:pt>
                <c:pt idx="851">
                  <c:v>564532000000</c:v>
                </c:pt>
                <c:pt idx="852">
                  <c:v>564595000000</c:v>
                </c:pt>
                <c:pt idx="853">
                  <c:v>565083000000</c:v>
                </c:pt>
                <c:pt idx="854">
                  <c:v>565459000000</c:v>
                </c:pt>
                <c:pt idx="855">
                  <c:v>565221000000</c:v>
                </c:pt>
                <c:pt idx="856">
                  <c:v>568820000000</c:v>
                </c:pt>
                <c:pt idx="857">
                  <c:v>569466000000</c:v>
                </c:pt>
                <c:pt idx="858">
                  <c:v>568501000000</c:v>
                </c:pt>
                <c:pt idx="859">
                  <c:v>567780000000</c:v>
                </c:pt>
                <c:pt idx="860">
                  <c:v>567585000000</c:v>
                </c:pt>
                <c:pt idx="861">
                  <c:v>572093000000</c:v>
                </c:pt>
                <c:pt idx="862">
                  <c:v>573405000000</c:v>
                </c:pt>
                <c:pt idx="863">
                  <c:v>570520000000</c:v>
                </c:pt>
                <c:pt idx="864">
                  <c:v>568846000000</c:v>
                </c:pt>
                <c:pt idx="865">
                  <c:v>568896000000</c:v>
                </c:pt>
                <c:pt idx="866">
                  <c:v>569742000000</c:v>
                </c:pt>
                <c:pt idx="867">
                  <c:v>570072000000</c:v>
                </c:pt>
                <c:pt idx="868">
                  <c:v>569067000000</c:v>
                </c:pt>
                <c:pt idx="869">
                  <c:v>568790000000</c:v>
                </c:pt>
                <c:pt idx="870">
                  <c:v>572637000000</c:v>
                </c:pt>
                <c:pt idx="871">
                  <c:v>572073000000</c:v>
                </c:pt>
                <c:pt idx="872">
                  <c:v>569649000000</c:v>
                </c:pt>
                <c:pt idx="873">
                  <c:v>568349000000</c:v>
                </c:pt>
                <c:pt idx="874">
                  <c:v>569594000000</c:v>
                </c:pt>
                <c:pt idx="875">
                  <c:v>572918000000</c:v>
                </c:pt>
                <c:pt idx="876">
                  <c:v>572442000000</c:v>
                </c:pt>
                <c:pt idx="877">
                  <c:v>570968000000</c:v>
                </c:pt>
                <c:pt idx="878">
                  <c:v>571054000000</c:v>
                </c:pt>
                <c:pt idx="879">
                  <c:v>572716000000</c:v>
                </c:pt>
                <c:pt idx="880">
                  <c:v>574203000000</c:v>
                </c:pt>
                <c:pt idx="881">
                  <c:v>576550000000</c:v>
                </c:pt>
                <c:pt idx="882">
                  <c:v>580489000000</c:v>
                </c:pt>
                <c:pt idx="883">
                  <c:v>579278000000</c:v>
                </c:pt>
                <c:pt idx="884">
                  <c:v>580186000000</c:v>
                </c:pt>
                <c:pt idx="885">
                  <c:v>583205000000</c:v>
                </c:pt>
                <c:pt idx="886">
                  <c:v>589803000000</c:v>
                </c:pt>
                <c:pt idx="887">
                  <c:v>593612000000</c:v>
                </c:pt>
                <c:pt idx="888">
                  <c:v>588511000000</c:v>
                </c:pt>
                <c:pt idx="889">
                  <c:v>584339000000</c:v>
                </c:pt>
                <c:pt idx="890">
                  <c:v>580581000000</c:v>
                </c:pt>
                <c:pt idx="891">
                  <c:v>578487000000</c:v>
                </c:pt>
                <c:pt idx="892">
                  <c:v>580022000000</c:v>
                </c:pt>
                <c:pt idx="893">
                  <c:v>581885000000</c:v>
                </c:pt>
                <c:pt idx="894">
                  <c:v>584138000000</c:v>
                </c:pt>
                <c:pt idx="895">
                  <c:v>584052000000</c:v>
                </c:pt>
                <c:pt idx="896">
                  <c:v>584492000000</c:v>
                </c:pt>
                <c:pt idx="897">
                  <c:v>585070000000</c:v>
                </c:pt>
                <c:pt idx="898">
                  <c:v>585342000000</c:v>
                </c:pt>
                <c:pt idx="899">
                  <c:v>585422000000</c:v>
                </c:pt>
                <c:pt idx="900">
                  <c:v>586790000000</c:v>
                </c:pt>
                <c:pt idx="901">
                  <c:v>588057000000</c:v>
                </c:pt>
                <c:pt idx="902">
                  <c:v>588863000000</c:v>
                </c:pt>
                <c:pt idx="903">
                  <c:v>588001000000</c:v>
                </c:pt>
                <c:pt idx="904">
                  <c:v>588369000000</c:v>
                </c:pt>
                <c:pt idx="905">
                  <c:v>589718000000</c:v>
                </c:pt>
                <c:pt idx="906">
                  <c:v>590329000000</c:v>
                </c:pt>
                <c:pt idx="907">
                  <c:v>590981000000</c:v>
                </c:pt>
                <c:pt idx="908">
                  <c:v>594970000000</c:v>
                </c:pt>
                <c:pt idx="909">
                  <c:v>595205000000</c:v>
                </c:pt>
                <c:pt idx="910">
                  <c:v>594278000000</c:v>
                </c:pt>
                <c:pt idx="911">
                  <c:v>594018000000</c:v>
                </c:pt>
                <c:pt idx="912">
                  <c:v>593979000000</c:v>
                </c:pt>
                <c:pt idx="913">
                  <c:v>598386000000</c:v>
                </c:pt>
                <c:pt idx="914">
                  <c:v>601487000000</c:v>
                </c:pt>
                <c:pt idx="915">
                  <c:v>601089000000</c:v>
                </c:pt>
                <c:pt idx="916">
                  <c:v>600585000000</c:v>
                </c:pt>
                <c:pt idx="917">
                  <c:v>602491000000</c:v>
                </c:pt>
                <c:pt idx="918">
                  <c:v>605497000000</c:v>
                </c:pt>
                <c:pt idx="919">
                  <c:v>606769000000</c:v>
                </c:pt>
                <c:pt idx="920">
                  <c:v>607329000000</c:v>
                </c:pt>
                <c:pt idx="921">
                  <c:v>608577000000</c:v>
                </c:pt>
                <c:pt idx="922">
                  <c:v>613357000000</c:v>
                </c:pt>
                <c:pt idx="923">
                  <c:v>612636000000</c:v>
                </c:pt>
                <c:pt idx="924">
                  <c:v>615319000000</c:v>
                </c:pt>
                <c:pt idx="925">
                  <c:v>612921000000</c:v>
                </c:pt>
                <c:pt idx="926">
                  <c:v>613098000000</c:v>
                </c:pt>
                <c:pt idx="927">
                  <c:v>616642000000</c:v>
                </c:pt>
                <c:pt idx="928">
                  <c:v>616039000000</c:v>
                </c:pt>
                <c:pt idx="929">
                  <c:v>614719000000</c:v>
                </c:pt>
                <c:pt idx="930">
                  <c:v>614551000000</c:v>
                </c:pt>
                <c:pt idx="931">
                  <c:v>617296000000</c:v>
                </c:pt>
                <c:pt idx="932">
                  <c:v>621247000000</c:v>
                </c:pt>
                <c:pt idx="933">
                  <c:v>622847000000</c:v>
                </c:pt>
                <c:pt idx="934">
                  <c:v>626092000000</c:v>
                </c:pt>
                <c:pt idx="935">
                  <c:v>625307000000</c:v>
                </c:pt>
                <c:pt idx="936">
                  <c:v>626873000000</c:v>
                </c:pt>
                <c:pt idx="937">
                  <c:v>630427000000</c:v>
                </c:pt>
                <c:pt idx="938">
                  <c:v>638496000000</c:v>
                </c:pt>
                <c:pt idx="939">
                  <c:v>643044000000</c:v>
                </c:pt>
                <c:pt idx="940">
                  <c:v>638956000000</c:v>
                </c:pt>
                <c:pt idx="941">
                  <c:v>632719000000</c:v>
                </c:pt>
                <c:pt idx="942">
                  <c:v>632017000000</c:v>
                </c:pt>
                <c:pt idx="943">
                  <c:v>630409000000</c:v>
                </c:pt>
                <c:pt idx="944">
                  <c:v>631843000000</c:v>
                </c:pt>
                <c:pt idx="945">
                  <c:v>635017000000</c:v>
                </c:pt>
                <c:pt idx="946">
                  <c:v>638840000000</c:v>
                </c:pt>
                <c:pt idx="947">
                  <c:v>637836000000</c:v>
                </c:pt>
                <c:pt idx="948">
                  <c:v>638543000000</c:v>
                </c:pt>
                <c:pt idx="949">
                  <c:v>639616000000</c:v>
                </c:pt>
                <c:pt idx="950">
                  <c:v>640023000000</c:v>
                </c:pt>
                <c:pt idx="951">
                  <c:v>640608000000</c:v>
                </c:pt>
                <c:pt idx="952">
                  <c:v>642930000000</c:v>
                </c:pt>
                <c:pt idx="953">
                  <c:v>644043000000</c:v>
                </c:pt>
                <c:pt idx="954">
                  <c:v>643836000000</c:v>
                </c:pt>
                <c:pt idx="955">
                  <c:v>643509000000</c:v>
                </c:pt>
                <c:pt idx="956">
                  <c:v>644267000000</c:v>
                </c:pt>
                <c:pt idx="957">
                  <c:v>646492000000</c:v>
                </c:pt>
                <c:pt idx="958">
                  <c:v>647781000000</c:v>
                </c:pt>
                <c:pt idx="959">
                  <c:v>648855000000</c:v>
                </c:pt>
                <c:pt idx="960">
                  <c:v>654071000000</c:v>
                </c:pt>
                <c:pt idx="961">
                  <c:v>654441000000</c:v>
                </c:pt>
                <c:pt idx="962">
                  <c:v>654398000000</c:v>
                </c:pt>
                <c:pt idx="963">
                  <c:v>654820000000</c:v>
                </c:pt>
                <c:pt idx="964">
                  <c:v>655436000000</c:v>
                </c:pt>
                <c:pt idx="965">
                  <c:v>659984000000</c:v>
                </c:pt>
                <c:pt idx="966">
                  <c:v>664099000000</c:v>
                </c:pt>
                <c:pt idx="967">
                  <c:v>661441000000</c:v>
                </c:pt>
                <c:pt idx="968">
                  <c:v>659685000000</c:v>
                </c:pt>
                <c:pt idx="969">
                  <c:v>659590000000</c:v>
                </c:pt>
                <c:pt idx="970">
                  <c:v>660920000000</c:v>
                </c:pt>
                <c:pt idx="971">
                  <c:v>660893000000</c:v>
                </c:pt>
                <c:pt idx="972">
                  <c:v>660401000000</c:v>
                </c:pt>
                <c:pt idx="973">
                  <c:v>660018000000</c:v>
                </c:pt>
                <c:pt idx="974">
                  <c:v>664329000000</c:v>
                </c:pt>
                <c:pt idx="975">
                  <c:v>663560000000</c:v>
                </c:pt>
                <c:pt idx="976">
                  <c:v>661153000000</c:v>
                </c:pt>
                <c:pt idx="977">
                  <c:v>659713000000</c:v>
                </c:pt>
                <c:pt idx="978">
                  <c:v>660138000000</c:v>
                </c:pt>
                <c:pt idx="979">
                  <c:v>661683000000</c:v>
                </c:pt>
                <c:pt idx="980">
                  <c:v>664412000000</c:v>
                </c:pt>
                <c:pt idx="981">
                  <c:v>662855000000</c:v>
                </c:pt>
                <c:pt idx="982">
                  <c:v>662102000000</c:v>
                </c:pt>
                <c:pt idx="983">
                  <c:v>663948000000</c:v>
                </c:pt>
                <c:pt idx="984">
                  <c:v>668079000000</c:v>
                </c:pt>
                <c:pt idx="985">
                  <c:v>667813000000</c:v>
                </c:pt>
                <c:pt idx="986">
                  <c:v>669935000000</c:v>
                </c:pt>
                <c:pt idx="987">
                  <c:v>674544000000</c:v>
                </c:pt>
                <c:pt idx="988">
                  <c:v>674339000000</c:v>
                </c:pt>
                <c:pt idx="989">
                  <c:v>675482000000</c:v>
                </c:pt>
                <c:pt idx="990">
                  <c:v>681523000000</c:v>
                </c:pt>
                <c:pt idx="991">
                  <c:v>686685000000</c:v>
                </c:pt>
                <c:pt idx="992">
                  <c:v>683223000000</c:v>
                </c:pt>
                <c:pt idx="993">
                  <c:v>676426000000</c:v>
                </c:pt>
                <c:pt idx="994">
                  <c:v>675941000000</c:v>
                </c:pt>
                <c:pt idx="995">
                  <c:v>674782000000</c:v>
                </c:pt>
                <c:pt idx="996">
                  <c:v>675778000000</c:v>
                </c:pt>
                <c:pt idx="997">
                  <c:v>678459000000</c:v>
                </c:pt>
                <c:pt idx="998">
                  <c:v>682830000000</c:v>
                </c:pt>
                <c:pt idx="999">
                  <c:v>682262000000</c:v>
                </c:pt>
                <c:pt idx="1000">
                  <c:v>682387000000</c:v>
                </c:pt>
                <c:pt idx="1001">
                  <c:v>683029000000</c:v>
                </c:pt>
                <c:pt idx="1002">
                  <c:v>683717000000</c:v>
                </c:pt>
                <c:pt idx="1003">
                  <c:v>684519000000</c:v>
                </c:pt>
                <c:pt idx="1004">
                  <c:v>685884000000</c:v>
                </c:pt>
                <c:pt idx="1005">
                  <c:v>686974000000</c:v>
                </c:pt>
                <c:pt idx="1006">
                  <c:v>687634000000</c:v>
                </c:pt>
                <c:pt idx="1007">
                  <c:v>687541000000</c:v>
                </c:pt>
                <c:pt idx="1008">
                  <c:v>687244000000</c:v>
                </c:pt>
                <c:pt idx="1009">
                  <c:v>688815000000</c:v>
                </c:pt>
                <c:pt idx="1010">
                  <c:v>689722000000</c:v>
                </c:pt>
                <c:pt idx="1011">
                  <c:v>689936000000</c:v>
                </c:pt>
                <c:pt idx="1012">
                  <c:v>693612000000</c:v>
                </c:pt>
                <c:pt idx="1013">
                  <c:v>692938000000</c:v>
                </c:pt>
                <c:pt idx="1014">
                  <c:v>692190000000</c:v>
                </c:pt>
                <c:pt idx="1015">
                  <c:v>691540000000</c:v>
                </c:pt>
                <c:pt idx="1016">
                  <c:v>691146000000</c:v>
                </c:pt>
                <c:pt idx="1017">
                  <c:v>693612000000</c:v>
                </c:pt>
                <c:pt idx="1018">
                  <c:v>697862000000</c:v>
                </c:pt>
                <c:pt idx="1019">
                  <c:v>694526000000</c:v>
                </c:pt>
                <c:pt idx="1020">
                  <c:v>692719000000</c:v>
                </c:pt>
                <c:pt idx="1021">
                  <c:v>692566000000</c:v>
                </c:pt>
                <c:pt idx="1022">
                  <c:v>694304000000</c:v>
                </c:pt>
                <c:pt idx="1023">
                  <c:v>694989000000</c:v>
                </c:pt>
                <c:pt idx="1024">
                  <c:v>694728000000</c:v>
                </c:pt>
                <c:pt idx="1025">
                  <c:v>694765000000</c:v>
                </c:pt>
                <c:pt idx="1026">
                  <c:v>700111000000</c:v>
                </c:pt>
                <c:pt idx="1027">
                  <c:v>698497000000</c:v>
                </c:pt>
                <c:pt idx="1028">
                  <c:v>696224000000</c:v>
                </c:pt>
                <c:pt idx="1029">
                  <c:v>695964000000</c:v>
                </c:pt>
                <c:pt idx="1030">
                  <c:v>696782000000</c:v>
                </c:pt>
                <c:pt idx="1031">
                  <c:v>698990000000</c:v>
                </c:pt>
                <c:pt idx="1032">
                  <c:v>703121000000</c:v>
                </c:pt>
                <c:pt idx="1033">
                  <c:v>702633000000</c:v>
                </c:pt>
                <c:pt idx="1034">
                  <c:v>702005000000</c:v>
                </c:pt>
                <c:pt idx="1035">
                  <c:v>703239000000</c:v>
                </c:pt>
                <c:pt idx="1036">
                  <c:v>706331000000</c:v>
                </c:pt>
                <c:pt idx="1037">
                  <c:v>706826000000</c:v>
                </c:pt>
                <c:pt idx="1038">
                  <c:v>708825000000</c:v>
                </c:pt>
                <c:pt idx="1039">
                  <c:v>713268000000</c:v>
                </c:pt>
                <c:pt idx="1040">
                  <c:v>711797000000</c:v>
                </c:pt>
                <c:pt idx="1041">
                  <c:v>713540000000</c:v>
                </c:pt>
                <c:pt idx="1042">
                  <c:v>718645000000</c:v>
                </c:pt>
                <c:pt idx="1043">
                  <c:v>723706000000</c:v>
                </c:pt>
                <c:pt idx="1044">
                  <c:v>721161000000</c:v>
                </c:pt>
                <c:pt idx="1045">
                  <c:v>713150000000</c:v>
                </c:pt>
                <c:pt idx="1046">
                  <c:v>711204000000</c:v>
                </c:pt>
                <c:pt idx="1047">
                  <c:v>709493000000</c:v>
                </c:pt>
                <c:pt idx="1048">
                  <c:v>710160000000</c:v>
                </c:pt>
                <c:pt idx="1049">
                  <c:v>712514000000</c:v>
                </c:pt>
                <c:pt idx="1050">
                  <c:v>716116000000</c:v>
                </c:pt>
                <c:pt idx="1051">
                  <c:v>714209000000</c:v>
                </c:pt>
                <c:pt idx="1052">
                  <c:v>713389000000</c:v>
                </c:pt>
                <c:pt idx="1053">
                  <c:v>713741000000</c:v>
                </c:pt>
                <c:pt idx="1054">
                  <c:v>713946000000</c:v>
                </c:pt>
                <c:pt idx="1055">
                  <c:v>714152000000</c:v>
                </c:pt>
                <c:pt idx="1056">
                  <c:v>714388000000</c:v>
                </c:pt>
                <c:pt idx="1057">
                  <c:v>716249000000</c:v>
                </c:pt>
                <c:pt idx="1058">
                  <c:v>717608000000</c:v>
                </c:pt>
                <c:pt idx="1059">
                  <c:v>716925000000</c:v>
                </c:pt>
                <c:pt idx="1060">
                  <c:v>716331000000</c:v>
                </c:pt>
                <c:pt idx="1061">
                  <c:v>718505000000</c:v>
                </c:pt>
                <c:pt idx="1062">
                  <c:v>719551000000</c:v>
                </c:pt>
                <c:pt idx="1063">
                  <c:v>719799000000</c:v>
                </c:pt>
                <c:pt idx="1064">
                  <c:v>720862000000</c:v>
                </c:pt>
                <c:pt idx="1065">
                  <c:v>726561000000</c:v>
                </c:pt>
                <c:pt idx="1066">
                  <c:v>726353000000</c:v>
                </c:pt>
                <c:pt idx="1067">
                  <c:v>724918000000</c:v>
                </c:pt>
                <c:pt idx="1068">
                  <c:v>724944000000</c:v>
                </c:pt>
                <c:pt idx="1069">
                  <c:v>729410000000</c:v>
                </c:pt>
                <c:pt idx="1070">
                  <c:v>736293000000</c:v>
                </c:pt>
                <c:pt idx="1071">
                  <c:v>736250000000</c:v>
                </c:pt>
                <c:pt idx="1072">
                  <c:v>733731000000</c:v>
                </c:pt>
                <c:pt idx="1073">
                  <c:v>733036000000</c:v>
                </c:pt>
                <c:pt idx="1074">
                  <c:v>733953000000</c:v>
                </c:pt>
                <c:pt idx="1075">
                  <c:v>735022000000</c:v>
                </c:pt>
                <c:pt idx="1076">
                  <c:v>735064000000</c:v>
                </c:pt>
                <c:pt idx="1077">
                  <c:v>734441000000</c:v>
                </c:pt>
                <c:pt idx="1078">
                  <c:v>734990000000</c:v>
                </c:pt>
                <c:pt idx="1079">
                  <c:v>741270000000</c:v>
                </c:pt>
                <c:pt idx="1080">
                  <c:v>740142000000</c:v>
                </c:pt>
                <c:pt idx="1081">
                  <c:v>737504000000</c:v>
                </c:pt>
                <c:pt idx="1082">
                  <c:v>736840000000</c:v>
                </c:pt>
                <c:pt idx="1083">
                  <c:v>738567000000</c:v>
                </c:pt>
                <c:pt idx="1084">
                  <c:v>742576000000</c:v>
                </c:pt>
                <c:pt idx="1085">
                  <c:v>741416000000</c:v>
                </c:pt>
                <c:pt idx="1086">
                  <c:v>740707000000</c:v>
                </c:pt>
                <c:pt idx="1087">
                  <c:v>742555000000</c:v>
                </c:pt>
                <c:pt idx="1088">
                  <c:v>745485000000</c:v>
                </c:pt>
                <c:pt idx="1089">
                  <c:v>748462000000</c:v>
                </c:pt>
                <c:pt idx="1090">
                  <c:v>749823000000</c:v>
                </c:pt>
                <c:pt idx="1091">
                  <c:v>753880000000</c:v>
                </c:pt>
                <c:pt idx="1092">
                  <c:v>751418000000</c:v>
                </c:pt>
                <c:pt idx="1093">
                  <c:v>751148000000</c:v>
                </c:pt>
                <c:pt idx="1094">
                  <c:v>753631000000</c:v>
                </c:pt>
                <c:pt idx="1095">
                  <c:v>756900000000</c:v>
                </c:pt>
                <c:pt idx="1096">
                  <c:v>755028000000</c:v>
                </c:pt>
                <c:pt idx="1097">
                  <c:v>750039000000</c:v>
                </c:pt>
                <c:pt idx="1098">
                  <c:v>748845000000</c:v>
                </c:pt>
                <c:pt idx="1099">
                  <c:v>746876000000</c:v>
                </c:pt>
                <c:pt idx="1100">
                  <c:v>747011000000</c:v>
                </c:pt>
                <c:pt idx="1101">
                  <c:v>750164000000</c:v>
                </c:pt>
                <c:pt idx="1102">
                  <c:v>751141000000</c:v>
                </c:pt>
                <c:pt idx="1103">
                  <c:v>753243000000</c:v>
                </c:pt>
                <c:pt idx="1104">
                  <c:v>751862000000</c:v>
                </c:pt>
                <c:pt idx="1105">
                  <c:v>751570000000</c:v>
                </c:pt>
                <c:pt idx="1106">
                  <c:v>751952000000</c:v>
                </c:pt>
                <c:pt idx="1107">
                  <c:v>751997000000</c:v>
                </c:pt>
                <c:pt idx="1108">
                  <c:v>753036000000</c:v>
                </c:pt>
                <c:pt idx="1109">
                  <c:v>754510000000</c:v>
                </c:pt>
                <c:pt idx="1110">
                  <c:v>754147000000</c:v>
                </c:pt>
                <c:pt idx="1111">
                  <c:v>753363000000</c:v>
                </c:pt>
                <c:pt idx="1112">
                  <c:v>752620000000</c:v>
                </c:pt>
                <c:pt idx="1113">
                  <c:v>753669000000</c:v>
                </c:pt>
                <c:pt idx="1114">
                  <c:v>754516000000</c:v>
                </c:pt>
                <c:pt idx="1115">
                  <c:v>754287000000</c:v>
                </c:pt>
                <c:pt idx="1116">
                  <c:v>754266000000</c:v>
                </c:pt>
                <c:pt idx="1117">
                  <c:v>760446000000</c:v>
                </c:pt>
                <c:pt idx="1118">
                  <c:v>761106000000</c:v>
                </c:pt>
                <c:pt idx="1119">
                  <c:v>759558000000</c:v>
                </c:pt>
                <c:pt idx="1120">
                  <c:v>758984000000</c:v>
                </c:pt>
                <c:pt idx="1121">
                  <c:v>759885000000</c:v>
                </c:pt>
                <c:pt idx="1122">
                  <c:v>766501000000</c:v>
                </c:pt>
                <c:pt idx="1123">
                  <c:v>765725000000</c:v>
                </c:pt>
                <c:pt idx="1124">
                  <c:v>762345000000</c:v>
                </c:pt>
                <c:pt idx="1125">
                  <c:v>760818000000</c:v>
                </c:pt>
                <c:pt idx="1126">
                  <c:v>762964000000</c:v>
                </c:pt>
                <c:pt idx="1127">
                  <c:v>764340000000</c:v>
                </c:pt>
                <c:pt idx="1128">
                  <c:v>763818000000</c:v>
                </c:pt>
                <c:pt idx="1129">
                  <c:v>762757000000</c:v>
                </c:pt>
                <c:pt idx="1130">
                  <c:v>762858000000</c:v>
                </c:pt>
                <c:pt idx="1131">
                  <c:v>768957000000</c:v>
                </c:pt>
                <c:pt idx="1132">
                  <c:v>769108000000</c:v>
                </c:pt>
                <c:pt idx="1133">
                  <c:v>767077000000</c:v>
                </c:pt>
                <c:pt idx="1134">
                  <c:v>766619000000</c:v>
                </c:pt>
                <c:pt idx="1135">
                  <c:v>767373000000</c:v>
                </c:pt>
                <c:pt idx="1136">
                  <c:v>771142000000</c:v>
                </c:pt>
                <c:pt idx="1137">
                  <c:v>768929000000</c:v>
                </c:pt>
                <c:pt idx="1138">
                  <c:v>767810000000</c:v>
                </c:pt>
                <c:pt idx="1139">
                  <c:v>768401000000</c:v>
                </c:pt>
                <c:pt idx="1140">
                  <c:v>770878000000</c:v>
                </c:pt>
                <c:pt idx="1141">
                  <c:v>776243000000</c:v>
                </c:pt>
                <c:pt idx="1142">
                  <c:v>776963000000</c:v>
                </c:pt>
                <c:pt idx="1143">
                  <c:v>780611000000</c:v>
                </c:pt>
                <c:pt idx="1144">
                  <c:v>778108000000</c:v>
                </c:pt>
                <c:pt idx="1145">
                  <c:v>779370000000</c:v>
                </c:pt>
                <c:pt idx="1146">
                  <c:v>783813000000</c:v>
                </c:pt>
                <c:pt idx="1147">
                  <c:v>792055000000</c:v>
                </c:pt>
                <c:pt idx="1148">
                  <c:v>793635000000</c:v>
                </c:pt>
                <c:pt idx="1149">
                  <c:v>786749000000</c:v>
                </c:pt>
                <c:pt idx="1150">
                  <c:v>784844000000</c:v>
                </c:pt>
                <c:pt idx="1151">
                  <c:v>782063000000</c:v>
                </c:pt>
                <c:pt idx="1152">
                  <c:v>781020000000</c:v>
                </c:pt>
                <c:pt idx="1153">
                  <c:v>784452000000</c:v>
                </c:pt>
                <c:pt idx="1154">
                  <c:v>786568000000</c:v>
                </c:pt>
                <c:pt idx="1155">
                  <c:v>789472000000</c:v>
                </c:pt>
                <c:pt idx="1156">
                  <c:v>788386000000</c:v>
                </c:pt>
                <c:pt idx="1157">
                  <c:v>789068000000</c:v>
                </c:pt>
                <c:pt idx="1158">
                  <c:v>789749000000</c:v>
                </c:pt>
                <c:pt idx="1159">
                  <c:v>788929000000</c:v>
                </c:pt>
                <c:pt idx="1160">
                  <c:v>788446000000</c:v>
                </c:pt>
                <c:pt idx="1161">
                  <c:v>789654000000</c:v>
                </c:pt>
                <c:pt idx="1162">
                  <c:v>790718000000</c:v>
                </c:pt>
                <c:pt idx="1163">
                  <c:v>791150000000</c:v>
                </c:pt>
                <c:pt idx="1164">
                  <c:v>790652000000</c:v>
                </c:pt>
                <c:pt idx="1165">
                  <c:v>791791000000</c:v>
                </c:pt>
                <c:pt idx="1166">
                  <c:v>793731000000</c:v>
                </c:pt>
                <c:pt idx="1167">
                  <c:v>793975000000</c:v>
                </c:pt>
                <c:pt idx="1168">
                  <c:v>793843000000</c:v>
                </c:pt>
                <c:pt idx="1169">
                  <c:v>798189000000</c:v>
                </c:pt>
                <c:pt idx="1170">
                  <c:v>796788000000</c:v>
                </c:pt>
                <c:pt idx="1171">
                  <c:v>794479000000</c:v>
                </c:pt>
                <c:pt idx="1172">
                  <c:v>793045000000</c:v>
                </c:pt>
                <c:pt idx="1173">
                  <c:v>792877000000</c:v>
                </c:pt>
                <c:pt idx="1174">
                  <c:v>798132000000</c:v>
                </c:pt>
                <c:pt idx="1175">
                  <c:v>798289000000</c:v>
                </c:pt>
                <c:pt idx="1176">
                  <c:v>794573000000</c:v>
                </c:pt>
                <c:pt idx="1177">
                  <c:v>792679000000</c:v>
                </c:pt>
                <c:pt idx="1178">
                  <c:v>792753000000</c:v>
                </c:pt>
                <c:pt idx="1179">
                  <c:v>794030000000</c:v>
                </c:pt>
                <c:pt idx="1180">
                  <c:v>794418000000</c:v>
                </c:pt>
                <c:pt idx="1181">
                  <c:v>793264000000</c:v>
                </c:pt>
                <c:pt idx="1182">
                  <c:v>793538000000</c:v>
                </c:pt>
                <c:pt idx="1183">
                  <c:v>798503000000</c:v>
                </c:pt>
                <c:pt idx="1184">
                  <c:v>796131000000</c:v>
                </c:pt>
                <c:pt idx="1185">
                  <c:v>792495000000</c:v>
                </c:pt>
                <c:pt idx="1186">
                  <c:v>790748000000</c:v>
                </c:pt>
                <c:pt idx="1187">
                  <c:v>791787000000</c:v>
                </c:pt>
                <c:pt idx="1188">
                  <c:v>795772000000</c:v>
                </c:pt>
                <c:pt idx="1189">
                  <c:v>794852000000</c:v>
                </c:pt>
                <c:pt idx="1190">
                  <c:v>794146000000</c:v>
                </c:pt>
                <c:pt idx="1191">
                  <c:v>794737000000</c:v>
                </c:pt>
                <c:pt idx="1192">
                  <c:v>797339000000</c:v>
                </c:pt>
                <c:pt idx="1193">
                  <c:v>799918000000</c:v>
                </c:pt>
                <c:pt idx="1194">
                  <c:v>803010000000</c:v>
                </c:pt>
                <c:pt idx="1195">
                  <c:v>807706000000</c:v>
                </c:pt>
                <c:pt idx="1196">
                  <c:v>805603000000</c:v>
                </c:pt>
                <c:pt idx="1197">
                  <c:v>806225000000</c:v>
                </c:pt>
                <c:pt idx="1198">
                  <c:v>808651000000</c:v>
                </c:pt>
                <c:pt idx="1199">
                  <c:v>816824000000</c:v>
                </c:pt>
                <c:pt idx="1200">
                  <c:v>819803000000</c:v>
                </c:pt>
                <c:pt idx="1201">
                  <c:v>812449000000</c:v>
                </c:pt>
                <c:pt idx="1202">
                  <c:v>807874000000</c:v>
                </c:pt>
                <c:pt idx="1203">
                  <c:v>803306000000</c:v>
                </c:pt>
                <c:pt idx="1204">
                  <c:v>800808000000</c:v>
                </c:pt>
                <c:pt idx="1205">
                  <c:v>802412000000</c:v>
                </c:pt>
                <c:pt idx="1206">
                  <c:v>804604000000</c:v>
                </c:pt>
                <c:pt idx="1207">
                  <c:v>807800000000</c:v>
                </c:pt>
                <c:pt idx="1208">
                  <c:v>806639000000</c:v>
                </c:pt>
                <c:pt idx="1209">
                  <c:v>806879000000</c:v>
                </c:pt>
                <c:pt idx="1210">
                  <c:v>806706000000</c:v>
                </c:pt>
                <c:pt idx="1211">
                  <c:v>806291000000</c:v>
                </c:pt>
                <c:pt idx="1212">
                  <c:v>805485000000</c:v>
                </c:pt>
                <c:pt idx="1213">
                  <c:v>806666000000</c:v>
                </c:pt>
                <c:pt idx="1214">
                  <c:v>808216000000</c:v>
                </c:pt>
                <c:pt idx="1215">
                  <c:v>808144000000</c:v>
                </c:pt>
                <c:pt idx="1216">
                  <c:v>807201000000</c:v>
                </c:pt>
                <c:pt idx="1217">
                  <c:v>807361000000</c:v>
                </c:pt>
                <c:pt idx="1218">
                  <c:v>808678000000</c:v>
                </c:pt>
                <c:pt idx="1219">
                  <c:v>809050000000</c:v>
                </c:pt>
                <c:pt idx="1220">
                  <c:v>808818000000</c:v>
                </c:pt>
                <c:pt idx="1221">
                  <c:v>813595000000</c:v>
                </c:pt>
                <c:pt idx="1222">
                  <c:v>812919000000</c:v>
                </c:pt>
                <c:pt idx="1223">
                  <c:v>811424000000</c:v>
                </c:pt>
                <c:pt idx="1224">
                  <c:v>810240000000</c:v>
                </c:pt>
                <c:pt idx="1225">
                  <c:v>809734000000</c:v>
                </c:pt>
                <c:pt idx="1226">
                  <c:v>814807000000</c:v>
                </c:pt>
                <c:pt idx="1227">
                  <c:v>817326000000</c:v>
                </c:pt>
                <c:pt idx="1228">
                  <c:v>813996000000</c:v>
                </c:pt>
                <c:pt idx="1229">
                  <c:v>812468000000</c:v>
                </c:pt>
                <c:pt idx="1230">
                  <c:v>812382000000</c:v>
                </c:pt>
                <c:pt idx="1231">
                  <c:v>813011000000</c:v>
                </c:pt>
                <c:pt idx="1232">
                  <c:v>812360000000</c:v>
                </c:pt>
                <c:pt idx="1233">
                  <c:v>811037000000</c:v>
                </c:pt>
                <c:pt idx="1234">
                  <c:v>809869000000</c:v>
                </c:pt>
                <c:pt idx="1235">
                  <c:v>814925000000</c:v>
                </c:pt>
                <c:pt idx="1236">
                  <c:v>812932000000</c:v>
                </c:pt>
                <c:pt idx="1237">
                  <c:v>809893000000</c:v>
                </c:pt>
                <c:pt idx="1238">
                  <c:v>809845000000</c:v>
                </c:pt>
                <c:pt idx="1239">
                  <c:v>811777000000</c:v>
                </c:pt>
                <c:pt idx="1240">
                  <c:v>816150000000</c:v>
                </c:pt>
                <c:pt idx="1241">
                  <c:v>814491000000</c:v>
                </c:pt>
                <c:pt idx="1242">
                  <c:v>812803000000</c:v>
                </c:pt>
                <c:pt idx="1243">
                  <c:v>813070000000</c:v>
                </c:pt>
                <c:pt idx="1244">
                  <c:v>815761000000</c:v>
                </c:pt>
                <c:pt idx="1245">
                  <c:v>821038000000</c:v>
                </c:pt>
                <c:pt idx="1246">
                  <c:v>820706000000</c:v>
                </c:pt>
                <c:pt idx="1247">
                  <c:v>821924000000</c:v>
                </c:pt>
                <c:pt idx="1248">
                  <c:v>818020000000</c:v>
                </c:pt>
                <c:pt idx="1249">
                  <c:v>818198000000</c:v>
                </c:pt>
                <c:pt idx="1250">
                  <c:v>819460000000</c:v>
                </c:pt>
                <c:pt idx="1251">
                  <c:v>825497000000</c:v>
                </c:pt>
                <c:pt idx="1252">
                  <c:v>829075000000</c:v>
                </c:pt>
                <c:pt idx="1253">
                  <c:v>822574000000</c:v>
                </c:pt>
                <c:pt idx="1254">
                  <c:v>813450000000</c:v>
                </c:pt>
                <c:pt idx="1255">
                  <c:v>812048000000</c:v>
                </c:pt>
                <c:pt idx="1256">
                  <c:v>809686000000</c:v>
                </c:pt>
                <c:pt idx="1257">
                  <c:v>811518000000</c:v>
                </c:pt>
                <c:pt idx="1258">
                  <c:v>813774000000</c:v>
                </c:pt>
                <c:pt idx="1259">
                  <c:v>817060000000</c:v>
                </c:pt>
                <c:pt idx="1260">
                  <c:v>815364000000</c:v>
                </c:pt>
                <c:pt idx="1261">
                  <c:v>815899000000</c:v>
                </c:pt>
                <c:pt idx="1262">
                  <c:v>816854000000</c:v>
                </c:pt>
                <c:pt idx="1263">
                  <c:v>816969000000</c:v>
                </c:pt>
                <c:pt idx="1264">
                  <c:v>816856000000</c:v>
                </c:pt>
                <c:pt idx="1265">
                  <c:v>815572000000</c:v>
                </c:pt>
                <c:pt idx="1266">
                  <c:v>815089000000</c:v>
                </c:pt>
                <c:pt idx="1267">
                  <c:v>813879000000</c:v>
                </c:pt>
                <c:pt idx="1268">
                  <c:v>812790000000</c:v>
                </c:pt>
                <c:pt idx="1269">
                  <c:v>812355000000</c:v>
                </c:pt>
                <c:pt idx="1270">
                  <c:v>814244000000</c:v>
                </c:pt>
                <c:pt idx="1271">
                  <c:v>815675000000</c:v>
                </c:pt>
                <c:pt idx="1272">
                  <c:v>817662000000</c:v>
                </c:pt>
                <c:pt idx="1273">
                  <c:v>823164000000</c:v>
                </c:pt>
                <c:pt idx="1274">
                  <c:v>823314000000</c:v>
                </c:pt>
                <c:pt idx="1275">
                  <c:v>822641000000</c:v>
                </c:pt>
                <c:pt idx="1276">
                  <c:v>822576000000</c:v>
                </c:pt>
                <c:pt idx="1277">
                  <c:v>822777000000</c:v>
                </c:pt>
                <c:pt idx="1278">
                  <c:v>826574000000</c:v>
                </c:pt>
                <c:pt idx="1279">
                  <c:v>832895000000</c:v>
                </c:pt>
                <c:pt idx="1280">
                  <c:v>829905000000</c:v>
                </c:pt>
                <c:pt idx="1281">
                  <c:v>829799000000</c:v>
                </c:pt>
                <c:pt idx="1282">
                  <c:v>830559000000</c:v>
                </c:pt>
                <c:pt idx="1283">
                  <c:v>831496000000</c:v>
                </c:pt>
                <c:pt idx="1284">
                  <c:v>831085000000</c:v>
                </c:pt>
                <c:pt idx="1285">
                  <c:v>830017000000</c:v>
                </c:pt>
                <c:pt idx="1286">
                  <c:v>829456000000</c:v>
                </c:pt>
                <c:pt idx="1287">
                  <c:v>835191000000</c:v>
                </c:pt>
                <c:pt idx="1288">
                  <c:v>834477000000</c:v>
                </c:pt>
                <c:pt idx="1289">
                  <c:v>832301000000</c:v>
                </c:pt>
                <c:pt idx="1290">
                  <c:v>833801000000</c:v>
                </c:pt>
                <c:pt idx="1291">
                  <c:v>836296000000</c:v>
                </c:pt>
                <c:pt idx="1292">
                  <c:v>844419000000</c:v>
                </c:pt>
                <c:pt idx="1293">
                  <c:v>853143000000</c:v>
                </c:pt>
                <c:pt idx="1294">
                  <c:v>854418000000</c:v>
                </c:pt>
                <c:pt idx="1295">
                  <c:v>857335000000</c:v>
                </c:pt>
                <c:pt idx="1296">
                  <c:v>860696000000</c:v>
                </c:pt>
                <c:pt idx="1297">
                  <c:v>864113000000</c:v>
                </c:pt>
                <c:pt idx="1298">
                  <c:v>864583000000</c:v>
                </c:pt>
                <c:pt idx="1299">
                  <c:v>866906000000</c:v>
                </c:pt>
                <c:pt idx="1300">
                  <c:v>872413000000</c:v>
                </c:pt>
                <c:pt idx="1301">
                  <c:v>871816000000</c:v>
                </c:pt>
                <c:pt idx="1302">
                  <c:v>875146000000</c:v>
                </c:pt>
                <c:pt idx="1303">
                  <c:v>881292000000</c:v>
                </c:pt>
                <c:pt idx="1304">
                  <c:v>888750000000</c:v>
                </c:pt>
                <c:pt idx="1305">
                  <c:v>889417000000</c:v>
                </c:pt>
                <c:pt idx="1306">
                  <c:v>883327000000</c:v>
                </c:pt>
                <c:pt idx="1307">
                  <c:v>884889000000</c:v>
                </c:pt>
                <c:pt idx="1308">
                  <c:v>887103000000</c:v>
                </c:pt>
                <c:pt idx="1309">
                  <c:v>888913000000</c:v>
                </c:pt>
                <c:pt idx="1310">
                  <c:v>893002000000</c:v>
                </c:pt>
                <c:pt idx="1311">
                  <c:v>897625000000</c:v>
                </c:pt>
                <c:pt idx="1312">
                  <c:v>897082000000</c:v>
                </c:pt>
                <c:pt idx="1313">
                  <c:v>898492000000</c:v>
                </c:pt>
                <c:pt idx="1314">
                  <c:v>900728000000</c:v>
                </c:pt>
                <c:pt idx="1315">
                  <c:v>901764000000</c:v>
                </c:pt>
                <c:pt idx="1316">
                  <c:v>902024000000</c:v>
                </c:pt>
                <c:pt idx="1317">
                  <c:v>902604000000</c:v>
                </c:pt>
                <c:pt idx="1318">
                  <c:v>904634000000</c:v>
                </c:pt>
                <c:pt idx="1319">
                  <c:v>904823000000</c:v>
                </c:pt>
                <c:pt idx="1320">
                  <c:v>903293000000</c:v>
                </c:pt>
                <c:pt idx="1321">
                  <c:v>901704000000</c:v>
                </c:pt>
                <c:pt idx="1322">
                  <c:v>903838000000</c:v>
                </c:pt>
                <c:pt idx="1323">
                  <c:v>904791000000</c:v>
                </c:pt>
                <c:pt idx="1324">
                  <c:v>904769000000</c:v>
                </c:pt>
                <c:pt idx="1325">
                  <c:v>908660000000</c:v>
                </c:pt>
                <c:pt idx="1326">
                  <c:v>908798000000</c:v>
                </c:pt>
                <c:pt idx="1327">
                  <c:v>907565000000</c:v>
                </c:pt>
                <c:pt idx="1328">
                  <c:v>907334000000</c:v>
                </c:pt>
                <c:pt idx="1329">
                  <c:v>906606000000</c:v>
                </c:pt>
                <c:pt idx="1330">
                  <c:v>907936000000</c:v>
                </c:pt>
                <c:pt idx="1331">
                  <c:v>911990000000</c:v>
                </c:pt>
                <c:pt idx="1332">
                  <c:v>910477000000</c:v>
                </c:pt>
                <c:pt idx="1333">
                  <c:v>908744000000</c:v>
                </c:pt>
                <c:pt idx="1334">
                  <c:v>908651000000</c:v>
                </c:pt>
                <c:pt idx="1335">
                  <c:v>910601000000</c:v>
                </c:pt>
                <c:pt idx="1336">
                  <c:v>911621000000</c:v>
                </c:pt>
                <c:pt idx="1337">
                  <c:v>910923000000</c:v>
                </c:pt>
                <c:pt idx="1338">
                  <c:v>909952000000</c:v>
                </c:pt>
                <c:pt idx="1339">
                  <c:v>910448000000</c:v>
                </c:pt>
                <c:pt idx="1340">
                  <c:v>915919000000</c:v>
                </c:pt>
                <c:pt idx="1341">
                  <c:v>914437000000</c:v>
                </c:pt>
                <c:pt idx="1342">
                  <c:v>912065000000</c:v>
                </c:pt>
                <c:pt idx="1343">
                  <c:v>911978000000</c:v>
                </c:pt>
                <c:pt idx="1344">
                  <c:v>914279000000</c:v>
                </c:pt>
                <c:pt idx="1345">
                  <c:v>917672000000</c:v>
                </c:pt>
                <c:pt idx="1346">
                  <c:v>915560000000</c:v>
                </c:pt>
                <c:pt idx="1347">
                  <c:v>913756000000</c:v>
                </c:pt>
                <c:pt idx="1348">
                  <c:v>915075000000</c:v>
                </c:pt>
                <c:pt idx="1349">
                  <c:v>918649000000</c:v>
                </c:pt>
                <c:pt idx="1350">
                  <c:v>919305000000</c:v>
                </c:pt>
                <c:pt idx="1351">
                  <c:v>919937000000</c:v>
                </c:pt>
                <c:pt idx="1352">
                  <c:v>922935000000</c:v>
                </c:pt>
                <c:pt idx="1353">
                  <c:v>921284000000</c:v>
                </c:pt>
                <c:pt idx="1354">
                  <c:v>922711000000</c:v>
                </c:pt>
                <c:pt idx="1355">
                  <c:v>925105000000</c:v>
                </c:pt>
                <c:pt idx="1356">
                  <c:v>929539000000</c:v>
                </c:pt>
                <c:pt idx="1357">
                  <c:v>927264000000</c:v>
                </c:pt>
                <c:pt idx="1358">
                  <c:v>920466000000</c:v>
                </c:pt>
                <c:pt idx="1359">
                  <c:v>919287000000</c:v>
                </c:pt>
                <c:pt idx="1360">
                  <c:v>917922000000</c:v>
                </c:pt>
                <c:pt idx="1361">
                  <c:v>919398000000</c:v>
                </c:pt>
                <c:pt idx="1362">
                  <c:v>925959000000</c:v>
                </c:pt>
                <c:pt idx="1363">
                  <c:v>931839000000</c:v>
                </c:pt>
                <c:pt idx="1364">
                  <c:v>931643000000</c:v>
                </c:pt>
                <c:pt idx="1365">
                  <c:v>931867000000</c:v>
                </c:pt>
                <c:pt idx="1366">
                  <c:v>932723000000</c:v>
                </c:pt>
                <c:pt idx="1367">
                  <c:v>932781000000</c:v>
                </c:pt>
                <c:pt idx="1368">
                  <c:v>932613000000</c:v>
                </c:pt>
                <c:pt idx="1369">
                  <c:v>932692000000</c:v>
                </c:pt>
                <c:pt idx="1370">
                  <c:v>935618000000</c:v>
                </c:pt>
                <c:pt idx="1371">
                  <c:v>935636000000</c:v>
                </c:pt>
                <c:pt idx="1372">
                  <c:v>934684000000</c:v>
                </c:pt>
                <c:pt idx="1373">
                  <c:v>934278000000</c:v>
                </c:pt>
                <c:pt idx="1374">
                  <c:v>936266000000</c:v>
                </c:pt>
                <c:pt idx="1375">
                  <c:v>937893000000</c:v>
                </c:pt>
                <c:pt idx="1376">
                  <c:v>937818000000</c:v>
                </c:pt>
                <c:pt idx="1377">
                  <c:v>937920000000</c:v>
                </c:pt>
                <c:pt idx="1378">
                  <c:v>943219000000</c:v>
                </c:pt>
                <c:pt idx="1379">
                  <c:v>942478000000</c:v>
                </c:pt>
                <c:pt idx="1380">
                  <c:v>940334000000</c:v>
                </c:pt>
                <c:pt idx="1381">
                  <c:v>939372000000</c:v>
                </c:pt>
                <c:pt idx="1382">
                  <c:v>941410000000</c:v>
                </c:pt>
                <c:pt idx="1383">
                  <c:v>947853000000</c:v>
                </c:pt>
                <c:pt idx="1384">
                  <c:v>945885000000</c:v>
                </c:pt>
                <c:pt idx="1385">
                  <c:v>943030000000</c:v>
                </c:pt>
                <c:pt idx="1386">
                  <c:v>942291000000</c:v>
                </c:pt>
                <c:pt idx="1387">
                  <c:v>944717000000</c:v>
                </c:pt>
                <c:pt idx="1388">
                  <c:v>946412000000</c:v>
                </c:pt>
                <c:pt idx="1389">
                  <c:v>946929000000</c:v>
                </c:pt>
                <c:pt idx="1390">
                  <c:v>946292000000</c:v>
                </c:pt>
                <c:pt idx="1391">
                  <c:v>947518000000</c:v>
                </c:pt>
                <c:pt idx="1392">
                  <c:v>953865000000</c:v>
                </c:pt>
                <c:pt idx="1393">
                  <c:v>952245000000</c:v>
                </c:pt>
                <c:pt idx="1394">
                  <c:v>951101000000</c:v>
                </c:pt>
                <c:pt idx="1395">
                  <c:v>951923000000</c:v>
                </c:pt>
                <c:pt idx="1396">
                  <c:v>956221000000</c:v>
                </c:pt>
                <c:pt idx="1397">
                  <c:v>962104000000</c:v>
                </c:pt>
                <c:pt idx="1398">
                  <c:v>961768000000</c:v>
                </c:pt>
                <c:pt idx="1399">
                  <c:v>961383000000</c:v>
                </c:pt>
                <c:pt idx="1400">
                  <c:v>964759000000</c:v>
                </c:pt>
                <c:pt idx="1401">
                  <c:v>970964000000</c:v>
                </c:pt>
                <c:pt idx="1402">
                  <c:v>973534000000</c:v>
                </c:pt>
                <c:pt idx="1403">
                  <c:v>974304000000</c:v>
                </c:pt>
                <c:pt idx="1404">
                  <c:v>978037000000</c:v>
                </c:pt>
                <c:pt idx="1405">
                  <c:v>976357000000</c:v>
                </c:pt>
                <c:pt idx="1406">
                  <c:v>978416000000</c:v>
                </c:pt>
                <c:pt idx="1407">
                  <c:v>980470000000</c:v>
                </c:pt>
                <c:pt idx="1408">
                  <c:v>983671000000</c:v>
                </c:pt>
                <c:pt idx="1409">
                  <c:v>982717000000</c:v>
                </c:pt>
                <c:pt idx="1410">
                  <c:v>978279000000</c:v>
                </c:pt>
                <c:pt idx="1411">
                  <c:v>978575000000</c:v>
                </c:pt>
                <c:pt idx="1412">
                  <c:v>976079000000</c:v>
                </c:pt>
                <c:pt idx="1413">
                  <c:v>977725000000</c:v>
                </c:pt>
                <c:pt idx="1414">
                  <c:v>986142000000</c:v>
                </c:pt>
                <c:pt idx="1415">
                  <c:v>989053000000</c:v>
                </c:pt>
                <c:pt idx="1416">
                  <c:v>995430000000</c:v>
                </c:pt>
                <c:pt idx="1417">
                  <c:v>997114000000</c:v>
                </c:pt>
                <c:pt idx="1418">
                  <c:v>999303000000</c:v>
                </c:pt>
                <c:pt idx="1419">
                  <c:v>1001011000000</c:v>
                </c:pt>
                <c:pt idx="1420">
                  <c:v>1002674000000</c:v>
                </c:pt>
                <c:pt idx="1421">
                  <c:v>1003372000000</c:v>
                </c:pt>
                <c:pt idx="1422">
                  <c:v>1006310000000</c:v>
                </c:pt>
                <c:pt idx="1423">
                  <c:v>1009404000000</c:v>
                </c:pt>
                <c:pt idx="1424">
                  <c:v>1010508000000</c:v>
                </c:pt>
                <c:pt idx="1425">
                  <c:v>1011242000000</c:v>
                </c:pt>
                <c:pt idx="1426">
                  <c:v>1014589000000</c:v>
                </c:pt>
                <c:pt idx="1427">
                  <c:v>1017031000000</c:v>
                </c:pt>
                <c:pt idx="1428">
                  <c:v>1017280000000</c:v>
                </c:pt>
                <c:pt idx="1429">
                  <c:v>1017758000000</c:v>
                </c:pt>
                <c:pt idx="1430">
                  <c:v>1023953000000</c:v>
                </c:pt>
                <c:pt idx="1431">
                  <c:v>1024171000000</c:v>
                </c:pt>
                <c:pt idx="1432">
                  <c:v>1022901000000</c:v>
                </c:pt>
                <c:pt idx="1433">
                  <c:v>1022653000000</c:v>
                </c:pt>
                <c:pt idx="1434">
                  <c:v>1023955000000</c:v>
                </c:pt>
                <c:pt idx="1435">
                  <c:v>1031280000000</c:v>
                </c:pt>
                <c:pt idx="1436">
                  <c:v>1030194000000</c:v>
                </c:pt>
                <c:pt idx="1437">
                  <c:v>1028324000000.0001</c:v>
                </c:pt>
                <c:pt idx="1438">
                  <c:v>1028483000000</c:v>
                </c:pt>
                <c:pt idx="1439">
                  <c:v>1031762999999.9999</c:v>
                </c:pt>
                <c:pt idx="1440">
                  <c:v>1033464000000</c:v>
                </c:pt>
                <c:pt idx="1441">
                  <c:v>1033455999999.9999</c:v>
                </c:pt>
                <c:pt idx="1442">
                  <c:v>1032483000000</c:v>
                </c:pt>
                <c:pt idx="1443">
                  <c:v>1034036000000</c:v>
                </c:pt>
                <c:pt idx="1444">
                  <c:v>1041871000000.0001</c:v>
                </c:pt>
                <c:pt idx="1445">
                  <c:v>1040635000000</c:v>
                </c:pt>
                <c:pt idx="1446">
                  <c:v>1036718000000.0001</c:v>
                </c:pt>
                <c:pt idx="1447">
                  <c:v>1035726000000.0001</c:v>
                </c:pt>
                <c:pt idx="1448">
                  <c:v>1038913000000</c:v>
                </c:pt>
                <c:pt idx="1449">
                  <c:v>1044961000000</c:v>
                </c:pt>
                <c:pt idx="1450">
                  <c:v>1042797000000</c:v>
                </c:pt>
                <c:pt idx="1451">
                  <c:v>1041846000000</c:v>
                </c:pt>
                <c:pt idx="1452">
                  <c:v>1045320999999.9999</c:v>
                </c:pt>
                <c:pt idx="1453">
                  <c:v>1052141000000.0001</c:v>
                </c:pt>
                <c:pt idx="1454">
                  <c:v>1057608000000</c:v>
                </c:pt>
                <c:pt idx="1455">
                  <c:v>1058820999999.9999</c:v>
                </c:pt>
                <c:pt idx="1456">
                  <c:v>1062262000000</c:v>
                </c:pt>
                <c:pt idx="1457">
                  <c:v>1061252000000</c:v>
                </c:pt>
                <c:pt idx="1458">
                  <c:v>1064333000000.0001</c:v>
                </c:pt>
                <c:pt idx="1459">
                  <c:v>1066449000000.0001</c:v>
                </c:pt>
                <c:pt idx="1460">
                  <c:v>1073589000000</c:v>
                </c:pt>
                <c:pt idx="1461">
                  <c:v>1075477000000.0001</c:v>
                </c:pt>
                <c:pt idx="1462">
                  <c:v>1069896999999.9999</c:v>
                </c:pt>
                <c:pt idx="1463">
                  <c:v>1067898999999.9999</c:v>
                </c:pt>
                <c:pt idx="1464">
                  <c:v>1065490000000</c:v>
                </c:pt>
                <c:pt idx="1465">
                  <c:v>1067281999999.9999</c:v>
                </c:pt>
                <c:pt idx="1466">
                  <c:v>1074010000000</c:v>
                </c:pt>
                <c:pt idx="1467">
                  <c:v>1081631000000.0001</c:v>
                </c:pt>
                <c:pt idx="1468">
                  <c:v>1088913000000</c:v>
                </c:pt>
                <c:pt idx="1469">
                  <c:v>1089148999999.9999</c:v>
                </c:pt>
                <c:pt idx="1470">
                  <c:v>1092690000000</c:v>
                </c:pt>
                <c:pt idx="1471">
                  <c:v>1095233999999.9999</c:v>
                </c:pt>
                <c:pt idx="1472">
                  <c:v>1096169000000.0001</c:v>
                </c:pt>
                <c:pt idx="1473">
                  <c:v>1096571999999.9999</c:v>
                </c:pt>
                <c:pt idx="1474">
                  <c:v>1099477000000.0001</c:v>
                </c:pt>
                <c:pt idx="1475">
                  <c:v>1100956000000</c:v>
                </c:pt>
                <c:pt idx="1476">
                  <c:v>1100186000000</c:v>
                </c:pt>
                <c:pt idx="1477">
                  <c:v>1099291999999.9999</c:v>
                </c:pt>
                <c:pt idx="1478">
                  <c:v>1100534000000</c:v>
                </c:pt>
                <c:pt idx="1479">
                  <c:v>1102550000000</c:v>
                </c:pt>
                <c:pt idx="1480">
                  <c:v>1103266000000</c:v>
                </c:pt>
                <c:pt idx="1481">
                  <c:v>1103470000000</c:v>
                </c:pt>
                <c:pt idx="1482">
                  <c:v>1108523000000</c:v>
                </c:pt>
                <c:pt idx="1483">
                  <c:v>1109299000000</c:v>
                </c:pt>
                <c:pt idx="1484">
                  <c:v>1108629000000</c:v>
                </c:pt>
                <c:pt idx="1485">
                  <c:v>1108141000000</c:v>
                </c:pt>
                <c:pt idx="1486">
                  <c:v>1108112000000</c:v>
                </c:pt>
                <c:pt idx="1487">
                  <c:v>1113922000000</c:v>
                </c:pt>
                <c:pt idx="1488">
                  <c:v>1117112000000</c:v>
                </c:pt>
                <c:pt idx="1489">
                  <c:v>1113068000000</c:v>
                </c:pt>
                <c:pt idx="1490">
                  <c:v>1110921000000</c:v>
                </c:pt>
                <c:pt idx="1491">
                  <c:v>1112003000000</c:v>
                </c:pt>
                <c:pt idx="1492">
                  <c:v>1115259000000</c:v>
                </c:pt>
                <c:pt idx="1493">
                  <c:v>1116427000000</c:v>
                </c:pt>
                <c:pt idx="1494">
                  <c:v>1116580000000</c:v>
                </c:pt>
                <c:pt idx="1495">
                  <c:v>1119062000000</c:v>
                </c:pt>
                <c:pt idx="1496">
                  <c:v>1127798000000</c:v>
                </c:pt>
                <c:pt idx="1497">
                  <c:v>1126690000000</c:v>
                </c:pt>
                <c:pt idx="1498">
                  <c:v>1125061000000</c:v>
                </c:pt>
                <c:pt idx="1499">
                  <c:v>1126006000000</c:v>
                </c:pt>
                <c:pt idx="1500">
                  <c:v>1129890000000</c:v>
                </c:pt>
                <c:pt idx="1501">
                  <c:v>1136541000000</c:v>
                </c:pt>
                <c:pt idx="1502">
                  <c:v>1135575000000</c:v>
                </c:pt>
                <c:pt idx="1503">
                  <c:v>1134332000000</c:v>
                </c:pt>
                <c:pt idx="1504">
                  <c:v>1136775000000</c:v>
                </c:pt>
                <c:pt idx="1505">
                  <c:v>1144458000000</c:v>
                </c:pt>
                <c:pt idx="1506">
                  <c:v>1148620000000</c:v>
                </c:pt>
                <c:pt idx="1507">
                  <c:v>1149782000000</c:v>
                </c:pt>
                <c:pt idx="1508">
                  <c:v>1153218000000</c:v>
                </c:pt>
                <c:pt idx="1509">
                  <c:v>1151783000000</c:v>
                </c:pt>
                <c:pt idx="1510">
                  <c:v>1154747000000</c:v>
                </c:pt>
                <c:pt idx="1511">
                  <c:v>1156708000000</c:v>
                </c:pt>
                <c:pt idx="1512">
                  <c:v>1163543000000</c:v>
                </c:pt>
                <c:pt idx="1513">
                  <c:v>1168897000000</c:v>
                </c:pt>
                <c:pt idx="1514">
                  <c:v>1164372000000</c:v>
                </c:pt>
                <c:pt idx="1515">
                  <c:v>1156280000000</c:v>
                </c:pt>
                <c:pt idx="1516">
                  <c:v>1156041000000</c:v>
                </c:pt>
                <c:pt idx="1517">
                  <c:v>1154822000000</c:v>
                </c:pt>
                <c:pt idx="1518">
                  <c:v>1157630000000</c:v>
                </c:pt>
                <c:pt idx="1519">
                  <c:v>1162433000000</c:v>
                </c:pt>
                <c:pt idx="1520">
                  <c:v>1168856000000</c:v>
                </c:pt>
                <c:pt idx="1521">
                  <c:v>1169419000000</c:v>
                </c:pt>
                <c:pt idx="1522">
                  <c:v>1172647000000</c:v>
                </c:pt>
                <c:pt idx="1523">
                  <c:v>1174977000000</c:v>
                </c:pt>
                <c:pt idx="1524">
                  <c:v>1174844000000</c:v>
                </c:pt>
                <c:pt idx="1525">
                  <c:v>1174947000000</c:v>
                </c:pt>
                <c:pt idx="1526">
                  <c:v>1177787000000</c:v>
                </c:pt>
                <c:pt idx="1527">
                  <c:v>1178621000000</c:v>
                </c:pt>
                <c:pt idx="1528">
                  <c:v>1178446000000</c:v>
                </c:pt>
                <c:pt idx="1529">
                  <c:v>1178830000000</c:v>
                </c:pt>
                <c:pt idx="1530">
                  <c:v>1180396000000</c:v>
                </c:pt>
                <c:pt idx="1531">
                  <c:v>1183568000000</c:v>
                </c:pt>
                <c:pt idx="1532">
                  <c:v>1184641000000</c:v>
                </c:pt>
                <c:pt idx="1533">
                  <c:v>1185799000000</c:v>
                </c:pt>
                <c:pt idx="1534">
                  <c:v>1190725000000</c:v>
                </c:pt>
                <c:pt idx="1535">
                  <c:v>1190693000000</c:v>
                </c:pt>
                <c:pt idx="1536">
                  <c:v>1189050000000</c:v>
                </c:pt>
                <c:pt idx="1537">
                  <c:v>1188497000000</c:v>
                </c:pt>
                <c:pt idx="1538">
                  <c:v>1190533000000</c:v>
                </c:pt>
                <c:pt idx="1539">
                  <c:v>1196132000000</c:v>
                </c:pt>
                <c:pt idx="1540">
                  <c:v>1201072000000</c:v>
                </c:pt>
                <c:pt idx="1541">
                  <c:v>1196418000000</c:v>
                </c:pt>
                <c:pt idx="1542">
                  <c:v>1194269000000</c:v>
                </c:pt>
                <c:pt idx="1543">
                  <c:v>1195013000000</c:v>
                </c:pt>
                <c:pt idx="1544">
                  <c:v>1198243000000</c:v>
                </c:pt>
                <c:pt idx="1545">
                  <c:v>1198608000000</c:v>
                </c:pt>
                <c:pt idx="1546">
                  <c:v>1198398000000</c:v>
                </c:pt>
                <c:pt idx="1547">
                  <c:v>1199944000000</c:v>
                </c:pt>
                <c:pt idx="1548">
                  <c:v>1208228000000</c:v>
                </c:pt>
                <c:pt idx="1549">
                  <c:v>1207511000000</c:v>
                </c:pt>
                <c:pt idx="1550">
                  <c:v>1205073000000</c:v>
                </c:pt>
                <c:pt idx="1551">
                  <c:v>1204498000000</c:v>
                </c:pt>
                <c:pt idx="1552">
                  <c:v>1207268000000</c:v>
                </c:pt>
                <c:pt idx="1553">
                  <c:v>1210637000000</c:v>
                </c:pt>
                <c:pt idx="1554">
                  <c:v>1216184000000</c:v>
                </c:pt>
                <c:pt idx="1555">
                  <c:v>1215786000000</c:v>
                </c:pt>
                <c:pt idx="1556">
                  <c:v>1217249000000</c:v>
                </c:pt>
                <c:pt idx="1557">
                  <c:v>1218889000000</c:v>
                </c:pt>
                <c:pt idx="1558">
                  <c:v>1222086000000</c:v>
                </c:pt>
                <c:pt idx="1559">
                  <c:v>1220224000000</c:v>
                </c:pt>
                <c:pt idx="1560">
                  <c:v>1222166000000</c:v>
                </c:pt>
                <c:pt idx="1561">
                  <c:v>1228018000000</c:v>
                </c:pt>
                <c:pt idx="1562">
                  <c:v>1227551000000</c:v>
                </c:pt>
                <c:pt idx="1563">
                  <c:v>1229724000000</c:v>
                </c:pt>
                <c:pt idx="1564">
                  <c:v>1235884000000</c:v>
                </c:pt>
                <c:pt idx="1565">
                  <c:v>1240499000000</c:v>
                </c:pt>
                <c:pt idx="1566">
                  <c:v>1237425000000</c:v>
                </c:pt>
              </c:numCache>
            </c:numRef>
          </c:yVal>
        </c:ser>
        <c:axId val="58736000"/>
        <c:axId val="58750080"/>
      </c:scatterChart>
      <c:valAx>
        <c:axId val="58736000"/>
        <c:scaling>
          <c:orientation val="minMax"/>
          <c:max val="42736.5"/>
          <c:min val="40179.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;@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0080"/>
        <c:crosses val="autoZero"/>
        <c:crossBetween val="midCat"/>
        <c:majorUnit val="365.25"/>
      </c:valAx>
      <c:valAx>
        <c:axId val="58750080"/>
        <c:scaling>
          <c:logBase val="10"/>
          <c:orientation val="minMax"/>
          <c:min val="100000"/>
        </c:scaling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CCECFF"/>
              </a:solidFill>
              <a:round/>
            </a:ln>
            <a:effectLst/>
          </c:spPr>
        </c:minorGridlines>
        <c:numFmt formatCode="_(&quot;$&quot;* #,##0_);_(&quot;$&quot;* \(#,##0\);_(&quot;$&quot;* &quot;-&quot;_);_(@_)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6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</cdr:x>
      <cdr:y>0.2741</cdr:y>
    </cdr:from>
    <cdr:to>
      <cdr:x>0.89412</cdr:x>
      <cdr:y>0.33649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1910" y="1381104"/>
          <a:ext cx="2543179" cy="314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0000"/>
              </a:solidFill>
            </a:rPr>
            <a:t>1913 - Federal Reserve System established</a:t>
          </a:r>
        </a:p>
      </cdr:txBody>
    </cdr:sp>
  </cdr:relSizeAnchor>
  <cdr:relSizeAnchor xmlns:cdr="http://schemas.openxmlformats.org/drawingml/2006/chartDrawing">
    <cdr:from>
      <cdr:x>0.70719</cdr:x>
      <cdr:y>0.41966</cdr:y>
    </cdr:from>
    <cdr:to>
      <cdr:x>0.94117</cdr:x>
      <cdr:y>0.47826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53050" y="2114558"/>
          <a:ext cx="1704924" cy="295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FF0000"/>
              </a:solidFill>
            </a:rPr>
            <a:t>1971 - Gold window closed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391" y="0"/>
            <a:ext cx="316980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97"/>
            <a:ext cx="3169810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391" y="9121797"/>
            <a:ext cx="316980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ABDB1C19-2B8D-4999-ABF4-05B5DD742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33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391" y="0"/>
            <a:ext cx="316980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581" y="4560899"/>
            <a:ext cx="5364039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810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391" y="9121797"/>
            <a:ext cx="316980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374CA8E1-7247-4506-9C2A-4D72D1E2D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9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66DB1-6968-4005-8FAD-CFC81D43F56F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4124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CA8E1-7247-4506-9C2A-4D72D1E2D3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5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e-faded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amu_fsu_fa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ELogo-fa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44650" y="249238"/>
            <a:ext cx="5822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FAMU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-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FSU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b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600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College of Engineering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349375"/>
            <a:ext cx="76962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90D2D-90F8-4BA9-8C27-563F0DF182CE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D4BF17-8590-4581-BD78-C173E1CBC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DD3E-DDBC-4890-883A-293EE131DCFF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75A1-8C2B-4C7A-89C8-63A257899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0BAC5-868A-488B-B1EA-365C9388A2A4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3A3B-768A-41E8-B672-02E123DCB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18923-566B-4541-94AB-817229C9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2174-370D-4389-8C85-86F0E7F97F19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DF72-40BB-4C3A-8B4D-65E2E4F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0372-7AE2-420C-93A1-9C4C32945FEF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C9F5-8FFB-4E2A-9018-27FD1F10D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8ADAD-74C3-4FDA-90F2-72F8FE172857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8D3B-16CB-4121-8E65-2A395968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2FC1-9837-4D2D-AAA1-F6412D9BAF99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0B09-D673-4F93-BB82-56CEAC780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AF9E1-0E0C-4EFB-8F55-187B6DBD33A1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D48F-323F-4760-8CD6-3E8F0B46A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41EB-9873-4551-89CA-A84AF6AF5463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5F36-4481-4138-B4D1-B15A7BB1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0D26-4BBA-40C3-9DB5-6AEA016F6E41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62F1-A0C7-41CA-ABDD-A8BF82DF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7F844E-D22A-4D82-84AB-DB4DB99C5439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553200"/>
            <a:ext cx="317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M. Frank, FAMU-FSU Coll. of Eng.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C3415D-95CB-408A-A498-3B321678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None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pic>
        <p:nvPicPr>
          <p:cNvPr id="13320" name="Picture 13" descr="famu_fs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0"/>
            <a:ext cx="12954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CO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668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900363" y="87313"/>
            <a:ext cx="3271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006600"/>
                </a:solidFill>
              </a:rPr>
              <a:t>FAMU</a:t>
            </a:r>
            <a:r>
              <a:rPr lang="en-US" sz="1600" b="1"/>
              <a:t>-</a:t>
            </a:r>
            <a:r>
              <a:rPr lang="en-US" sz="1600" b="1">
                <a:solidFill>
                  <a:srgbClr val="CC3300"/>
                </a:solidFill>
              </a:rPr>
              <a:t>FSU</a:t>
            </a:r>
            <a:r>
              <a:rPr lang="en-US" sz="1600" b="1"/>
              <a:t> </a:t>
            </a:r>
            <a:r>
              <a:rPr lang="en-US" sz="1600" b="1">
                <a:solidFill>
                  <a:srgbClr val="336699"/>
                </a:solidFill>
              </a:rPr>
              <a:t>College of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rgbClr val="000066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rgbClr val="003300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rgbClr val="660066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rgbClr val="006699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rgbClr val="006699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rgbClr val="006699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rgbClr val="006699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itcoin/bitcoi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Digital Cash, </a:t>
            </a:r>
            <a:r>
              <a:rPr lang="en-US" sz="4000" dirty="0" err="1" smtClean="0"/>
              <a:t>Bitcoin</a:t>
            </a:r>
            <a:r>
              <a:rPr lang="en-US" sz="4000" dirty="0" smtClean="0"/>
              <a:t>, and the Distributed Consensus Revolution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49"/>
            <a:ext cx="7696200" cy="2449134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smtClean="0"/>
              <a:t>ECE Graduate Seminar</a:t>
            </a:r>
            <a:br>
              <a:rPr lang="en-US" dirty="0" smtClean="0"/>
            </a:br>
            <a:r>
              <a:rPr lang="en-US" dirty="0" smtClean="0"/>
              <a:t>Tuesday, January 14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2014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Dr. Michael Frank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Associate in Engineering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FAMU-FSU College of Engineering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3132D-B31C-42B8-B476-8187E551DF23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Frank, FAMU-FSU Coll. of Eng.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4BF17-8590-4581-BD78-C173E1CBC3A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21468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v1.2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Properties of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Anonymous (or at least, pseudonymous)</a:t>
            </a:r>
          </a:p>
          <a:p>
            <a:pPr lvl="1"/>
            <a:r>
              <a:rPr lang="en-US" dirty="0" smtClean="0"/>
              <a:t>Yet, transactions are non-</a:t>
            </a:r>
            <a:r>
              <a:rPr lang="en-US" dirty="0" err="1" smtClean="0"/>
              <a:t>repudiable</a:t>
            </a:r>
            <a:r>
              <a:rPr lang="en-US" dirty="0" smtClean="0"/>
              <a:t> (unlike with cash)</a:t>
            </a:r>
          </a:p>
          <a:p>
            <a:r>
              <a:rPr lang="en-US" dirty="0" smtClean="0"/>
              <a:t>No centralized authority (instead: distributed network)</a:t>
            </a:r>
          </a:p>
          <a:p>
            <a:r>
              <a:rPr lang="en-US" dirty="0" smtClean="0"/>
              <a:t>Anyone can create new </a:t>
            </a:r>
            <a:r>
              <a:rPr lang="en-US" dirty="0" err="1" smtClean="0"/>
              <a:t>Bitcoins</a:t>
            </a:r>
            <a:r>
              <a:rPr lang="en-US" dirty="0" smtClean="0"/>
              <a:t> (by ‘mining’)</a:t>
            </a:r>
          </a:p>
          <a:p>
            <a:pPr lvl="1"/>
            <a:r>
              <a:rPr lang="en-US" dirty="0" smtClean="0"/>
              <a:t>In this process, miners also perform the service of </a:t>
            </a:r>
            <a:r>
              <a:rPr lang="en-US" dirty="0" err="1" smtClean="0"/>
              <a:t>timestamping</a:t>
            </a:r>
            <a:r>
              <a:rPr lang="en-US" dirty="0" smtClean="0"/>
              <a:t> valid transactions</a:t>
            </a:r>
          </a:p>
          <a:p>
            <a:r>
              <a:rPr lang="en-US" dirty="0" smtClean="0"/>
              <a:t>But, total supply of </a:t>
            </a:r>
            <a:r>
              <a:rPr lang="en-US" dirty="0" err="1" smtClean="0"/>
              <a:t>Bitcoins</a:t>
            </a:r>
            <a:r>
              <a:rPr lang="en-US" dirty="0" smtClean="0"/>
              <a:t> is finite! (~21M)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Bitcoins</a:t>
            </a:r>
            <a:r>
              <a:rPr lang="en-US" dirty="0" smtClean="0"/>
              <a:t> are produced at a rate that asymptotically approaches zero over many years</a:t>
            </a:r>
          </a:p>
          <a:p>
            <a:r>
              <a:rPr lang="en-US" dirty="0" smtClean="0"/>
              <a:t>Transactions are (almost always) irreversible</a:t>
            </a:r>
          </a:p>
          <a:p>
            <a:pPr lvl="1"/>
            <a:r>
              <a:rPr lang="en-US" dirty="0" smtClean="0"/>
              <a:t>They get exponentially more difficult to reverse with age</a:t>
            </a:r>
          </a:p>
          <a:p>
            <a:r>
              <a:rPr lang="en-US" dirty="0" smtClean="0"/>
              <a:t>Double-spending </a:t>
            </a:r>
            <a:r>
              <a:rPr lang="en-US" dirty="0"/>
              <a:t>is (very nearly) impossible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Supply Over Time</a:t>
            </a:r>
            <a:br>
              <a:rPr lang="en-US" dirty="0" smtClean="0"/>
            </a:br>
            <a:r>
              <a:rPr lang="en-US" dirty="0" smtClean="0"/>
              <a:t>(Inset: U.S. dollar supply over time)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 descr="http://upload.wikimedia.org/wikipedia/commons/5/54/Total_bitcoins_over_t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723"/>
            <a:ext cx="8809892" cy="4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7364" y="3174023"/>
            <a:ext cx="4518872" cy="27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Price Growth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8137327"/>
              </p:ext>
            </p:extLst>
          </p:nvPr>
        </p:nvGraphicFramePr>
        <p:xfrm>
          <a:off x="457201" y="1890346"/>
          <a:ext cx="8317522" cy="466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4465" y="4633547"/>
            <a:ext cx="16305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Trendline</a:t>
            </a:r>
            <a:r>
              <a:rPr lang="en-US" dirty="0" smtClean="0"/>
              <a:t> is:  </a:t>
            </a:r>
            <a:br>
              <a:rPr lang="en-US" dirty="0" smtClean="0"/>
            </a:br>
            <a:r>
              <a:rPr lang="en-US" dirty="0" smtClean="0"/>
              <a:t>+0.6% / day</a:t>
            </a:r>
            <a:br>
              <a:rPr lang="en-US" dirty="0" smtClean="0"/>
            </a:br>
            <a:r>
              <a:rPr lang="en-US" dirty="0" smtClean="0"/>
              <a:t>+ 20% / month</a:t>
            </a:r>
            <a:br>
              <a:rPr lang="en-US" dirty="0" smtClean="0"/>
            </a:br>
            <a:r>
              <a:rPr lang="en-US" dirty="0" smtClean="0"/>
              <a:t>+795% / year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161116" y="4014619"/>
            <a:ext cx="296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source: bitcoincharts.com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Market Capitalization vs.</a:t>
            </a:r>
            <a:br>
              <a:rPr lang="en-US" dirty="0" smtClean="0"/>
            </a:br>
            <a:r>
              <a:rPr lang="en-US" dirty="0" smtClean="0"/>
              <a:t>Base U.S. currency in circulation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4040406"/>
              </p:ext>
            </p:extLst>
          </p:nvPr>
        </p:nvGraphicFramePr>
        <p:xfrm>
          <a:off x="61547" y="1899138"/>
          <a:ext cx="8396654" cy="465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6368078" y="3766524"/>
            <a:ext cx="482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U.S. data source:  Federal Reserve Bank of St. Louis</a:t>
            </a:r>
            <a:br>
              <a:rPr lang="en-US" dirty="0" smtClean="0"/>
            </a:br>
            <a:r>
              <a:rPr lang="en-US" dirty="0" err="1" smtClean="0"/>
              <a:t>Bitcoin</a:t>
            </a:r>
            <a:r>
              <a:rPr lang="en-US" dirty="0" smtClean="0"/>
              <a:t> data source:  blockchain.info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9640" y="4089689"/>
            <a:ext cx="14943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9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Trendline</a:t>
            </a:r>
            <a:r>
              <a:rPr lang="en-US" dirty="0" smtClean="0"/>
              <a:t> is:</a:t>
            </a:r>
            <a:br>
              <a:rPr lang="en-US" dirty="0" smtClean="0"/>
            </a:br>
            <a:r>
              <a:rPr lang="en-US" dirty="0" smtClean="0"/>
              <a:t>+1,014%/year</a:t>
            </a:r>
            <a:br>
              <a:rPr lang="en-US" dirty="0" smtClean="0"/>
            </a:br>
            <a:r>
              <a:rPr lang="en-US" dirty="0" smtClean="0"/>
              <a:t>(11.14</a:t>
            </a:r>
            <a:r>
              <a:rPr lang="en-US" dirty="0"/>
              <a:t>×</a:t>
            </a:r>
            <a:r>
              <a:rPr lang="en-US" dirty="0" smtClean="0"/>
              <a:t>/year)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64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Cap Equation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392" y="1828800"/>
                <a:ext cx="8783516" cy="48006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What does </a:t>
                </a:r>
                <a:r>
                  <a:rPr lang="en-US" dirty="0" err="1" smtClean="0"/>
                  <a:t>Bitcoin’s</a:t>
                </a:r>
                <a:r>
                  <a:rPr lang="en-US" dirty="0" smtClean="0"/>
                  <a:t> price or market capitalization really mean, in terms of what is happening with the currency at the level of individual users?</a:t>
                </a:r>
              </a:p>
              <a:p>
                <a:r>
                  <a:rPr lang="en-US" dirty="0" smtClean="0"/>
                  <a:t>Some definitions:</a:t>
                </a:r>
              </a:p>
              <a:p>
                <a:pPr lvl="1"/>
                <a:r>
                  <a:rPr lang="en-US" i="1" dirty="0"/>
                  <a:t>P</a:t>
                </a:r>
                <a:r>
                  <a:rPr lang="en-US" dirty="0"/>
                  <a:t> = Price of 1 </a:t>
                </a:r>
                <a:r>
                  <a:rPr lang="en-US" dirty="0" err="1"/>
                  <a:t>bitcoin</a:t>
                </a:r>
                <a:r>
                  <a:rPr lang="en-US" dirty="0"/>
                  <a:t> in </a:t>
                </a:r>
                <a:r>
                  <a:rPr lang="en-US" dirty="0" smtClean="0"/>
                  <a:t>(U.S. dollars, say).</a:t>
                </a:r>
                <a:endParaRPr lang="en-US" dirty="0"/>
              </a:p>
              <a:p>
                <a:pPr lvl="1"/>
                <a:r>
                  <a:rPr lang="en-US" i="1" dirty="0"/>
                  <a:t>Q</a:t>
                </a:r>
                <a:r>
                  <a:rPr lang="en-US" dirty="0"/>
                  <a:t> = Quantity of </a:t>
                </a:r>
                <a:r>
                  <a:rPr lang="en-US" dirty="0" err="1" smtClean="0"/>
                  <a:t>bitcoins</a:t>
                </a:r>
                <a:r>
                  <a:rPr lang="en-US" dirty="0" smtClean="0"/>
                  <a:t> </a:t>
                </a:r>
                <a:r>
                  <a:rPr lang="en-US" dirty="0"/>
                  <a:t>in circulation. </a:t>
                </a:r>
                <a:endParaRPr lang="en-US" dirty="0" smtClean="0"/>
              </a:p>
              <a:p>
                <a:pPr lvl="1"/>
                <a:r>
                  <a:rPr lang="en-US" i="1" dirty="0" smtClean="0"/>
                  <a:t>C</a:t>
                </a:r>
                <a:r>
                  <a:rPr lang="en-US" dirty="0" smtClean="0"/>
                  <a:t> = Market capitalization of </a:t>
                </a:r>
                <a:r>
                  <a:rPr lang="en-US" dirty="0" err="1" smtClean="0"/>
                  <a:t>Bitcoin</a:t>
                </a:r>
                <a:r>
                  <a:rPr lang="en-US" dirty="0" smtClean="0"/>
                  <a:t> (defined as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PQ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i="1" dirty="0" smtClean="0"/>
                  <a:t>N</a:t>
                </a:r>
                <a:r>
                  <a:rPr lang="en-US" dirty="0" smtClean="0"/>
                  <a:t> = Number of users of </a:t>
                </a:r>
                <a:r>
                  <a:rPr lang="en-US" dirty="0" err="1" smtClean="0"/>
                  <a:t>Bitcoin</a:t>
                </a:r>
                <a:endParaRPr lang="en-US" dirty="0" smtClean="0"/>
              </a:p>
              <a:p>
                <a:pPr lvl="1"/>
                <a:r>
                  <a:rPr lang="en-US" i="1" dirty="0" smtClean="0"/>
                  <a:t>V</a:t>
                </a:r>
                <a:r>
                  <a:rPr lang="en-US" dirty="0" smtClean="0"/>
                  <a:t> = Average value (in dollars, say) that a user wishes to / feels confident keeping in </a:t>
                </a:r>
                <a:r>
                  <a:rPr lang="en-US" dirty="0" err="1" smtClean="0"/>
                  <a:t>Bitcoin</a:t>
                </a:r>
                <a:r>
                  <a:rPr lang="en-US" dirty="0" smtClean="0"/>
                  <a:t> form.</a:t>
                </a:r>
              </a:p>
              <a:p>
                <a:r>
                  <a:rPr lang="en-US" dirty="0" smtClean="0"/>
                  <a:t>Then, at market equilibrium, we can derive the following simple, fundamental equations concerning the market capitalization </a:t>
                </a:r>
                <a:r>
                  <a:rPr lang="en-US" i="1" dirty="0" smtClean="0"/>
                  <a:t>C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bitcoin</a:t>
                </a:r>
                <a:r>
                  <a:rPr lang="en-US" dirty="0" smtClean="0"/>
                  <a:t> price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Otherwise, average users will buy/sell </a:t>
                </a:r>
                <a:r>
                  <a:rPr lang="en-US" dirty="0" err="1" smtClean="0"/>
                  <a:t>bitcoins</a:t>
                </a:r>
                <a:r>
                  <a:rPr lang="en-US" dirty="0" smtClean="0"/>
                  <a:t> until equilibrium is reached.</a:t>
                </a:r>
              </a:p>
              <a:p>
                <a:r>
                  <a:rPr lang="en-US" i="1" dirty="0" smtClean="0"/>
                  <a:t>Q</a:t>
                </a:r>
                <a:r>
                  <a:rPr lang="en-US" dirty="0" smtClean="0"/>
                  <a:t> increases only gradually...  Thus, exponentially increasing </a:t>
                </a:r>
                <a:r>
                  <a:rPr lang="en-US" dirty="0" err="1" smtClean="0"/>
                  <a:t>bitcoin</a:t>
                </a:r>
                <a:r>
                  <a:rPr lang="en-US" dirty="0" smtClean="0"/>
                  <a:t> </a:t>
                </a:r>
                <a:r>
                  <a:rPr lang="en-US" dirty="0"/>
                  <a:t>price </a:t>
                </a:r>
                <a:r>
                  <a:rPr lang="en-US" i="1" dirty="0"/>
                  <a:t>P</a:t>
                </a:r>
                <a:r>
                  <a:rPr lang="en-US" dirty="0"/>
                  <a:t> or </a:t>
                </a:r>
                <a:r>
                  <a:rPr lang="en-US" dirty="0" smtClean="0"/>
                  <a:t>market capitalization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suggests corresponding exponential increase in the user base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, or user confidence (expressed as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), or some of both.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392" y="1828800"/>
                <a:ext cx="8783516" cy="4800600"/>
              </a:xfrm>
              <a:blipFill rotWithShape="0">
                <a:blip r:embed="rId2" cstate="print"/>
                <a:stretch>
                  <a:fillRect l="-139" t="-1904" r="-763" b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1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grasshillalpacas.com/images/small_contour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773" y="3183139"/>
            <a:ext cx="970946" cy="11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Merchants Accepting </a:t>
            </a:r>
            <a:r>
              <a:rPr lang="en-US" dirty="0" err="1" smtClean="0"/>
              <a:t>Bitcoin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(Plus 10,000s of Others)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http://www.jlsa.com/wp-content/uploads/2012/05/overstock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7" y="1759031"/>
            <a:ext cx="4028236" cy="13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mingtrend.com/wp-content/uploads/2012/10/zyng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923" y="1781421"/>
            <a:ext cx="4044622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c/ca/Wordpress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77" y="3313351"/>
            <a:ext cx="3959225" cy="8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dditstatic.com/about/assets/reddit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392" y="2986472"/>
            <a:ext cx="3002592" cy="10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actic-trips.com/images/gal101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236" y="4483873"/>
            <a:ext cx="3959225" cy="15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ennethauthor.files.wordpress.com/2012/03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175" y="4454624"/>
            <a:ext cx="1841849" cy="18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mpedjjewelry.com/Websites/stampedjjewelry/images/etsy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040" y="4419722"/>
            <a:ext cx="2622130" cy="12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oney2020.com/sites/default/files/gyft_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938" y="5491209"/>
            <a:ext cx="2370842" cy="12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4.bp.blogspot.com/-bsj-ZIqS9Hg/UpGzx4wqEhI/AAAAAAAAADE/2a8g136khlE/s320/namecheap-log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01" b="24356"/>
          <a:stretch/>
        </p:blipFill>
        <p:spPr bwMode="auto">
          <a:xfrm>
            <a:off x="5666266" y="5704175"/>
            <a:ext cx="3048000" cy="8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emorydealers.com/skin/frontend/memory-dealers/memory-dealers/images/log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973" y="2384445"/>
            <a:ext cx="1714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upload.wikimedia.org/wikipedia/commons/d/da/CheapAir-Logo(dec201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648" y="4173822"/>
            <a:ext cx="2563341" cy="8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trikeapps.com/assets/60/screenshot-large-khan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44" r="19866"/>
          <a:stretch/>
        </p:blipFill>
        <p:spPr bwMode="auto">
          <a:xfrm>
            <a:off x="7941049" y="4209930"/>
            <a:ext cx="1051612" cy="15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5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Key Ingredients of </a:t>
            </a:r>
            <a:r>
              <a:rPr lang="en-US" dirty="0" err="1" smtClean="0"/>
              <a:t>Bitcoin’s</a:t>
            </a:r>
            <a:r>
              <a:rPr lang="en-US" dirty="0" smtClean="0"/>
              <a:t> Core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880"/>
            <a:ext cx="8229600" cy="4844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Basic cryptographic primitives:</a:t>
            </a:r>
          </a:p>
          <a:p>
            <a:pPr lvl="1"/>
            <a:r>
              <a:rPr lang="en-US" dirty="0" smtClean="0"/>
              <a:t>One-way cryptographic hash functions:</a:t>
            </a:r>
          </a:p>
          <a:p>
            <a:pPr lvl="2"/>
            <a:r>
              <a:rPr lang="en-US" dirty="0" smtClean="0"/>
              <a:t>Specifically:  SHA-256, RIPEMD-160</a:t>
            </a:r>
          </a:p>
          <a:p>
            <a:pPr lvl="1"/>
            <a:r>
              <a:rPr lang="en-US" dirty="0" smtClean="0"/>
              <a:t>Public-key (asymmetric) digital signature systems:</a:t>
            </a:r>
          </a:p>
          <a:p>
            <a:pPr lvl="2"/>
            <a:r>
              <a:rPr lang="en-US" dirty="0" smtClean="0"/>
              <a:t>Namely: Elliptic Curve Digital Signature Algorithm (ECDSA)</a:t>
            </a:r>
          </a:p>
          <a:p>
            <a:pPr lvl="3"/>
            <a:r>
              <a:rPr lang="en-US" dirty="0" smtClean="0"/>
              <a:t>more specifically, using the secp256k1 curve</a:t>
            </a:r>
          </a:p>
          <a:p>
            <a:r>
              <a:rPr lang="en-US" dirty="0" smtClean="0"/>
              <a:t>Various higher-level functions built on those elements: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</a:t>
            </a:r>
            <a:r>
              <a:rPr lang="en-US" dirty="0" err="1" smtClean="0"/>
              <a:t>Merkle</a:t>
            </a:r>
            <a:r>
              <a:rPr lang="en-US" dirty="0" smtClean="0"/>
              <a:t> hash trees, </a:t>
            </a:r>
            <a:r>
              <a:rPr lang="en-US" dirty="0" err="1" smtClean="0"/>
              <a:t>Hashcash</a:t>
            </a:r>
            <a:r>
              <a:rPr lang="en-US" dirty="0" smtClean="0"/>
              <a:t> proof-of-work, distributed timestamp service</a:t>
            </a:r>
          </a:p>
          <a:p>
            <a:r>
              <a:rPr lang="en-US" dirty="0" smtClean="0"/>
              <a:t>Other important aspects of </a:t>
            </a:r>
            <a:r>
              <a:rPr lang="en-US" dirty="0" err="1" smtClean="0"/>
              <a:t>Bitcoin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Peer-to-Peer (P2P) networking – no central server!</a:t>
            </a:r>
          </a:p>
          <a:p>
            <a:pPr lvl="2"/>
            <a:r>
              <a:rPr lang="en-US" i="1" dirty="0" smtClean="0"/>
              <a:t>A </a:t>
            </a:r>
            <a:r>
              <a:rPr lang="en-US" i="1" dirty="0" err="1" smtClean="0"/>
              <a:t>lá</a:t>
            </a:r>
            <a:r>
              <a:rPr lang="en-US" i="1" dirty="0" smtClean="0"/>
              <a:t> </a:t>
            </a:r>
            <a:r>
              <a:rPr lang="en-US" dirty="0" err="1" smtClean="0"/>
              <a:t>Bittorrent</a:t>
            </a:r>
            <a:r>
              <a:rPr lang="en-US" dirty="0" smtClean="0"/>
              <a:t>, </a:t>
            </a:r>
            <a:r>
              <a:rPr lang="en-US" dirty="0" err="1" smtClean="0"/>
              <a:t>gnutella</a:t>
            </a:r>
            <a:r>
              <a:rPr lang="en-US" dirty="0" smtClean="0"/>
              <a:t>, </a:t>
            </a:r>
            <a:r>
              <a:rPr lang="en-US" i="1" dirty="0" smtClean="0"/>
              <a:t>etc.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Source </a:t>
            </a:r>
            <a:r>
              <a:rPr lang="en-US" dirty="0" smtClean="0"/>
              <a:t>development process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github.com/bitcoin/bitcoin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8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Hashes &amp; </a:t>
            </a:r>
            <a:br>
              <a:rPr lang="en-US" dirty="0" smtClean="0"/>
            </a:br>
            <a:r>
              <a:rPr lang="en-US" dirty="0" smtClean="0"/>
              <a:t>Public-Key Digital Signature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One-way cryptographic hash functions: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Public-key digital signature systems: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475596" y="2607363"/>
            <a:ext cx="2518323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Arbitarily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-large data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to be hashed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891624" y="2603148"/>
            <a:ext cx="1758816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Hash code,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fb3e8b10a62f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3993919" y="2573468"/>
            <a:ext cx="1893657" cy="352435"/>
          </a:xfrm>
          <a:custGeom>
            <a:avLst/>
            <a:gdLst>
              <a:gd name="connsiteX0" fmla="*/ 0 w 1895475"/>
              <a:gd name="connsiteY0" fmla="*/ 381010 h 381010"/>
              <a:gd name="connsiteX1" fmla="*/ 933450 w 1895475"/>
              <a:gd name="connsiteY1" fmla="*/ 10 h 381010"/>
              <a:gd name="connsiteX2" fmla="*/ 1895475 w 1895475"/>
              <a:gd name="connsiteY2" fmla="*/ 371485 h 3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475" h="381010">
                <a:moveTo>
                  <a:pt x="0" y="381010"/>
                </a:moveTo>
                <a:cubicBezTo>
                  <a:pt x="308769" y="191303"/>
                  <a:pt x="617538" y="1597"/>
                  <a:pt x="933450" y="10"/>
                </a:cubicBezTo>
                <a:cubicBezTo>
                  <a:pt x="1249362" y="-1577"/>
                  <a:pt x="1572418" y="184954"/>
                  <a:pt x="1895475" y="371485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10800000">
            <a:off x="3993918" y="2984158"/>
            <a:ext cx="1893657" cy="352435"/>
          </a:xfrm>
          <a:custGeom>
            <a:avLst/>
            <a:gdLst>
              <a:gd name="connsiteX0" fmla="*/ 0 w 1895475"/>
              <a:gd name="connsiteY0" fmla="*/ 381010 h 381010"/>
              <a:gd name="connsiteX1" fmla="*/ 933450 w 1895475"/>
              <a:gd name="connsiteY1" fmla="*/ 10 h 381010"/>
              <a:gd name="connsiteX2" fmla="*/ 1895475 w 1895475"/>
              <a:gd name="connsiteY2" fmla="*/ 371485 h 3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475" h="381010">
                <a:moveTo>
                  <a:pt x="0" y="381010"/>
                </a:moveTo>
                <a:cubicBezTo>
                  <a:pt x="308769" y="191303"/>
                  <a:pt x="617538" y="1597"/>
                  <a:pt x="933450" y="10"/>
                </a:cubicBezTo>
                <a:cubicBezTo>
                  <a:pt x="1249362" y="-1577"/>
                  <a:pt x="1572418" y="184954"/>
                  <a:pt x="1895475" y="371485"/>
                </a:cubicBezTo>
              </a:path>
            </a:pathLst>
          </a:custGeom>
          <a:noFill/>
          <a:ln w="28575" cap="flat" cmpd="sng" algn="ctr">
            <a:solidFill>
              <a:srgbClr val="FA320A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8494" y="253862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Easy!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2929" y="328475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(to find </a:t>
            </a:r>
            <a:r>
              <a:rPr lang="en-US" u="sng" dirty="0" smtClean="0">
                <a:solidFill>
                  <a:srgbClr val="FF0000"/>
                </a:solidFill>
              </a:rPr>
              <a:t>any</a:t>
            </a:r>
            <a:r>
              <a:rPr lang="en-US" dirty="0" smtClean="0">
                <a:solidFill>
                  <a:srgbClr val="FF0000"/>
                </a:solidFill>
              </a:rPr>
              <a:t> info)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012793" y="4257624"/>
            <a:ext cx="2836668" cy="19202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8557" y="4234541"/>
            <a:ext cx="22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Signer’s private domain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250852" y="4626956"/>
            <a:ext cx="909223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Private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key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243303" y="4780844"/>
            <a:ext cx="728084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RNG</a:t>
            </a:r>
          </a:p>
        </p:txBody>
      </p:sp>
      <p:cxnSp>
        <p:nvCxnSpPr>
          <p:cNvPr id="25" name="Straight Arrow Connector 24"/>
          <p:cNvCxnSpPr>
            <a:endCxn id="22" idx="1"/>
          </p:cNvCxnSpPr>
          <p:nvPr/>
        </p:nvCxnSpPr>
        <p:spPr bwMode="auto">
          <a:xfrm>
            <a:off x="2971387" y="4980899"/>
            <a:ext cx="27946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409286" y="4625740"/>
            <a:ext cx="838691" cy="707886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Public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Key</a:t>
            </a:r>
          </a:p>
        </p:txBody>
      </p:sp>
      <p:cxnSp>
        <p:nvCxnSpPr>
          <p:cNvPr id="28" name="Straight Arrow Connector 27"/>
          <p:cNvCxnSpPr>
            <a:stCxn id="22" idx="3"/>
          </p:cNvCxnSpPr>
          <p:nvPr/>
        </p:nvCxnSpPr>
        <p:spPr bwMode="auto">
          <a:xfrm flipV="1">
            <a:off x="4160075" y="4979683"/>
            <a:ext cx="1249211" cy="1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5380433" y="5435399"/>
            <a:ext cx="896399" cy="707886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Signed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97896" y="5425330"/>
            <a:ext cx="931665" cy="707886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 to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1629561" y="5789342"/>
            <a:ext cx="57397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2203535" y="5563635"/>
            <a:ext cx="2546624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Signature generation</a:t>
            </a:r>
          </a:p>
        </p:txBody>
      </p:sp>
      <p:cxnSp>
        <p:nvCxnSpPr>
          <p:cNvPr id="41" name="Straight Arrow Connector 40"/>
          <p:cNvCxnSpPr>
            <a:endCxn id="30" idx="1"/>
          </p:cNvCxnSpPr>
          <p:nvPr/>
        </p:nvCxnSpPr>
        <p:spPr bwMode="auto">
          <a:xfrm>
            <a:off x="4750159" y="5789342"/>
            <a:ext cx="63027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6" name="Straight Arrow Connector 45"/>
          <p:cNvCxnSpPr>
            <a:stCxn id="22" idx="2"/>
          </p:cNvCxnSpPr>
          <p:nvPr/>
        </p:nvCxnSpPr>
        <p:spPr bwMode="auto">
          <a:xfrm flipH="1">
            <a:off x="3705463" y="5334842"/>
            <a:ext cx="1" cy="22879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7" name="Rounded Rectangle 46"/>
          <p:cNvSpPr/>
          <p:nvPr/>
        </p:nvSpPr>
        <p:spPr bwMode="auto">
          <a:xfrm>
            <a:off x="6536013" y="4257624"/>
            <a:ext cx="1811192" cy="192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47956" y="4234541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6762082" y="4795017"/>
            <a:ext cx="776525" cy="1077218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ture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verifi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4676" y="5071908"/>
            <a:ext cx="523436" cy="523436"/>
          </a:xfrm>
          <a:prstGeom prst="rect">
            <a:avLst/>
          </a:prstGeom>
        </p:spPr>
      </p:pic>
      <p:cxnSp>
        <p:nvCxnSpPr>
          <p:cNvPr id="52" name="Curved Connector 51"/>
          <p:cNvCxnSpPr>
            <a:stCxn id="26" idx="3"/>
          </p:cNvCxnSpPr>
          <p:nvPr/>
        </p:nvCxnSpPr>
        <p:spPr bwMode="auto">
          <a:xfrm>
            <a:off x="6247977" y="4979683"/>
            <a:ext cx="514105" cy="253172"/>
          </a:xfrm>
          <a:prstGeom prst="curved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Curved Connector 53"/>
          <p:cNvCxnSpPr>
            <a:stCxn id="30" idx="3"/>
          </p:cNvCxnSpPr>
          <p:nvPr/>
        </p:nvCxnSpPr>
        <p:spPr bwMode="auto">
          <a:xfrm flipV="1">
            <a:off x="6276832" y="5486026"/>
            <a:ext cx="485250" cy="303316"/>
          </a:xfrm>
          <a:prstGeom prst="curved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49" idx="3"/>
            <a:endCxn id="50" idx="1"/>
          </p:cNvCxnSpPr>
          <p:nvPr/>
        </p:nvCxnSpPr>
        <p:spPr bwMode="auto">
          <a:xfrm>
            <a:off x="7538607" y="5333626"/>
            <a:ext cx="226069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9951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Bitcoin</a:t>
            </a:r>
            <a:r>
              <a:rPr lang="en-US" dirty="0" smtClean="0"/>
              <a:t> Works</a:t>
            </a:r>
            <a:br>
              <a:rPr lang="en-US" dirty="0" smtClean="0"/>
            </a:br>
            <a:r>
              <a:rPr lang="en-US" dirty="0" smtClean="0"/>
              <a:t>(Basic Outline)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Anonymous accounts are associated with ECSDA public keys, identified by public </a:t>
            </a:r>
            <a:r>
              <a:rPr lang="en-US" i="1" dirty="0" smtClean="0"/>
              <a:t>addresses</a:t>
            </a:r>
            <a:r>
              <a:rPr lang="en-US" dirty="0" smtClean="0"/>
              <a:t> (hashed from public key)</a:t>
            </a:r>
          </a:p>
          <a:p>
            <a:pPr lvl="1"/>
            <a:r>
              <a:rPr lang="en-US" dirty="0" smtClean="0"/>
              <a:t>Each account has a current balance (denominated in </a:t>
            </a:r>
            <a:r>
              <a:rPr lang="en-US" dirty="0" err="1" smtClean="0"/>
              <a:t>bitcoins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 a typical </a:t>
            </a:r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i="1" dirty="0" smtClean="0"/>
              <a:t>transaction</a:t>
            </a:r>
            <a:r>
              <a:rPr lang="en-US" dirty="0" smtClean="0"/>
              <a:t>, the owner of some account(s) signs a transaction order,</a:t>
            </a:r>
          </a:p>
          <a:p>
            <a:pPr lvl="1"/>
            <a:r>
              <a:rPr lang="en-US" dirty="0" smtClean="0"/>
              <a:t>Thereby deeding coins (received in previous transactions) from his accounts to a set of destination addresses.</a:t>
            </a:r>
          </a:p>
          <a:p>
            <a:r>
              <a:rPr lang="en-US" i="1" dirty="0" smtClean="0"/>
              <a:t>Full nodes</a:t>
            </a:r>
            <a:r>
              <a:rPr lang="en-US" dirty="0" smtClean="0"/>
              <a:t> (running the core </a:t>
            </a:r>
            <a:r>
              <a:rPr lang="en-US" dirty="0" err="1" smtClean="0"/>
              <a:t>Bitcoin</a:t>
            </a:r>
            <a:r>
              <a:rPr lang="en-US" dirty="0" smtClean="0"/>
              <a:t> client) keep track of the distributed account ledger called the </a:t>
            </a:r>
            <a:r>
              <a:rPr lang="en-US" i="1" dirty="0" err="1" smtClean="0"/>
              <a:t>blockchain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Each block contains a set of newly confirmed transactions, a timestamp, and a </a:t>
            </a:r>
            <a:r>
              <a:rPr lang="en-US" i="1" dirty="0" smtClean="0"/>
              <a:t>proof of work</a:t>
            </a:r>
            <a:r>
              <a:rPr lang="en-US" dirty="0" smtClean="0"/>
              <a:t> (based on </a:t>
            </a:r>
            <a:r>
              <a:rPr lang="en-US" dirty="0" err="1" smtClean="0"/>
              <a:t>Hashcash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The POW prevents new blocks from being created too quickly.</a:t>
            </a:r>
          </a:p>
          <a:p>
            <a:r>
              <a:rPr lang="en-US" i="1" dirty="0" smtClean="0"/>
              <a:t>Miners</a:t>
            </a:r>
            <a:r>
              <a:rPr lang="en-US" dirty="0" smtClean="0"/>
              <a:t> (running an extended client) create new blocks, and receive a predetermined reward (plus optional transaction fees).</a:t>
            </a:r>
          </a:p>
          <a:p>
            <a:pPr lvl="1"/>
            <a:r>
              <a:rPr lang="en-US" dirty="0" smtClean="0"/>
              <a:t>Newly created blocks build on (link back to) previous ones.  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Transaction – Basic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70" name="Picture 2" descr="File:Bitcoin Transaction Visual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952624"/>
            <a:ext cx="68770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62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 of Talk (Summarized) 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7303062" cy="479048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classic CS problem for digital cash:</a:t>
            </a:r>
            <a:endParaRPr lang="en-US" dirty="0"/>
          </a:p>
          <a:p>
            <a:pPr lvl="1"/>
            <a:r>
              <a:rPr lang="en-US" dirty="0" smtClean="0"/>
              <a:t>The “Double-Spending Problem”</a:t>
            </a:r>
          </a:p>
          <a:p>
            <a:r>
              <a:rPr lang="en-US" dirty="0" smtClean="0"/>
              <a:t>Essentially solved in 2009 by </a:t>
            </a:r>
            <a:r>
              <a:rPr lang="en-US" i="1" dirty="0" err="1" smtClean="0"/>
              <a:t>Bitcoin</a:t>
            </a:r>
            <a:endParaRPr lang="en-US" i="1" dirty="0" smtClean="0"/>
          </a:p>
          <a:p>
            <a:pPr lvl="1"/>
            <a:r>
              <a:rPr lang="en-US" dirty="0" smtClean="0"/>
              <a:t>A distributed, P2P digital currency protocol</a:t>
            </a:r>
          </a:p>
          <a:p>
            <a:pPr lvl="1"/>
            <a:r>
              <a:rPr lang="en-US" dirty="0" smtClean="0"/>
              <a:t>Has grown rapidly, worth &gt;$10B today</a:t>
            </a:r>
          </a:p>
          <a:p>
            <a:r>
              <a:rPr lang="en-US" dirty="0" smtClean="0"/>
              <a:t>But, the solution has other applications!</a:t>
            </a:r>
          </a:p>
          <a:p>
            <a:pPr lvl="1"/>
            <a:r>
              <a:rPr lang="en-US" dirty="0" err="1" smtClean="0"/>
              <a:t>Bitcoin’s</a:t>
            </a:r>
            <a:r>
              <a:rPr lang="en-US" dirty="0" smtClean="0"/>
              <a:t> distributed consensus </a:t>
            </a:r>
            <a:br>
              <a:rPr lang="en-US" dirty="0" smtClean="0"/>
            </a:br>
            <a:r>
              <a:rPr lang="en-US" dirty="0" smtClean="0"/>
              <a:t>mechanism addresses an even more </a:t>
            </a:r>
            <a:br>
              <a:rPr lang="en-US" dirty="0" smtClean="0"/>
            </a:br>
            <a:r>
              <a:rPr lang="en-US" dirty="0" smtClean="0"/>
              <a:t>general CS problem of “Byzantine </a:t>
            </a:r>
            <a:br>
              <a:rPr lang="en-US" dirty="0" smtClean="0"/>
            </a:br>
            <a:r>
              <a:rPr lang="en-US" dirty="0" smtClean="0"/>
              <a:t>Agreement” among distributed parties</a:t>
            </a:r>
          </a:p>
          <a:p>
            <a:pPr lvl="2"/>
            <a:r>
              <a:rPr lang="en-US" dirty="0" smtClean="0"/>
              <a:t>Many applications:  Name registration, </a:t>
            </a:r>
            <a:br>
              <a:rPr lang="en-US" dirty="0" smtClean="0"/>
            </a:br>
            <a:r>
              <a:rPr lang="en-US" dirty="0" smtClean="0"/>
              <a:t>electronic voting, digital fundraising/</a:t>
            </a:r>
            <a:r>
              <a:rPr lang="en-US" dirty="0" err="1" smtClean="0"/>
              <a:t>stakeholding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distributed autonomous corporations, digital law, </a:t>
            </a:r>
            <a:r>
              <a:rPr lang="en-US" i="1" dirty="0" smtClean="0"/>
              <a:t>etc.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A new organizing principle for civilization?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2C18546-5E2E-4391-A39B-DDBBA2BAAA19}" type="datetime1">
              <a:rPr lang="en-US" smtClean="0"/>
              <a:pPr/>
              <a:t>1/14/2014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M. Frank, FAMU-FSU Coll. of Eng.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594E5B-2101-451E-A862-D25F7D6E84CE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6" name="Picture 2" descr="http://upload.wikimedia.org/wikipedia/commons/5/50/Bitco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799" y="2665314"/>
            <a:ext cx="1349544" cy="133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privacysurgeon.org/blog/wp-content/uploads/2013/04/digital-cash-620x2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4" t="5990" r="3565" b="6489"/>
          <a:stretch/>
        </p:blipFill>
        <p:spPr bwMode="auto">
          <a:xfrm>
            <a:off x="6894413" y="1772492"/>
            <a:ext cx="2103930" cy="8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799" y="5458332"/>
            <a:ext cx="1287328" cy="1334304"/>
          </a:xfrm>
          <a:prstGeom prst="rect">
            <a:avLst/>
          </a:prstGeom>
        </p:spPr>
      </p:pic>
      <p:pic>
        <p:nvPicPr>
          <p:cNvPr id="28676" name="Picture 4" descr="Distributed operating systems"/>
          <p:cNvPicPr>
            <a:picLocks noChangeAspect="1" noChangeArrowheads="1"/>
          </p:cNvPicPr>
          <p:nvPr/>
        </p:nvPicPr>
        <p:blipFill>
          <a:blip r:embed="rId5" cstate="print"/>
          <a:srcRect r="54218" b="7289"/>
          <a:stretch>
            <a:fillRect/>
          </a:stretch>
        </p:blipFill>
        <p:spPr bwMode="auto">
          <a:xfrm>
            <a:off x="7209517" y="4103916"/>
            <a:ext cx="1803854" cy="137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4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 – Basic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146" name="Picture 2" descr="http://upload.wikimedia.org/wikipedia/commons/2/24/Bitcoinpaymentverifi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37" y="2025179"/>
            <a:ext cx="8755715" cy="38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52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Hashcash</a:t>
            </a:r>
            <a:r>
              <a:rPr lang="en-US" dirty="0" smtClean="0"/>
              <a:t> Proof-of-Work Function</a:t>
            </a:r>
            <a:br>
              <a:rPr lang="en-US" dirty="0" smtClean="0"/>
            </a:br>
            <a:r>
              <a:rPr lang="en-US" dirty="0" smtClean="0"/>
              <a:t>(as used in </a:t>
            </a:r>
            <a:r>
              <a:rPr lang="en-US" dirty="0" err="1" smtClean="0"/>
              <a:t>Bitcoin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Take the block header (including nonce), and hash it with:  </a:t>
                </a:r>
                <a:r>
                  <a:rPr lang="en-US" sz="2400" b="1" i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hash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=SHA256(SHA256(</a:t>
                </a:r>
                <a:r>
                  <a:rPr lang="en-US" sz="2400" b="1" i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lvl="1"/>
                <a:r>
                  <a:rPr lang="en-US" dirty="0" smtClean="0">
                    <a:cs typeface="Courier New" panose="02070309020205020404" pitchFamily="49" charset="0"/>
                  </a:rPr>
                  <a:t>Compare resulting 256-bit number with the current </a:t>
                </a:r>
                <a:r>
                  <a:rPr lang="en-US" i="1" dirty="0" smtClean="0">
                    <a:cs typeface="Courier New" panose="02070309020205020404" pitchFamily="49" charset="0"/>
                  </a:rPr>
                  <a:t>target</a:t>
                </a:r>
                <a:r>
                  <a:rPr lang="en-US" dirty="0" smtClean="0">
                    <a:cs typeface="Courier New" panose="02070309020205020404" pitchFamily="49" charset="0"/>
                  </a:rPr>
                  <a:t>.</a:t>
                </a:r>
              </a:p>
              <a:p>
                <a:pPr lvl="2"/>
                <a:r>
                  <a:rPr lang="en-US" i="1" dirty="0" smtClean="0">
                    <a:cs typeface="Courier New" panose="02070309020205020404" pitchFamily="49" charset="0"/>
                  </a:rPr>
                  <a:t>target</a:t>
                </a:r>
                <a:r>
                  <a:rPr lang="en-US" dirty="0" smtClean="0">
                    <a:cs typeface="Courier New" panose="02070309020205020404" pitchFamily="49" charset="0"/>
                  </a:rPr>
                  <a:t> = </a:t>
                </a:r>
                <a:r>
                  <a:rPr lang="en-US" i="1" dirty="0" err="1" smtClean="0">
                    <a:cs typeface="Courier New" panose="02070309020205020404" pitchFamily="49" charset="0"/>
                  </a:rPr>
                  <a:t>maxtarget</a:t>
                </a:r>
                <a:r>
                  <a:rPr lang="en-US" dirty="0" smtClean="0">
                    <a:cs typeface="Courier New" panose="02070309020205020404" pitchFamily="49" charset="0"/>
                  </a:rPr>
                  <a:t> / </a:t>
                </a:r>
                <a:r>
                  <a:rPr lang="en-US" i="1" dirty="0" smtClean="0">
                    <a:cs typeface="Courier New" panose="02070309020205020404" pitchFamily="49" charset="0"/>
                  </a:rPr>
                  <a:t>difficulty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𝑚𝑎𝑥𝑡𝑎𝑟𝑔𝑒𝑡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(2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208</m:t>
                        </m:r>
                      </m:sup>
                    </m:sSup>
                    <m:r>
                      <a:rPr lang="en-US" sz="21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] </m:t>
                    </m:r>
                  </m:oMath>
                </a14:m>
                <a:endParaRPr lang="en-US" i="1" dirty="0" smtClean="0"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 smtClean="0">
                    <a:cs typeface="Courier New" panose="02070309020205020404" pitchFamily="49" charset="0"/>
                  </a:rPr>
                  <a:t>If </a:t>
                </a:r>
                <a:r>
                  <a:rPr lang="en-US" i="1" dirty="0" smtClean="0">
                    <a:cs typeface="Courier New" panose="02070309020205020404" pitchFamily="49" charset="0"/>
                  </a:rPr>
                  <a:t>hash</a:t>
                </a:r>
                <a:r>
                  <a:rPr lang="en-US" dirty="0" smtClean="0">
                    <a:cs typeface="Courier New" panose="02070309020205020404" pitchFamily="49" charset="0"/>
                  </a:rPr>
                  <a:t> &lt; </a:t>
                </a:r>
                <a:r>
                  <a:rPr lang="en-US" i="1" dirty="0" smtClean="0">
                    <a:cs typeface="Courier New" panose="02070309020205020404" pitchFamily="49" charset="0"/>
                  </a:rPr>
                  <a:t>target</a:t>
                </a:r>
                <a:r>
                  <a:rPr lang="en-US" dirty="0" smtClean="0">
                    <a:cs typeface="Courier New" panose="02070309020205020404" pitchFamily="49" charset="0"/>
                  </a:rPr>
                  <a:t>, you win the lottery!  Else, try another nonce…</a:t>
                </a:r>
              </a:p>
              <a:p>
                <a:pPr lvl="1"/>
                <a:r>
                  <a:rPr lang="en-US" dirty="0" err="1" smtClean="0">
                    <a:cs typeface="Courier New" panose="02070309020205020404" pitchFamily="49" charset="0"/>
                  </a:rPr>
                  <a:t>Bitcoin’s</a:t>
                </a:r>
                <a:r>
                  <a:rPr lang="en-US" dirty="0" smtClean="0">
                    <a:cs typeface="Courier New" panose="02070309020205020404" pitchFamily="49" charset="0"/>
                  </a:rPr>
                  <a:t> difficulty is automatically adjusted every 2 wks.</a:t>
                </a:r>
                <a:endParaRPr lang="en-US" i="1" dirty="0" smtClean="0"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 smtClean="0">
                    <a:cs typeface="Courier New" panose="02070309020205020404" pitchFamily="49" charset="0"/>
                  </a:rPr>
                  <a:t>Keeps average rate of mining fairly steady &amp; on-schedule</a:t>
                </a:r>
              </a:p>
              <a:p>
                <a:pPr lvl="2"/>
                <a:r>
                  <a:rPr lang="en-US" dirty="0" smtClean="0">
                    <a:cs typeface="Courier New" panose="02070309020205020404" pitchFamily="49" charset="0"/>
                  </a:rPr>
                  <a:t>Current </a:t>
                </a:r>
                <a:r>
                  <a:rPr lang="en-US" dirty="0" err="1" smtClean="0">
                    <a:cs typeface="Courier New" panose="02070309020205020404" pitchFamily="49" charset="0"/>
                  </a:rPr>
                  <a:t>Bitcoin</a:t>
                </a:r>
                <a:r>
                  <a:rPr lang="en-US" dirty="0" smtClean="0">
                    <a:cs typeface="Courier New" panose="02070309020205020404" pitchFamily="49" charset="0"/>
                  </a:rPr>
                  <a:t> target (as of 1/12/2014):</a:t>
                </a:r>
              </a:p>
              <a:p>
                <a:pPr lvl="3"/>
                <a:r>
                  <a:rPr lang="en-US" sz="1600" dirty="0" smtClean="0">
                    <a:solidFill>
                      <a:srgbClr val="800080"/>
                    </a:solidFill>
                    <a:cs typeface="Courier New" panose="02070309020205020404" pitchFamily="49" charset="0"/>
                  </a:rPr>
                  <a:t>0x</a:t>
                </a:r>
                <a:r>
                  <a:rPr lang="en-US" sz="1600" dirty="0" smtClean="0">
                    <a:solidFill>
                      <a:srgbClr val="800080"/>
                    </a:solidFill>
                  </a:rPr>
                  <a:t>0000000000000002666600000000000000000000000000000000000000000000</a:t>
                </a:r>
              </a:p>
              <a:p>
                <a:pPr lvl="2"/>
                <a:r>
                  <a:rPr lang="en-US" dirty="0" smtClean="0">
                    <a:cs typeface="Courier New" panose="02070309020205020404" pitchFamily="49" charset="0"/>
                  </a:rPr>
                  <a:t>Chances of winning the </a:t>
                </a:r>
                <a:r>
                  <a:rPr lang="en-US" dirty="0" err="1" smtClean="0">
                    <a:cs typeface="Courier New" panose="02070309020205020404" pitchFamily="49" charset="0"/>
                  </a:rPr>
                  <a:t>Bitcoin</a:t>
                </a:r>
                <a:r>
                  <a:rPr lang="en-US" dirty="0" smtClean="0">
                    <a:cs typeface="Courier New" panose="02070309020205020404" pitchFamily="49" charset="0"/>
                  </a:rPr>
                  <a:t> lottery (per attempt) are currently only 1 in ~7.7 quintillion!</a:t>
                </a:r>
              </a:p>
              <a:p>
                <a:pPr lvl="3"/>
                <a:r>
                  <a:rPr lang="en-US" dirty="0" smtClean="0">
                    <a:cs typeface="Courier New" panose="02070309020205020404" pitchFamily="49" charset="0"/>
                  </a:rPr>
                  <a:t>Yet – the </a:t>
                </a:r>
                <a:r>
                  <a:rPr lang="en-US" dirty="0" err="1" smtClean="0">
                    <a:cs typeface="Courier New" panose="02070309020205020404" pitchFamily="49" charset="0"/>
                  </a:rPr>
                  <a:t>Bitcoin</a:t>
                </a:r>
                <a:r>
                  <a:rPr lang="en-US" dirty="0" smtClean="0">
                    <a:cs typeface="Courier New" panose="02070309020205020404" pitchFamily="49" charset="0"/>
                  </a:rPr>
                  <a:t> mining network is collectively so powerful that the lottery still gets won about once every 10 minutes on average!</a:t>
                </a:r>
                <a:endParaRPr lang="en-US" dirty="0">
                  <a:cs typeface="Courier New" panose="02070309020205020404" pitchFamily="49" charset="0"/>
                </a:endParaRPr>
              </a:p>
              <a:p>
                <a:pPr lvl="3"/>
                <a:endParaRPr lang="en-US" dirty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519" t="-209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1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Network – Aggregate Speed</a:t>
            </a:r>
            <a:br>
              <a:rPr lang="en-US" dirty="0" smtClean="0"/>
            </a:br>
            <a:r>
              <a:rPr lang="en-US" dirty="0" smtClean="0"/>
              <a:t>And POW Difficulty – Last 10 mo.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 descr="http://bitcoin.sipa.be/spe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7" r="1615"/>
          <a:stretch/>
        </p:blipFill>
        <p:spPr bwMode="auto">
          <a:xfrm>
            <a:off x="762000" y="1771651"/>
            <a:ext cx="7563192" cy="47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3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Bitcoin’s</a:t>
            </a:r>
            <a:r>
              <a:rPr lang="en-US" dirty="0" smtClean="0"/>
              <a:t> Core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9" y="1767254"/>
            <a:ext cx="8774723" cy="48621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Can view the main job of </a:t>
            </a:r>
            <a:r>
              <a:rPr lang="en-US" dirty="0" err="1" smtClean="0"/>
              <a:t>Bitcoin</a:t>
            </a:r>
            <a:r>
              <a:rPr lang="en-US" dirty="0" smtClean="0"/>
              <a:t> network as implementing a </a:t>
            </a:r>
            <a:r>
              <a:rPr lang="en-US" i="1" dirty="0" smtClean="0"/>
              <a:t>distributed </a:t>
            </a:r>
            <a:r>
              <a:rPr lang="en-US" i="1" dirty="0" err="1" smtClean="0"/>
              <a:t>timestamping</a:t>
            </a:r>
            <a:r>
              <a:rPr lang="en-US" dirty="0" smtClean="0"/>
              <a:t> function, which effectively </a:t>
            </a:r>
            <a:r>
              <a:rPr lang="en-US" i="1" dirty="0" smtClean="0"/>
              <a:t>serializes</a:t>
            </a:r>
            <a:r>
              <a:rPr lang="en-US" dirty="0" smtClean="0"/>
              <a:t> </a:t>
            </a:r>
            <a:r>
              <a:rPr lang="en-US" dirty="0" err="1" smtClean="0"/>
              <a:t>Bitcoin</a:t>
            </a:r>
            <a:r>
              <a:rPr lang="en-US" dirty="0" smtClean="0"/>
              <a:t> transactions</a:t>
            </a:r>
          </a:p>
          <a:p>
            <a:pPr lvl="1"/>
            <a:r>
              <a:rPr lang="en-US" i="1" dirty="0" smtClean="0"/>
              <a:t>I.e.</a:t>
            </a:r>
            <a:r>
              <a:rPr lang="en-US" dirty="0" smtClean="0"/>
              <a:t>, puts them in a definite sequential order</a:t>
            </a:r>
          </a:p>
          <a:p>
            <a:r>
              <a:rPr lang="en-US" dirty="0" smtClean="0"/>
              <a:t>The reason to serialize transactions is to decide, in case someone tried to spend the same coins twice (or more), which of those attempts was </a:t>
            </a:r>
            <a:r>
              <a:rPr lang="en-US" i="1" dirty="0" smtClean="0"/>
              <a:t>first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effectively prevents double-spending!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(and later) attempts to spend the same coins are simply ignored</a:t>
            </a:r>
          </a:p>
          <a:p>
            <a:r>
              <a:rPr lang="en-US" dirty="0" smtClean="0"/>
              <a:t>Distributed </a:t>
            </a:r>
            <a:r>
              <a:rPr lang="en-US" dirty="0" err="1" smtClean="0"/>
              <a:t>timestamping</a:t>
            </a:r>
            <a:r>
              <a:rPr lang="en-US" dirty="0" smtClean="0"/>
              <a:t> is an example of </a:t>
            </a:r>
            <a:r>
              <a:rPr lang="en-US" i="1" dirty="0" smtClean="0"/>
              <a:t>distributed consensus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set of widely-separated entities arriving at unanimous (or near-unanimous) agreement on some decision(s).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Bitcoin</a:t>
            </a:r>
            <a:r>
              <a:rPr lang="en-US" dirty="0" smtClean="0"/>
              <a:t>, any dispute re: transaction order is automatically resolved via a very simple arbitration mechanism:</a:t>
            </a:r>
          </a:p>
          <a:p>
            <a:pPr lvl="1"/>
            <a:r>
              <a:rPr lang="en-US" dirty="0" smtClean="0"/>
              <a:t>Whichever full node happens to find the proof-of-work solution first, is the one that gets to decide which of any conflicting transactions to accept!</a:t>
            </a:r>
          </a:p>
          <a:p>
            <a:r>
              <a:rPr lang="en-US" dirty="0" smtClean="0"/>
              <a:t>In other words, </a:t>
            </a:r>
            <a:r>
              <a:rPr lang="en-US" b="1" dirty="0" smtClean="0"/>
              <a:t>computational power </a:t>
            </a:r>
            <a:r>
              <a:rPr lang="en-US" b="1" dirty="0" smtClean="0">
                <a:sym typeface="Wingdings" panose="05000000000000000000" pitchFamily="2" charset="2"/>
              </a:rPr>
              <a:t> decision-making authority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We’ll talk more later about other applications of this principle…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details of how </a:t>
            </a:r>
            <a:br>
              <a:rPr lang="en-US" dirty="0" smtClean="0"/>
            </a:br>
            <a:r>
              <a:rPr lang="en-US" dirty="0" smtClean="0"/>
              <a:t>distributed consensus is achieved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Suppose two mining nodes (A and B) happen to announce a new block at about the same time – who wins in that case?</a:t>
            </a:r>
          </a:p>
          <a:p>
            <a:pPr lvl="1"/>
            <a:r>
              <a:rPr lang="en-US" dirty="0" smtClean="0"/>
              <a:t>Some set of mining nodes will build on A’s </a:t>
            </a:r>
            <a:br>
              <a:rPr lang="en-US" dirty="0" smtClean="0"/>
            </a:br>
            <a:r>
              <a:rPr lang="en-US" dirty="0" smtClean="0"/>
              <a:t>block, and some set will build on B’s block.</a:t>
            </a:r>
          </a:p>
          <a:p>
            <a:pPr lvl="2"/>
            <a:r>
              <a:rPr lang="en-US" dirty="0" smtClean="0"/>
              <a:t>However, one set of nodes will be faster than </a:t>
            </a:r>
            <a:br>
              <a:rPr lang="en-US" dirty="0" smtClean="0"/>
            </a:br>
            <a:r>
              <a:rPr lang="en-US" dirty="0" smtClean="0"/>
              <a:t>the other, and will produce new blocks faster.</a:t>
            </a:r>
          </a:p>
          <a:p>
            <a:pPr lvl="1"/>
            <a:r>
              <a:rPr lang="en-US" b="1" dirty="0" smtClean="0"/>
              <a:t>Important:  </a:t>
            </a:r>
            <a:r>
              <a:rPr lang="en-US" dirty="0" smtClean="0"/>
              <a:t>All nodes on the network are </a:t>
            </a:r>
            <a:br>
              <a:rPr lang="en-US" dirty="0" smtClean="0"/>
            </a:br>
            <a:r>
              <a:rPr lang="en-US" dirty="0" smtClean="0"/>
              <a:t>programmed to work on the longest chain!</a:t>
            </a:r>
          </a:p>
          <a:p>
            <a:pPr lvl="2"/>
            <a:r>
              <a:rPr lang="en-US" dirty="0" smtClean="0"/>
              <a:t>Eventually one chain becomes clearly longer than</a:t>
            </a:r>
            <a:br>
              <a:rPr lang="en-US" dirty="0" smtClean="0"/>
            </a:br>
            <a:r>
              <a:rPr lang="en-US" dirty="0" smtClean="0"/>
              <a:t>the other, and as all nodes shift to work on that one, consensus is thereby achieved.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4" name="Picture 4" descr="File:Blockchai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193" y="2637692"/>
            <a:ext cx="1445053" cy="38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82999" y="353450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4847" y="353450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381" y="523142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0265" y="523142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8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Distributed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Bitcoin</a:t>
            </a:r>
            <a:r>
              <a:rPr lang="en-US" dirty="0" smtClean="0"/>
              <a:t>, nodes achieve distributed consensus as to </a:t>
            </a:r>
            <a:r>
              <a:rPr lang="en-US" i="1" dirty="0" smtClean="0"/>
              <a:t>one</a:t>
            </a:r>
            <a:r>
              <a:rPr lang="en-US" dirty="0" smtClean="0"/>
              <a:t> decision:  What is the sequence of valid transactions making up the </a:t>
            </a:r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However, the same protocol could be use to attain consensus about </a:t>
            </a:r>
            <a:r>
              <a:rPr lang="en-US" i="1" dirty="0" smtClean="0"/>
              <a:t>anything</a:t>
            </a:r>
            <a:r>
              <a:rPr lang="en-US" dirty="0" smtClean="0"/>
              <a:t> – so long as the decision made is included/encoded into the block data.</a:t>
            </a:r>
          </a:p>
          <a:p>
            <a:r>
              <a:rPr lang="en-US" dirty="0" smtClean="0"/>
              <a:t>A distributed consensus mechanism such as </a:t>
            </a:r>
            <a:r>
              <a:rPr lang="en-US" dirty="0" err="1" smtClean="0"/>
              <a:t>Bitcoin’s</a:t>
            </a:r>
            <a:r>
              <a:rPr lang="en-US" dirty="0" smtClean="0"/>
              <a:t> can be used to solve the very general classic CS problem of </a:t>
            </a:r>
            <a:r>
              <a:rPr lang="en-US" i="1" dirty="0" smtClean="0"/>
              <a:t>Byzantine agreement:</a:t>
            </a:r>
            <a:endParaRPr lang="en-US" dirty="0" smtClean="0"/>
          </a:p>
          <a:p>
            <a:pPr lvl="1"/>
            <a:r>
              <a:rPr lang="en-US" dirty="0" smtClean="0"/>
              <a:t>How can </a:t>
            </a:r>
            <a:r>
              <a:rPr lang="en-US" i="1" dirty="0" smtClean="0"/>
              <a:t>N</a:t>
            </a:r>
            <a:r>
              <a:rPr lang="en-US" dirty="0" smtClean="0"/>
              <a:t> distributed notes reliably come to an agreement if communications between them could be arbitrarily interrupted/corrupted by attackers?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1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“Byzantine Generals”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32" name="Picture 8" descr="http://3.bp.blogspot.com/-45aq8BlFoI0/ToGQ8O4DasI/AAAAAAAAAGE/4uG0Nz2n4cE/s1600/1.jpg"/>
          <p:cNvPicPr>
            <a:picLocks noChangeAspect="1" noChangeArrowheads="1"/>
          </p:cNvPicPr>
          <p:nvPr/>
        </p:nvPicPr>
        <p:blipFill>
          <a:blip r:embed="rId2" cstate="print"/>
          <a:srcRect r="4934" b="18513"/>
          <a:stretch>
            <a:fillRect/>
          </a:stretch>
        </p:blipFill>
        <p:spPr bwMode="auto">
          <a:xfrm>
            <a:off x="231775" y="4822371"/>
            <a:ext cx="2345464" cy="1469572"/>
          </a:xfrm>
          <a:prstGeom prst="rect">
            <a:avLst/>
          </a:prstGeom>
          <a:noFill/>
        </p:spPr>
      </p:pic>
      <p:pic>
        <p:nvPicPr>
          <p:cNvPr id="1034" name="Picture 10" descr="http://folk.uio.no/arnsteio/DBXin6mm/byzantium/01_overview03.jpg"/>
          <p:cNvPicPr>
            <a:picLocks noChangeAspect="1" noChangeArrowheads="1"/>
          </p:cNvPicPr>
          <p:nvPr/>
        </p:nvPicPr>
        <p:blipFill>
          <a:blip r:embed="rId3" cstate="print"/>
          <a:srcRect l="10421" t="44971" r="22532" b="6571"/>
          <a:stretch>
            <a:fillRect/>
          </a:stretch>
        </p:blipFill>
        <p:spPr bwMode="auto">
          <a:xfrm>
            <a:off x="6792686" y="4950278"/>
            <a:ext cx="2351314" cy="1416133"/>
          </a:xfrm>
          <a:prstGeom prst="rect">
            <a:avLst/>
          </a:prstGeom>
          <a:noFill/>
        </p:spPr>
      </p:pic>
      <p:pic>
        <p:nvPicPr>
          <p:cNvPr id="1036" name="Picture 12" descr="http://www.fanaticus.org/DBA/images/armies/III64b.jpg"/>
          <p:cNvPicPr>
            <a:picLocks noChangeAspect="1" noChangeArrowheads="1"/>
          </p:cNvPicPr>
          <p:nvPr/>
        </p:nvPicPr>
        <p:blipFill>
          <a:blip r:embed="rId4" cstate="print"/>
          <a:srcRect t="6397" b="18550"/>
          <a:stretch>
            <a:fillRect/>
          </a:stretch>
        </p:blipFill>
        <p:spPr bwMode="auto">
          <a:xfrm>
            <a:off x="3218316" y="1820636"/>
            <a:ext cx="2707367" cy="1361419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/>
          <a:srcRect l="4677" t="18369" r="57970" b="26232"/>
          <a:stretch>
            <a:fillRect/>
          </a:stretch>
        </p:blipFill>
        <p:spPr bwMode="auto">
          <a:xfrm>
            <a:off x="2900362" y="3429000"/>
            <a:ext cx="3800475" cy="21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http://3.bp.blogspot.com/-3TeKYVs9oKA/T7Gyy8pp4BI/AAAAAAAAAaI/TI9W7k_9rSU/s1600/Action%2Bshot%2Bgeneral%2Bin%2Bfront%2Bof%2Bvaragi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0851" y="1885949"/>
            <a:ext cx="2129248" cy="1322795"/>
          </a:xfrm>
          <a:prstGeom prst="rect">
            <a:avLst/>
          </a:prstGeom>
          <a:noFill/>
        </p:spPr>
      </p:pic>
      <p:pic>
        <p:nvPicPr>
          <p:cNvPr id="1046" name="Picture 22" descr="http://saracens.files.wordpress.com/2011/02/turk-knigh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2775"/>
            <a:ext cx="2606675" cy="1946317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 bwMode="auto">
          <a:xfrm rot="2018080">
            <a:off x="2273895" y="3031599"/>
            <a:ext cx="952500" cy="79480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7839717">
            <a:off x="6317939" y="3031598"/>
            <a:ext cx="952500" cy="79480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2483050">
            <a:off x="6209081" y="4827741"/>
            <a:ext cx="952500" cy="79480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9913924">
            <a:off x="2290224" y="4686226"/>
            <a:ext cx="952500" cy="79480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4095750" y="3031599"/>
            <a:ext cx="952500" cy="79480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6563" marR="0" indent="-4365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5229" y="5617027"/>
            <a:ext cx="4185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Generals must coordinate armies for attack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Messages may be intercepted/forged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Some generals could be turncoats!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Applications of Byzantine Agreement / </a:t>
            </a:r>
            <a:r>
              <a:rPr lang="en-US" dirty="0"/>
              <a:t>Distributed Consensus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Distributed unique-name registration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</a:t>
            </a:r>
            <a:r>
              <a:rPr lang="en-US" dirty="0" err="1" smtClean="0"/>
              <a:t>Namecoin</a:t>
            </a:r>
            <a:r>
              <a:rPr lang="en-US" dirty="0" smtClean="0"/>
              <a:t>, distributed replacement for DNS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Reliable P2P delivery of encrypted messages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</a:t>
            </a:r>
            <a:r>
              <a:rPr lang="en-US" dirty="0" err="1" smtClean="0"/>
              <a:t>Bitmessage</a:t>
            </a:r>
            <a:r>
              <a:rPr lang="en-US" dirty="0" smtClean="0"/>
              <a:t>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Distributed electronic markets (</a:t>
            </a:r>
            <a:r>
              <a:rPr lang="en-US" i="1" dirty="0" smtClean="0"/>
              <a:t>e.g.</a:t>
            </a:r>
            <a:r>
              <a:rPr lang="en-US" dirty="0" smtClean="0"/>
              <a:t> Ripple)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Secure electronic voting!</a:t>
            </a:r>
          </a:p>
          <a:p>
            <a:pPr lvl="1"/>
            <a:r>
              <a:rPr lang="en-US" dirty="0" smtClean="0"/>
              <a:t>Record candidate selections in </a:t>
            </a:r>
            <a:r>
              <a:rPr lang="en-US" dirty="0" err="1" smtClean="0"/>
              <a:t>Txns</a:t>
            </a:r>
            <a:r>
              <a:rPr lang="en-US" dirty="0" smtClean="0"/>
              <a:t>/blocks</a:t>
            </a:r>
          </a:p>
          <a:p>
            <a:pPr lvl="2"/>
            <a:r>
              <a:rPr lang="en-US" dirty="0" smtClean="0"/>
              <a:t>Mining pools function like political parties</a:t>
            </a:r>
            <a:endParaRPr lang="en-US" dirty="0"/>
          </a:p>
          <a:p>
            <a:pPr lvl="1"/>
            <a:r>
              <a:rPr lang="en-US" dirty="0" smtClean="0"/>
              <a:t>Caveat:  Not really “1-person/1-vote” </a:t>
            </a:r>
          </a:p>
          <a:p>
            <a:pPr lvl="2"/>
            <a:r>
              <a:rPr lang="en-US" dirty="0" smtClean="0"/>
              <a:t>More like “1 </a:t>
            </a:r>
            <a:r>
              <a:rPr lang="en-US" dirty="0" err="1" smtClean="0"/>
              <a:t>Ghash</a:t>
            </a:r>
            <a:r>
              <a:rPr lang="en-US" dirty="0" smtClean="0"/>
              <a:t>/1 vote” or “1 BTC/1 vote”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3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Intriguing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Issuing Stock w/o Underwriters or Banks</a:t>
            </a:r>
          </a:p>
          <a:p>
            <a:pPr lvl="1"/>
            <a:r>
              <a:rPr lang="en-US" dirty="0" smtClean="0"/>
              <a:t>Just create a </a:t>
            </a:r>
            <a:r>
              <a:rPr lang="en-US" dirty="0" err="1" smtClean="0"/>
              <a:t>cryptocoin</a:t>
            </a:r>
            <a:r>
              <a:rPr lang="en-US" dirty="0" smtClean="0"/>
              <a:t> representing your shares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, </a:t>
            </a:r>
            <a:r>
              <a:rPr lang="en-US" dirty="0" err="1" smtClean="0"/>
              <a:t>Invictus</a:t>
            </a:r>
            <a:r>
              <a:rPr lang="en-US" dirty="0" smtClean="0"/>
              <a:t> Innovation Incorporated’s </a:t>
            </a:r>
            <a:r>
              <a:rPr lang="en-US" i="1" dirty="0" err="1" smtClean="0"/>
              <a:t>ProtoShares</a:t>
            </a:r>
            <a:endParaRPr lang="en-US" i="1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Digital Autonomous Corporations (III’s idea)</a:t>
            </a:r>
          </a:p>
          <a:p>
            <a:pPr lvl="1"/>
            <a:r>
              <a:rPr lang="en-US" dirty="0" err="1" smtClean="0"/>
              <a:t>Bitcoin</a:t>
            </a:r>
            <a:r>
              <a:rPr lang="en-US" dirty="0" smtClean="0"/>
              <a:t> can be viewed as the first example of these</a:t>
            </a:r>
          </a:p>
          <a:p>
            <a:pPr lvl="1"/>
            <a:r>
              <a:rPr lang="en-US" dirty="0" smtClean="0"/>
              <a:t>A DAC reliably executes the “corporate charter” that’s encoded in its open-source codebase</a:t>
            </a:r>
          </a:p>
          <a:p>
            <a:pPr lvl="2"/>
            <a:r>
              <a:rPr lang="en-US" dirty="0" smtClean="0"/>
              <a:t>Its algorithm is the CEO, human ops are like employee-owners, and are paid in ‘shares of stock’ (the DAC’s coin)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Secure pseudonymous digital identities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III’s </a:t>
            </a:r>
            <a:r>
              <a:rPr lang="en-US" dirty="0" err="1" smtClean="0"/>
              <a:t>Keyhotee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8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Reinventing the fundamental organizing principles of human civilization?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828799"/>
            <a:ext cx="8880231" cy="4724401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E.g.</a:t>
            </a:r>
            <a:r>
              <a:rPr lang="en-US" dirty="0" smtClean="0"/>
              <a:t> could we make a distributed-consensus-based legal system?</a:t>
            </a:r>
          </a:p>
          <a:p>
            <a:pPr lvl="1"/>
            <a:r>
              <a:rPr lang="en-US" dirty="0" smtClean="0"/>
              <a:t>The system’s “laws” are encoded into the open-source code-base of a </a:t>
            </a:r>
            <a:r>
              <a:rPr lang="en-US" dirty="0" err="1" smtClean="0"/>
              <a:t>blockchain</a:t>
            </a:r>
            <a:r>
              <a:rPr lang="en-US" dirty="0" smtClean="0"/>
              <a:t> network.  Initial code-base = the system’s constitution.</a:t>
            </a:r>
          </a:p>
          <a:p>
            <a:pPr lvl="1"/>
            <a:r>
              <a:rPr lang="en-US" dirty="0" smtClean="0"/>
              <a:t>All participants in the system can </a:t>
            </a:r>
            <a:r>
              <a:rPr lang="en-US" dirty="0"/>
              <a:t>(via messages embedded in </a:t>
            </a:r>
            <a:r>
              <a:rPr lang="en-US" dirty="0" smtClean="0"/>
              <a:t>transactions/blocks) propose changes to the law and “vote” on them.</a:t>
            </a:r>
            <a:endParaRPr lang="en-US" dirty="0"/>
          </a:p>
          <a:p>
            <a:pPr lvl="2"/>
            <a:r>
              <a:rPr lang="en-US" dirty="0" smtClean="0"/>
              <a:t>Changes to the law are represented in the form of patches to the open-source codebase, in some pre-defined patch language.</a:t>
            </a:r>
          </a:p>
          <a:p>
            <a:pPr lvl="1"/>
            <a:r>
              <a:rPr lang="en-US" dirty="0" smtClean="0"/>
              <a:t>As is runs, the node software </a:t>
            </a:r>
            <a:r>
              <a:rPr lang="en-US" i="1" dirty="0" smtClean="0"/>
              <a:t>modifies itself </a:t>
            </a:r>
            <a:r>
              <a:rPr lang="en-US" dirty="0" smtClean="0"/>
              <a:t>to </a:t>
            </a:r>
            <a:r>
              <a:rPr lang="en-US" dirty="0"/>
              <a:t>automatically </a:t>
            </a:r>
            <a:r>
              <a:rPr lang="en-US" dirty="0" smtClean="0"/>
              <a:t>incorporate changes that have been previously proposed, voted on by the community, and then accepted by </a:t>
            </a:r>
            <a:r>
              <a:rPr lang="en-US" dirty="0" err="1" smtClean="0"/>
              <a:t>blockchain</a:t>
            </a:r>
            <a:r>
              <a:rPr lang="en-US" dirty="0" smtClean="0"/>
              <a:t> consensus.</a:t>
            </a:r>
          </a:p>
          <a:p>
            <a:r>
              <a:rPr lang="en-US" dirty="0" smtClean="0"/>
              <a:t>Our old-fashioned, flawed, fallible human systems for politics, law, and governance could become obsolete!</a:t>
            </a:r>
          </a:p>
          <a:p>
            <a:pPr lvl="1"/>
            <a:r>
              <a:rPr lang="en-US" dirty="0" smtClean="0"/>
              <a:t>The new system is </a:t>
            </a:r>
            <a:r>
              <a:rPr lang="en-US" i="1" dirty="0" smtClean="0"/>
              <a:t>incorruptible</a:t>
            </a:r>
            <a:r>
              <a:rPr lang="en-US" dirty="0" smtClean="0"/>
              <a:t> – all changes to the law that occur are </a:t>
            </a:r>
            <a:r>
              <a:rPr lang="en-US" i="1" dirty="0" smtClean="0"/>
              <a:t>by definition </a:t>
            </a:r>
            <a:r>
              <a:rPr lang="en-US" dirty="0" smtClean="0"/>
              <a:t>legitimate, as per the original constitution and the automatically-arbitrated community consensus.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thestatelessman.com/wp-content/uploads/2013/05/bitcoin-logo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477" y="2895599"/>
            <a:ext cx="2100944" cy="21009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Distributed Digital Cash systems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Some early history</a:t>
            </a:r>
            <a:endParaRPr lang="en-US" dirty="0"/>
          </a:p>
          <a:p>
            <a:pPr lvl="1"/>
            <a:r>
              <a:rPr lang="en-US" dirty="0" smtClean="0"/>
              <a:t>Emergence of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err="1" smtClean="0"/>
              <a:t>Bitcoin</a:t>
            </a:r>
            <a:r>
              <a:rPr lang="en-US" dirty="0" smtClean="0"/>
              <a:t> works</a:t>
            </a:r>
          </a:p>
          <a:p>
            <a:pPr lvl="1"/>
            <a:r>
              <a:rPr lang="en-US" dirty="0" smtClean="0"/>
              <a:t>Cryptographic tools used</a:t>
            </a:r>
          </a:p>
          <a:p>
            <a:pPr lvl="1"/>
            <a:r>
              <a:rPr lang="en-US" dirty="0" smtClean="0"/>
              <a:t>Peer-to-peer protocol</a:t>
            </a:r>
          </a:p>
          <a:p>
            <a:r>
              <a:rPr lang="en-US" dirty="0" smtClean="0"/>
              <a:t>The Byzantine Agreement problem</a:t>
            </a:r>
          </a:p>
          <a:p>
            <a:pPr lvl="1"/>
            <a:r>
              <a:rPr lang="en-US" dirty="0" smtClean="0"/>
              <a:t>Distributed Consensus as a general solution</a:t>
            </a:r>
          </a:p>
          <a:p>
            <a:pPr lvl="1"/>
            <a:r>
              <a:rPr lang="en-US" dirty="0" smtClean="0"/>
              <a:t>Survey of (far-ranging!) applications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7649" name="Picture 1" descr="C:\Documents and Settings\Dr. Frank\Local Settings\Temporary Internet Files\Content.IE5\V2R8HCVY\MC9000548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811" y="1993271"/>
            <a:ext cx="2556804" cy="1620786"/>
          </a:xfrm>
          <a:prstGeom prst="rect">
            <a:avLst/>
          </a:prstGeom>
          <a:noFill/>
        </p:spPr>
      </p:pic>
      <p:pic>
        <p:nvPicPr>
          <p:cNvPr id="27653" name="Picture 5" descr="http://image.spreadshirt.com/image-server/v1/designs/11177909,width%3D178,height%3D178/Never-trust-byzantine-generals..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718" y="4724400"/>
            <a:ext cx="1736498" cy="173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83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Top-10 Largest </a:t>
            </a:r>
            <a:r>
              <a:rPr lang="en-US" dirty="0" err="1" smtClean="0"/>
              <a:t>Cryptocurrencies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(as of Jan. 11, 2014)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78735"/>
            <a:ext cx="6995886" cy="46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267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say (as some have) that </a:t>
            </a:r>
            <a:r>
              <a:rPr lang="en-US" dirty="0" err="1" smtClean="0"/>
              <a:t>Bitcoin</a:t>
            </a:r>
            <a:r>
              <a:rPr lang="en-US" dirty="0" smtClean="0"/>
              <a:t> is “just another payment system” is like saying the Internet is “just another communication medium”</a:t>
            </a:r>
          </a:p>
          <a:p>
            <a:pPr lvl="1"/>
            <a:r>
              <a:rPr lang="en-US" dirty="0" smtClean="0"/>
              <a:t>Rather, </a:t>
            </a:r>
            <a:r>
              <a:rPr lang="en-US" dirty="0" err="1" smtClean="0"/>
              <a:t>Bitcoin’s</a:t>
            </a:r>
            <a:r>
              <a:rPr lang="en-US" dirty="0" smtClean="0"/>
              <a:t> core technology is a fundamentally new kind of </a:t>
            </a:r>
            <a:r>
              <a:rPr lang="en-US" i="1" dirty="0" smtClean="0"/>
              <a:t>platform</a:t>
            </a:r>
            <a:r>
              <a:rPr lang="en-US" dirty="0" smtClean="0"/>
              <a:t> which opens the door to a vast new space of applications, based on </a:t>
            </a:r>
            <a:r>
              <a:rPr lang="en-US" dirty="0" err="1" smtClean="0"/>
              <a:t>Bitcoin’s</a:t>
            </a:r>
            <a:r>
              <a:rPr lang="en-US" dirty="0" smtClean="0"/>
              <a:t> revolutionary technological innovation of </a:t>
            </a:r>
            <a:r>
              <a:rPr lang="en-US" i="1" dirty="0" smtClean="0"/>
              <a:t>distributed consensus.</a:t>
            </a:r>
          </a:p>
          <a:p>
            <a:pPr lvl="2"/>
            <a:r>
              <a:rPr lang="en-US" dirty="0" smtClean="0"/>
              <a:t>Similarly to how the Internet is a new platform, based on its revolutionary technological innovation of its </a:t>
            </a:r>
            <a:r>
              <a:rPr lang="en-US" i="1" dirty="0" smtClean="0"/>
              <a:t>network stack</a:t>
            </a:r>
            <a:r>
              <a:rPr lang="en-US" dirty="0" smtClean="0"/>
              <a:t> separating applications from low-level data-transport plumbing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Bitcoin</a:t>
            </a:r>
            <a:r>
              <a:rPr lang="en-US" dirty="0" smtClean="0"/>
              <a:t> community is growing exponentially (~10×/year) and its adoption, applications, and diverse spin-offs are flourishing. </a:t>
            </a:r>
          </a:p>
          <a:p>
            <a:pPr lvl="1"/>
            <a:r>
              <a:rPr lang="en-US" dirty="0" smtClean="0"/>
              <a:t>I think, in </a:t>
            </a:r>
            <a:r>
              <a:rPr lang="en-US" dirty="0" err="1" smtClean="0"/>
              <a:t>Bitcoin</a:t>
            </a:r>
            <a:r>
              <a:rPr lang="en-US" dirty="0" smtClean="0"/>
              <a:t>, we are seeing the early stages of </a:t>
            </a:r>
            <a:r>
              <a:rPr lang="en-US" i="1" dirty="0" smtClean="0"/>
              <a:t>the </a:t>
            </a:r>
            <a:r>
              <a:rPr lang="en-US" dirty="0" smtClean="0"/>
              <a:t>most transformative revolution in technology &amp; society of our time.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55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Motivations for Digital 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Cash money (vs</a:t>
            </a:r>
            <a:r>
              <a:rPr lang="en-US" dirty="0"/>
              <a:t>. </a:t>
            </a:r>
            <a:r>
              <a:rPr lang="en-US" i="1" dirty="0"/>
              <a:t>e.g. </a:t>
            </a:r>
            <a:r>
              <a:rPr lang="en-US" dirty="0"/>
              <a:t>checks/</a:t>
            </a:r>
            <a:r>
              <a:rPr lang="en-US" dirty="0" err="1"/>
              <a:t>debit+credit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cards/EFT)</a:t>
            </a:r>
            <a:r>
              <a:rPr lang="en-US" dirty="0"/>
              <a:t> offers the following </a:t>
            </a:r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Anonymously transferrable, hard to trace</a:t>
            </a:r>
          </a:p>
          <a:p>
            <a:pPr lvl="1"/>
            <a:r>
              <a:rPr lang="en-US" dirty="0" smtClean="0"/>
              <a:t>Can be accepted with confidence, w. limited</a:t>
            </a:r>
            <a:br>
              <a:rPr lang="en-US" dirty="0" smtClean="0"/>
            </a:br>
            <a:r>
              <a:rPr lang="en-US" dirty="0" smtClean="0"/>
              <a:t>need to trust/consult a centralized authority</a:t>
            </a:r>
          </a:p>
          <a:p>
            <a:pPr lvl="1"/>
            <a:r>
              <a:rPr lang="en-US" dirty="0" smtClean="0"/>
              <a:t>Transactions are irreversible</a:t>
            </a:r>
          </a:p>
          <a:p>
            <a:r>
              <a:rPr lang="en-US" dirty="0" smtClean="0"/>
              <a:t>Certain kinds of cash money (</a:t>
            </a:r>
            <a:r>
              <a:rPr lang="en-US" i="1" dirty="0" smtClean="0"/>
              <a:t>e.g.</a:t>
            </a:r>
            <a:r>
              <a:rPr lang="en-US" dirty="0" smtClean="0"/>
              <a:t>, gold </a:t>
            </a:r>
            <a:br>
              <a:rPr lang="en-US" dirty="0" smtClean="0"/>
            </a:br>
            <a:r>
              <a:rPr lang="en-US" dirty="0" smtClean="0"/>
              <a:t>coins) have the additional advantage </a:t>
            </a:r>
            <a:br>
              <a:rPr lang="en-US" dirty="0" smtClean="0"/>
            </a:br>
            <a:r>
              <a:rPr lang="en-US" dirty="0" smtClean="0"/>
              <a:t>that their supply is fairly well limited</a:t>
            </a:r>
          </a:p>
          <a:p>
            <a:pPr lvl="1"/>
            <a:r>
              <a:rPr lang="en-US" dirty="0" smtClean="0"/>
              <a:t>Reliable as a long-term store of value</a:t>
            </a:r>
          </a:p>
          <a:p>
            <a:r>
              <a:rPr lang="en-US" dirty="0" smtClean="0"/>
              <a:t>Some ways digital cash &gt; physical cash:</a:t>
            </a:r>
          </a:p>
          <a:p>
            <a:pPr lvl="1"/>
            <a:r>
              <a:rPr lang="en-US" dirty="0" smtClean="0"/>
              <a:t>Instant long-distance transactions, </a:t>
            </a:r>
            <a:r>
              <a:rPr lang="en-US" dirty="0"/>
              <a:t>encrypted storage, </a:t>
            </a:r>
            <a:r>
              <a:rPr lang="en-US" dirty="0" smtClean="0"/>
              <a:t>backup copies, (in some systems) </a:t>
            </a:r>
            <a:r>
              <a:rPr lang="en-US" dirty="0" err="1" smtClean="0"/>
              <a:t>nonrepudiability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6" name="Picture 4" descr="http://www.bullionvault.com/guide/attach/Gold-coins/Gold_Eagle_Heads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581" y="3850073"/>
            <a:ext cx="1824209" cy="18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72" r="6421" b="11741"/>
          <a:stretch/>
        </p:blipFill>
        <p:spPr>
          <a:xfrm>
            <a:off x="7033846" y="1828800"/>
            <a:ext cx="2002935" cy="18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0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 Currencies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sovereign</a:t>
            </a:r>
            <a:r>
              <a:rPr lang="en-US" dirty="0"/>
              <a:t> </a:t>
            </a:r>
            <a:r>
              <a:rPr lang="en-US" dirty="0" smtClean="0"/>
              <a:t>(gov’t-issued) money today is what’s known as </a:t>
            </a:r>
            <a:r>
              <a:rPr lang="en-US" i="1" dirty="0" smtClean="0"/>
              <a:t>fiat</a:t>
            </a:r>
            <a:r>
              <a:rPr lang="en-US" dirty="0" smtClean="0"/>
              <a:t> currency.</a:t>
            </a:r>
          </a:p>
          <a:p>
            <a:pPr lvl="1"/>
            <a:r>
              <a:rPr lang="en-US" dirty="0" smtClean="0"/>
              <a:t>Not backed by gold or any other limited resource.</a:t>
            </a:r>
          </a:p>
          <a:p>
            <a:pPr lvl="2"/>
            <a:r>
              <a:rPr lang="en-US" dirty="0" smtClean="0"/>
              <a:t>True in U.S. since “Nixon shock” in 1971.</a:t>
            </a:r>
          </a:p>
          <a:p>
            <a:pPr lvl="1"/>
            <a:r>
              <a:rPr lang="en-US" dirty="0" smtClean="0"/>
              <a:t>Can be issued at will by government/central bank.</a:t>
            </a:r>
          </a:p>
          <a:p>
            <a:r>
              <a:rPr lang="en-US" dirty="0" smtClean="0"/>
              <a:t>The problem with this is that the money supply can increase without limit over time…</a:t>
            </a:r>
          </a:p>
          <a:p>
            <a:pPr lvl="1"/>
            <a:r>
              <a:rPr lang="en-US" dirty="0" smtClean="0"/>
              <a:t>Long-term supply inflation </a:t>
            </a:r>
            <a:r>
              <a:rPr lang="en-US" dirty="0" smtClean="0">
                <a:sym typeface="Wingdings" panose="05000000000000000000" pitchFamily="2" charset="2"/>
              </a:rPr>
              <a:t> declining value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Fiat is not a good long-term store of value!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http://upload.wikimedia.org/wikipedia/commons/a/a9/US_$100_1990_Federal_Reserve_Note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43" y="634365"/>
            <a:ext cx="2518250" cy="104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nthinker.com/articles/assets/Common_face_of_one_euro_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179" y="556472"/>
            <a:ext cx="1102674" cy="10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gpedia.net/data/currency/jpy/1000-yen-natsume-sose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372" y="820966"/>
            <a:ext cx="1697501" cy="8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6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Example: History of U.S. Dollar </a:t>
            </a:r>
            <a:br>
              <a:rPr lang="en-US" dirty="0" smtClean="0"/>
            </a:br>
            <a:r>
              <a:rPr lang="en-US" dirty="0" smtClean="0"/>
              <a:t>Value, Based on Consumer Price Index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6642894" y="3865150"/>
            <a:ext cx="326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source: measuringworth.com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6669371"/>
              </p:ext>
            </p:extLst>
          </p:nvPr>
        </p:nvGraphicFramePr>
        <p:xfrm>
          <a:off x="641839" y="1762639"/>
          <a:ext cx="7320083" cy="494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93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Digital Cash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notable prior efforts: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Chaum’s</a:t>
            </a:r>
            <a:r>
              <a:rPr lang="en-US" dirty="0" smtClean="0"/>
              <a:t> </a:t>
            </a:r>
            <a:r>
              <a:rPr lang="en-US" dirty="0" err="1" smtClean="0"/>
              <a:t>Ecash</a:t>
            </a:r>
            <a:r>
              <a:rPr lang="en-US" dirty="0" smtClean="0"/>
              <a:t> (seminal papers in 1982 &amp; 1988) </a:t>
            </a:r>
          </a:p>
          <a:p>
            <a:pPr lvl="2"/>
            <a:r>
              <a:rPr lang="en-US" dirty="0" smtClean="0"/>
              <a:t>Patented approach based on his “blind signatures” invention</a:t>
            </a:r>
          </a:p>
          <a:p>
            <a:pPr lvl="2"/>
            <a:r>
              <a:rPr lang="en-US" dirty="0" smtClean="0"/>
              <a:t>Founded </a:t>
            </a:r>
            <a:r>
              <a:rPr lang="en-US" dirty="0" err="1" smtClean="0"/>
              <a:t>DigiCash</a:t>
            </a:r>
            <a:r>
              <a:rPr lang="en-US" dirty="0" smtClean="0"/>
              <a:t> co., Netherlands in 1990 to commercialize idea</a:t>
            </a:r>
          </a:p>
          <a:p>
            <a:pPr lvl="3"/>
            <a:r>
              <a:rPr lang="en-US" dirty="0" smtClean="0"/>
              <a:t>Company went bankrupt in 1998!  -- Lots of management problems</a:t>
            </a:r>
          </a:p>
          <a:p>
            <a:pPr lvl="2"/>
            <a:r>
              <a:rPr lang="en-US" dirty="0" smtClean="0"/>
              <a:t>Depended on a trusted central clearinghouse for transactions</a:t>
            </a:r>
          </a:p>
          <a:p>
            <a:pPr lvl="1"/>
            <a:r>
              <a:rPr lang="en-US" dirty="0" smtClean="0"/>
              <a:t>Adam Back’s </a:t>
            </a:r>
            <a:r>
              <a:rPr lang="en-US" dirty="0" err="1" smtClean="0"/>
              <a:t>Hashcash</a:t>
            </a:r>
            <a:r>
              <a:rPr lang="en-US" dirty="0" smtClean="0"/>
              <a:t> (proposed in 1997)</a:t>
            </a:r>
          </a:p>
          <a:p>
            <a:pPr lvl="2"/>
            <a:r>
              <a:rPr lang="en-US" dirty="0" smtClean="0"/>
              <a:t>Computationally expensive “stamps” to prevent email spamming</a:t>
            </a:r>
          </a:p>
          <a:p>
            <a:pPr lvl="1"/>
            <a:r>
              <a:rPr lang="en-US" dirty="0" smtClean="0"/>
              <a:t>Wei Dai’s B-money (proposed in 1998)</a:t>
            </a:r>
          </a:p>
          <a:p>
            <a:pPr lvl="2"/>
            <a:r>
              <a:rPr lang="en-US" dirty="0" smtClean="0"/>
              <a:t>Incorporated </a:t>
            </a:r>
            <a:r>
              <a:rPr lang="en-US" dirty="0" err="1" smtClean="0"/>
              <a:t>Hashcash</a:t>
            </a:r>
            <a:r>
              <a:rPr lang="en-US" dirty="0" smtClean="0"/>
              <a:t> together with a distributed ledger</a:t>
            </a:r>
          </a:p>
          <a:p>
            <a:pPr lvl="1"/>
            <a:r>
              <a:rPr lang="en-US" dirty="0" smtClean="0"/>
              <a:t>Hal Finney’s Reusable Proofs-of-Work (RPOW)</a:t>
            </a:r>
          </a:p>
          <a:p>
            <a:pPr lvl="2"/>
            <a:r>
              <a:rPr lang="en-US" dirty="0" smtClean="0"/>
              <a:t>Under development in period 2004-2009.</a:t>
            </a:r>
          </a:p>
          <a:p>
            <a:pPr lvl="1"/>
            <a:r>
              <a:rPr lang="en-US" dirty="0" smtClean="0"/>
              <a:t>Nick Szabo’s </a:t>
            </a:r>
            <a:r>
              <a:rPr lang="en-US" dirty="0" err="1" smtClean="0"/>
              <a:t>Bitgold</a:t>
            </a:r>
            <a:r>
              <a:rPr lang="en-US" dirty="0" smtClean="0"/>
              <a:t> (1998-2005)</a:t>
            </a:r>
          </a:p>
          <a:p>
            <a:pPr lvl="2"/>
            <a:r>
              <a:rPr lang="en-US" dirty="0" smtClean="0"/>
              <a:t>Introduced chains of proofs-of-work (similar to </a:t>
            </a:r>
            <a:r>
              <a:rPr lang="en-US" dirty="0" err="1" smtClean="0"/>
              <a:t>Bitcoin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Still vulnerable to Sybil attacks (a.k.a. </a:t>
            </a:r>
            <a:r>
              <a:rPr lang="en-US" dirty="0" err="1" smtClean="0"/>
              <a:t>sockpuppets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1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Digital Cash </a:t>
            </a:r>
            <a:br>
              <a:rPr lang="en-US" dirty="0" smtClean="0"/>
            </a:br>
            <a:r>
              <a:rPr lang="en-US" strike="sngStrike" dirty="0" smtClean="0"/>
              <a:t>is</a:t>
            </a:r>
            <a:r>
              <a:rPr lang="en-US" dirty="0" smtClean="0"/>
              <a:t> </a:t>
            </a:r>
            <a:r>
              <a:rPr lang="en-US" i="1" dirty="0" smtClean="0"/>
              <a:t>used to be </a:t>
            </a:r>
            <a:r>
              <a:rPr lang="en-US" dirty="0" smtClean="0"/>
              <a:t>difficult to achieve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classic “double-spending problem:”</a:t>
            </a:r>
          </a:p>
          <a:p>
            <a:pPr lvl="1"/>
            <a:r>
              <a:rPr lang="en-US" dirty="0" smtClean="0"/>
              <a:t>What prevents me from sending (copies of) my digital cash to different parties, and thereby effectively spending it twice (or more times)?</a:t>
            </a:r>
          </a:p>
          <a:p>
            <a:pPr lvl="2"/>
            <a:r>
              <a:rPr lang="en-US" dirty="0" smtClean="0"/>
              <a:t>If recipients have to check back with a central authority to determine whether the cash was spent yet, that tends to ruin the anonymity property of the cash.</a:t>
            </a:r>
          </a:p>
          <a:p>
            <a:pPr lvl="3"/>
            <a:r>
              <a:rPr lang="en-US" dirty="0" smtClean="0"/>
              <a:t>Also, the central authority then becomes a single “point of failure” that needs to be trusted to do the right thing.</a:t>
            </a:r>
          </a:p>
          <a:p>
            <a:pPr lvl="4"/>
            <a:r>
              <a:rPr lang="en-US" dirty="0" err="1" smtClean="0"/>
              <a:t>Chaum’s</a:t>
            </a:r>
            <a:r>
              <a:rPr lang="en-US" dirty="0" smtClean="0"/>
              <a:t> </a:t>
            </a:r>
            <a:r>
              <a:rPr lang="en-US" dirty="0" err="1" smtClean="0"/>
              <a:t>Ecash</a:t>
            </a:r>
            <a:r>
              <a:rPr lang="en-US" dirty="0" smtClean="0"/>
              <a:t> scheme dealt with some of these problems, but not all.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38" y="594944"/>
            <a:ext cx="2804301" cy="1143000"/>
          </a:xfrm>
          <a:solidFill>
            <a:srgbClr val="FFFFFF">
              <a:alpha val="56863"/>
            </a:srgbClr>
          </a:solidFill>
        </p:spPr>
        <p:txBody>
          <a:bodyPr/>
          <a:lstStyle/>
          <a:p>
            <a:pPr algn="l"/>
            <a:r>
              <a:rPr lang="en-US" dirty="0" smtClean="0"/>
              <a:t>Introduction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9" y="1863969"/>
            <a:ext cx="4352194" cy="4689231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US" dirty="0" smtClean="0"/>
              <a:t>Aug. 18, 2008:</a:t>
            </a:r>
          </a:p>
          <a:p>
            <a:pPr marL="781050" lvl="1" indent="-342900"/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bitcoin.org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domain registered</a:t>
            </a:r>
          </a:p>
          <a:p>
            <a:pPr marL="342900" indent="-342900"/>
            <a:r>
              <a:rPr lang="en-US" dirty="0" smtClean="0"/>
              <a:t>Oct. 31, 2008:  </a:t>
            </a:r>
          </a:p>
          <a:p>
            <a:pPr marL="781050" lvl="1" indent="-342900"/>
            <a:r>
              <a:rPr lang="en-US" dirty="0" smtClean="0"/>
              <a:t>“Satoshi </a:t>
            </a:r>
            <a:r>
              <a:rPr lang="en-US" dirty="0" err="1" smtClean="0"/>
              <a:t>Nakamoto</a:t>
            </a:r>
            <a:r>
              <a:rPr lang="en-US" dirty="0" smtClean="0"/>
              <a:t>”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&lt;satoshi@vistomail.com&gt; </a:t>
            </a:r>
            <a:r>
              <a:rPr lang="en-US" dirty="0" smtClean="0"/>
              <a:t>announces </a:t>
            </a:r>
            <a:r>
              <a:rPr lang="en-US" dirty="0" err="1" smtClean="0"/>
              <a:t>Bitcoin</a:t>
            </a:r>
            <a:r>
              <a:rPr lang="en-US" dirty="0" smtClean="0"/>
              <a:t> to 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cryptography@metzdowd.com</a:t>
            </a:r>
            <a:r>
              <a:rPr lang="en-US" b="1" dirty="0" smtClean="0"/>
              <a:t> </a:t>
            </a:r>
            <a:r>
              <a:rPr lang="en-US" dirty="0" smtClean="0"/>
              <a:t>mailing list.</a:t>
            </a:r>
          </a:p>
          <a:p>
            <a:pPr lvl="2"/>
            <a:r>
              <a:rPr lang="en-US" dirty="0" smtClean="0"/>
              <a:t>A lively discussion ensues!</a:t>
            </a:r>
          </a:p>
          <a:p>
            <a:pPr marL="342900" indent="-342900"/>
            <a:r>
              <a:rPr lang="en-US" dirty="0" smtClean="0"/>
              <a:t>Jan. 3, 2009:</a:t>
            </a:r>
          </a:p>
          <a:p>
            <a:pPr lvl="1"/>
            <a:r>
              <a:rPr lang="en-US" dirty="0" smtClean="0"/>
              <a:t>Satoshi releases first (0.1) public version of </a:t>
            </a:r>
            <a:r>
              <a:rPr lang="en-US" dirty="0" err="1" smtClean="0"/>
              <a:t>Bitcoin</a:t>
            </a:r>
            <a:r>
              <a:rPr lang="en-US" dirty="0" smtClean="0"/>
              <a:t> client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410C-3FF8-48D4-B354-5E07EBB5C16C}" type="datetime1">
              <a:rPr lang="en-US" smtClean="0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Frank, FAMU-FSU Coll. of Eng.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8923-566B-4541-94AB-817229C934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1" y="0"/>
            <a:ext cx="466725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8389" y="1185495"/>
            <a:ext cx="1672450" cy="123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8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U-FSU-COE">
  <a:themeElements>
    <a:clrScheme name="FAMU-FSU-CO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FAMU-FSU-CO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36563" marR="0" indent="-436563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36563" marR="0" indent="-436563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AMU-FSU-CO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U-FSU-CO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U-FSU-CO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U-FSU-CO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U-FSU-CO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U-FSU-CO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U-FSU-CO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U-FSU-CO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U-FSU-CO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2162</Words>
  <Application>Microsoft Office PowerPoint</Application>
  <PresentationFormat>On-screen Show (4:3)</PresentationFormat>
  <Paragraphs>312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FAMU-FSU-COE</vt:lpstr>
      <vt:lpstr>Digital Cash, Bitcoin, and the Distributed Consensus Revolution</vt:lpstr>
      <vt:lpstr>Abstract of Talk (Summarized) </vt:lpstr>
      <vt:lpstr>Talk Outline</vt:lpstr>
      <vt:lpstr>Some Motivations for Digital Cash</vt:lpstr>
      <vt:lpstr>Fiat Currencies</vt:lpstr>
      <vt:lpstr>Example: History of U.S. Dollar  Value, Based on Consumer Price Index </vt:lpstr>
      <vt:lpstr>History of Digital Cash Research</vt:lpstr>
      <vt:lpstr>Why Distributed Digital Cash  is used to be difficult to achieve</vt:lpstr>
      <vt:lpstr>Introduction  of Bitcoin</vt:lpstr>
      <vt:lpstr>Some Properties of Bitcoin</vt:lpstr>
      <vt:lpstr>Bitcoin Supply Over Time (Inset: U.S. dollar supply over time)</vt:lpstr>
      <vt:lpstr>Bitcoin Price Growth</vt:lpstr>
      <vt:lpstr>Bitcoin Market Capitalization vs. Base U.S. currency in circulation</vt:lpstr>
      <vt:lpstr>Market Cap Equation</vt:lpstr>
      <vt:lpstr>Some Merchants Accepting Bitcoin (Plus 10,000s of Others)</vt:lpstr>
      <vt:lpstr>Some of the Key Ingredients of Bitcoin’s Core Technology</vt:lpstr>
      <vt:lpstr>Cryptographic Hashes &amp;  Public-Key Digital Signature Systems</vt:lpstr>
      <vt:lpstr>How Bitcoin Works (Basic Outline)</vt:lpstr>
      <vt:lpstr>Bitcoin Transaction – Basic Structure</vt:lpstr>
      <vt:lpstr>Bitcoin Blockchain – Basic Structure</vt:lpstr>
      <vt:lpstr>Hashcash Proof-of-Work Function (as used in Bitcoin)</vt:lpstr>
      <vt:lpstr>Bitcoin Network – Aggregate Speed And POW Difficulty – Last 10 mo.</vt:lpstr>
      <vt:lpstr>Bitcoin’s Core Innovation</vt:lpstr>
      <vt:lpstr>Some more details of how  distributed consensus is achieved</vt:lpstr>
      <vt:lpstr>Importance of Distributed Consensus</vt:lpstr>
      <vt:lpstr>“Byzantine Generals” problem</vt:lpstr>
      <vt:lpstr>Alternative Applications of Byzantine Agreement / Distributed Consensus </vt:lpstr>
      <vt:lpstr>Some Other Intriguing Applications</vt:lpstr>
      <vt:lpstr>Reinventing the fundamental organizing principles of human civilization?</vt:lpstr>
      <vt:lpstr>Top-10 Largest Cryptocurrencies (as of Jan. 11, 2014)</vt:lpstr>
      <vt:lpstr>Conclusion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Cash, Bitcoin and the Distributed Consensus revolution</dc:title>
  <dc:subject>Distributed Algorithms</dc:subject>
  <dc:creator>Michael Frank</dc:creator>
  <cp:keywords>Bitcoin, Digital Cash, Cryptocurrency, Distributed Consensus</cp:keywords>
  <cp:lastModifiedBy>Michael P. Frank</cp:lastModifiedBy>
  <cp:revision>176</cp:revision>
  <cp:lastPrinted>2005-09-28T17:42:40Z</cp:lastPrinted>
  <dcterms:created xsi:type="dcterms:W3CDTF">1601-01-01T00:00:00Z</dcterms:created>
  <dcterms:modified xsi:type="dcterms:W3CDTF">2014-01-14T20:56:53Z</dcterms:modified>
  <cp:category>Graduate Seminar Talks</cp:category>
  <cp:contentStatus>DRAFT</cp:contentStatus>
</cp:coreProperties>
</file>