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2" d="100"/>
          <a:sy n="152" d="100"/>
        </p:scale>
        <p:origin x="198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52438-C13E-4B23-85D3-57470D5BFE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5664A-5DA5-4910-AB2C-861EE39551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C2471-59A1-48E2-B107-F534442B51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ECC9F-F843-4B8E-96BC-F2AEBE4C6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E4EA0-F9A0-4D17-9084-DA0F711DEE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C9C46-B979-4404-AF56-D7A9ED4C93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90B76-77C3-4A0B-AFA9-972170EA42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9ED60-6E65-4E6E-886E-40B444C40C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2AF0E-D5DF-48D3-AE1A-C3C8D44E17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1D10D-7479-4070-B33F-98AAE8736D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14F3B-AF08-4BA6-9CBE-4206FC4D42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59B31A5-4AFC-4E56-8A6D-3E2AFC47CF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etainingwal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066800"/>
            <a:ext cx="3609975" cy="5072063"/>
          </a:xfrm>
          <a:prstGeom prst="rect">
            <a:avLst/>
          </a:prstGeom>
          <a:noFill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514600" y="6248400"/>
            <a:ext cx="401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Earth Pressure Behind Retaining Wall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830638" y="250825"/>
            <a:ext cx="13731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 dirty="0"/>
              <a:t>Geotechnical Design</a:t>
            </a:r>
          </a:p>
          <a:p>
            <a:pPr algn="ctr"/>
            <a:r>
              <a:rPr lang="en-US" sz="1000" dirty="0"/>
              <a:t>CEG 4801</a:t>
            </a:r>
          </a:p>
          <a:p>
            <a:pPr algn="ctr"/>
            <a:r>
              <a:rPr lang="en-US" sz="1000" dirty="0"/>
              <a:t>Fall </a:t>
            </a:r>
            <a:r>
              <a:rPr lang="en-US" sz="1000" dirty="0" smtClean="0"/>
              <a:t>2010</a:t>
            </a:r>
            <a:endParaRPr lang="en-US" sz="1000" dirty="0"/>
          </a:p>
          <a:p>
            <a:pPr algn="ctr"/>
            <a:r>
              <a:rPr lang="en-US" sz="1000" dirty="0"/>
              <a:t>By: Dr. Kamal Tawfiq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505200" y="2362200"/>
            <a:ext cx="2362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81400" y="2819400"/>
            <a:ext cx="2362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10000" y="4572000"/>
            <a:ext cx="2362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57600" y="3505200"/>
            <a:ext cx="2362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33800" y="4038600"/>
            <a:ext cx="2362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29000" y="1752600"/>
            <a:ext cx="2362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648200" y="1676400"/>
            <a:ext cx="6096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48200" y="1828800"/>
            <a:ext cx="6096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648200" y="2286000"/>
            <a:ext cx="6096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648200" y="2438400"/>
            <a:ext cx="6096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800600" y="2743200"/>
            <a:ext cx="6096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800600" y="2895600"/>
            <a:ext cx="6096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876800" y="3429000"/>
            <a:ext cx="6096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876800" y="3581400"/>
            <a:ext cx="6096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876800" y="3962400"/>
            <a:ext cx="6096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876800" y="4114800"/>
            <a:ext cx="6096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953000" y="4495800"/>
            <a:ext cx="6096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953000" y="4648200"/>
            <a:ext cx="6096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rot="5400000">
            <a:off x="4038600" y="1752600"/>
            <a:ext cx="228600" cy="76200"/>
          </a:xfrm>
          <a:prstGeom prst="curvedConnector3">
            <a:avLst>
              <a:gd name="adj1" fmla="val 50000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5400000">
            <a:off x="4114800" y="1752600"/>
            <a:ext cx="228600" cy="76200"/>
          </a:xfrm>
          <a:prstGeom prst="curvedConnector3">
            <a:avLst>
              <a:gd name="adj1" fmla="val 50000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taining wal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6705600" cy="4525963"/>
          </a:xfrm>
          <a:prstGeom prst="rect">
            <a:avLst/>
          </a:prstGeom>
          <a:noFill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295400" y="6019800"/>
            <a:ext cx="489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/>
              <a:t>Mechanically Stabilized Earth Wall (MSE Wall)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286000" y="304800"/>
            <a:ext cx="457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/>
              <a:t>Geotechnical Design</a:t>
            </a:r>
          </a:p>
          <a:p>
            <a:pPr algn="ctr"/>
            <a:r>
              <a:rPr lang="en-US" sz="1200"/>
              <a:t>CEG 4801</a:t>
            </a:r>
          </a:p>
          <a:p>
            <a:pPr algn="ctr"/>
            <a:r>
              <a:rPr lang="en-US" sz="1200"/>
              <a:t>Fall 2004</a:t>
            </a:r>
          </a:p>
          <a:p>
            <a:pPr algn="ctr"/>
            <a:r>
              <a:rPr lang="en-US" sz="1200"/>
              <a:t>By: Dr. Kamal Tawfiq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taining wal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6477000" cy="4346575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133600" y="5715000"/>
            <a:ext cx="489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/>
              <a:t>Mechanically Stabilized Earth Wall (MSE Wall)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soil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057400"/>
            <a:ext cx="6553200" cy="2778125"/>
          </a:xfrm>
          <a:prstGeom prst="rect">
            <a:avLst/>
          </a:prstGeom>
          <a:noFill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209800" y="5105400"/>
            <a:ext cx="489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/>
              <a:t>Mechanically Stabilized Earth Wall (MSE Wall)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71600"/>
            <a:ext cx="5029200" cy="4005263"/>
          </a:xfrm>
          <a:prstGeom prst="rect">
            <a:avLst/>
          </a:prstGeom>
          <a:noFill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133600" y="5715000"/>
            <a:ext cx="489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/>
              <a:t>Mechanically Stabilized Earth Wall (MSE Wall)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133600" y="5715000"/>
            <a:ext cx="489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/>
              <a:t>Mechanically Stabilized Earth Wall (MSE Wall)</a:t>
            </a:r>
          </a:p>
        </p:txBody>
      </p:sp>
      <p:pic>
        <p:nvPicPr>
          <p:cNvPr id="8197" name="Picture 5" descr="0913_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19200"/>
            <a:ext cx="5410200" cy="405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066800"/>
            <a:ext cx="5562600" cy="3733800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133600" y="5715000"/>
            <a:ext cx="489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/>
              <a:t>Mechanically Stabilized Earth Wall (MSE Wall)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77</Words>
  <Application>Microsoft Office PowerPoint</Application>
  <PresentationFormat>On-screen Show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FAMU - FSU College of Engineering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tawfiq</dc:creator>
  <cp:lastModifiedBy>tawfiq</cp:lastModifiedBy>
  <cp:revision>5</cp:revision>
  <dcterms:created xsi:type="dcterms:W3CDTF">2004-10-05T15:59:50Z</dcterms:created>
  <dcterms:modified xsi:type="dcterms:W3CDTF">2019-10-07T20:42:54Z</dcterms:modified>
</cp:coreProperties>
</file>