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2076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82723" y="2877311"/>
            <a:ext cx="536448" cy="1264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680972" y="5501640"/>
            <a:ext cx="448055" cy="2072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549396" y="2221991"/>
            <a:ext cx="1143000" cy="667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28188" y="2563367"/>
            <a:ext cx="5260847" cy="32552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237127" y="4429608"/>
            <a:ext cx="0" cy="1045210"/>
          </a:xfrm>
          <a:custGeom>
            <a:avLst/>
            <a:gdLst/>
            <a:ahLst/>
            <a:cxnLst/>
            <a:rect l="l" t="t" r="r" b="b"/>
            <a:pathLst>
              <a:path h="1045210">
                <a:moveTo>
                  <a:pt x="0" y="1044902"/>
                </a:moveTo>
                <a:lnTo>
                  <a:pt x="0" y="0"/>
                </a:lnTo>
              </a:path>
            </a:pathLst>
          </a:custGeom>
          <a:ln w="256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988270" y="2206571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>
                <a:moveTo>
                  <a:pt x="0" y="0"/>
                </a:moveTo>
                <a:lnTo>
                  <a:pt x="745067" y="0"/>
                </a:lnTo>
              </a:path>
            </a:pathLst>
          </a:custGeom>
          <a:ln w="16590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090830" y="5449063"/>
            <a:ext cx="938530" cy="0"/>
          </a:xfrm>
          <a:custGeom>
            <a:avLst/>
            <a:gdLst/>
            <a:ahLst/>
            <a:cxnLst/>
            <a:rect l="l" t="t" r="r" b="b"/>
            <a:pathLst>
              <a:path w="938530">
                <a:moveTo>
                  <a:pt x="0" y="0"/>
                </a:moveTo>
                <a:lnTo>
                  <a:pt x="938119" y="0"/>
                </a:lnTo>
              </a:path>
            </a:pathLst>
          </a:custGeom>
          <a:ln w="40722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232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232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23232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5465" y="2260325"/>
            <a:ext cx="1452245" cy="3994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23232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0461" y="4093636"/>
            <a:ext cx="934719" cy="31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b="1" spc="-70" dirty="0">
                <a:solidFill>
                  <a:srgbClr val="232323"/>
                </a:solidFill>
                <a:latin typeface="Arial"/>
                <a:cs typeface="Arial"/>
              </a:rPr>
              <a:t>8 </a:t>
            </a:r>
            <a:r>
              <a:rPr sz="1950" b="1" spc="-45" dirty="0">
                <a:solidFill>
                  <a:srgbClr val="565656"/>
                </a:solidFill>
                <a:latin typeface="Arial"/>
                <a:cs typeface="Arial"/>
              </a:rPr>
              <a:t>.</a:t>
            </a:r>
            <a:r>
              <a:rPr sz="1950" b="1" spc="-45" dirty="0">
                <a:solidFill>
                  <a:srgbClr val="232323"/>
                </a:solidFill>
                <a:latin typeface="Arial"/>
                <a:cs typeface="Arial"/>
              </a:rPr>
              <a:t>0 </a:t>
            </a:r>
            <a:r>
              <a:rPr sz="1950" b="1" spc="-100" dirty="0">
                <a:solidFill>
                  <a:srgbClr val="232323"/>
                </a:solidFill>
                <a:latin typeface="Arial"/>
                <a:cs typeface="Arial"/>
              </a:rPr>
              <a:t>0</a:t>
            </a:r>
            <a:r>
              <a:rPr sz="1950" b="1" spc="11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900" b="1" spc="65" dirty="0">
                <a:solidFill>
                  <a:srgbClr val="232323"/>
                </a:solidFill>
                <a:latin typeface="Arial"/>
                <a:cs typeface="Arial"/>
              </a:rPr>
              <a:t>m</a:t>
            </a:r>
            <a:endParaRPr sz="1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45363" y="1893053"/>
            <a:ext cx="1076960" cy="31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9590" algn="l"/>
                <a:tab pos="920750" algn="l"/>
              </a:tabLst>
            </a:pPr>
            <a:r>
              <a:rPr sz="1950" u="heavy" spc="-5" dirty="0">
                <a:solidFill>
                  <a:srgbClr val="232323"/>
                </a:solidFill>
                <a:latin typeface="Arial"/>
                <a:cs typeface="Arial"/>
              </a:rPr>
              <a:t> 	</a:t>
            </a:r>
            <a:r>
              <a:rPr sz="1950" spc="-5" dirty="0">
                <a:solidFill>
                  <a:srgbClr val="232323"/>
                </a:solidFill>
                <a:latin typeface="Arial"/>
                <a:cs typeface="Arial"/>
              </a:rPr>
              <a:t>	</a:t>
            </a:r>
            <a:r>
              <a:rPr sz="1950" spc="40" dirty="0">
                <a:solidFill>
                  <a:srgbClr val="232323"/>
                </a:solidFill>
                <a:latin typeface="Arial"/>
                <a:cs typeface="Arial"/>
              </a:rPr>
              <a:t>0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05230" algn="l"/>
              </a:tabLst>
            </a:pPr>
            <a:r>
              <a:rPr sz="1900" spc="40" dirty="0">
                <a:latin typeface="Arial"/>
                <a:cs typeface="Arial"/>
              </a:rPr>
              <a:t>89</a:t>
            </a:r>
            <a:r>
              <a:rPr sz="1900" spc="365" dirty="0">
                <a:latin typeface="Arial"/>
                <a:cs typeface="Arial"/>
              </a:rPr>
              <a:t> </a:t>
            </a:r>
            <a:r>
              <a:rPr sz="1250" spc="60" dirty="0"/>
              <a:t>1</a:t>
            </a:r>
            <a:r>
              <a:rPr sz="1250" spc="204" dirty="0"/>
              <a:t> </a:t>
            </a:r>
            <a:r>
              <a:rPr spc="-295" dirty="0">
                <a:solidFill>
                  <a:srgbClr val="343434"/>
                </a:solidFill>
              </a:rPr>
              <a:t>o</a:t>
            </a:r>
            <a:r>
              <a:rPr spc="-295" dirty="0">
                <a:solidFill>
                  <a:srgbClr val="696969"/>
                </a:solidFill>
              </a:rPr>
              <a:t>--...</a:t>
            </a:r>
            <a:r>
              <a:rPr u="heavy" spc="-295" dirty="0">
                <a:solidFill>
                  <a:srgbClr val="696969"/>
                </a:solidFill>
              </a:rPr>
              <a:t>	</a:t>
            </a:r>
            <a:r>
              <a:rPr sz="2000" i="1" spc="60" dirty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02024" y="2543473"/>
            <a:ext cx="1523365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220">
              <a:lnSpc>
                <a:spcPct val="100000"/>
              </a:lnSpc>
              <a:tabLst>
                <a:tab pos="740410" algn="l"/>
                <a:tab pos="1461135" algn="l"/>
              </a:tabLst>
            </a:pPr>
            <a:r>
              <a:rPr sz="1850" spc="35" dirty="0">
                <a:solidFill>
                  <a:srgbClr val="4F7CB3"/>
                </a:solidFill>
                <a:latin typeface="Arial"/>
                <a:cs typeface="Arial"/>
              </a:rPr>
              <a:t>I	</a:t>
            </a:r>
            <a:r>
              <a:rPr sz="1850" spc="100" dirty="0">
                <a:solidFill>
                  <a:srgbClr val="565656"/>
                </a:solidFill>
                <a:latin typeface="Arial"/>
                <a:cs typeface="Arial"/>
              </a:rPr>
              <a:t>2	</a:t>
            </a:r>
            <a:r>
              <a:rPr sz="1850" spc="30" dirty="0">
                <a:solidFill>
                  <a:srgbClr val="565656"/>
                </a:solidFill>
                <a:latin typeface="Arial"/>
                <a:cs typeface="Arial"/>
              </a:rPr>
              <a:t>'</a:t>
            </a: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  <a:tabLst>
                <a:tab pos="239395" algn="l"/>
              </a:tabLst>
            </a:pPr>
            <a:r>
              <a:rPr sz="1850" spc="30" dirty="0">
                <a:solidFill>
                  <a:srgbClr val="343434"/>
                </a:solidFill>
                <a:latin typeface="Arial"/>
                <a:cs typeface="Arial"/>
              </a:rPr>
              <a:t>'	</a:t>
            </a:r>
            <a:r>
              <a:rPr sz="1850" spc="45" dirty="0">
                <a:solidFill>
                  <a:srgbClr val="4F7CB3"/>
                </a:solidFill>
                <a:latin typeface="Arial"/>
                <a:cs typeface="Arial"/>
              </a:rPr>
              <a:t>I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48974" y="2517711"/>
            <a:ext cx="1611630" cy="848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50" b="1" spc="-5" dirty="0">
                <a:solidFill>
                  <a:srgbClr val="232323"/>
                </a:solidFill>
                <a:latin typeface="Arial"/>
                <a:cs typeface="Arial"/>
              </a:rPr>
              <a:t>3 </a:t>
            </a:r>
            <a:r>
              <a:rPr sz="1950" b="1" spc="-100" dirty="0">
                <a:solidFill>
                  <a:srgbClr val="565656"/>
                </a:solidFill>
                <a:latin typeface="Arial"/>
                <a:cs typeface="Arial"/>
              </a:rPr>
              <a:t>. </a:t>
            </a:r>
            <a:r>
              <a:rPr sz="1950" b="1" spc="150" dirty="0">
                <a:solidFill>
                  <a:srgbClr val="232323"/>
                </a:solidFill>
                <a:latin typeface="Arial"/>
                <a:cs typeface="Arial"/>
              </a:rPr>
              <a:t>50</a:t>
            </a:r>
            <a:r>
              <a:rPr sz="1950" b="1" spc="-2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2100" b="1" spc="-105" dirty="0">
                <a:solidFill>
                  <a:srgbClr val="232323"/>
                </a:solidFill>
                <a:latin typeface="Times New Roman"/>
                <a:cs typeface="Times New Roman"/>
              </a:rPr>
              <a:t>m</a:t>
            </a:r>
            <a:endParaRPr sz="2100">
              <a:latin typeface="Times New Roman"/>
              <a:cs typeface="Times New Roman"/>
            </a:endParaRPr>
          </a:p>
          <a:p>
            <a:pPr marL="843280">
              <a:lnSpc>
                <a:spcPct val="100000"/>
              </a:lnSpc>
              <a:spcBef>
                <a:spcPts val="720"/>
              </a:spcBef>
              <a:tabLst>
                <a:tab pos="1367790" algn="l"/>
              </a:tabLst>
            </a:pPr>
            <a:r>
              <a:rPr sz="2050" spc="-105" dirty="0">
                <a:solidFill>
                  <a:srgbClr val="565656"/>
                </a:solidFill>
                <a:latin typeface="Arial"/>
                <a:cs typeface="Arial"/>
              </a:rPr>
              <a:t>-</a:t>
            </a:r>
            <a:r>
              <a:rPr sz="2050" spc="-50" dirty="0">
                <a:solidFill>
                  <a:srgbClr val="565656"/>
                </a:solidFill>
                <a:latin typeface="Arial"/>
                <a:cs typeface="Arial"/>
              </a:rPr>
              <a:t> </a:t>
            </a:r>
            <a:r>
              <a:rPr sz="2750" spc="-110" dirty="0">
                <a:solidFill>
                  <a:srgbClr val="7C7C7C"/>
                </a:solidFill>
                <a:latin typeface="Times New Roman"/>
                <a:cs typeface="Times New Roman"/>
              </a:rPr>
              <a:t>-</a:t>
            </a:r>
            <a:r>
              <a:rPr sz="2750" spc="-10" dirty="0">
                <a:solidFill>
                  <a:srgbClr val="979797"/>
                </a:solidFill>
                <a:latin typeface="Times New Roman"/>
                <a:cs typeface="Times New Roman"/>
              </a:rPr>
              <a:t>-</a:t>
            </a:r>
            <a:r>
              <a:rPr sz="2750" dirty="0">
                <a:solidFill>
                  <a:srgbClr val="979797"/>
                </a:solidFill>
                <a:latin typeface="Times New Roman"/>
                <a:cs typeface="Times New Roman"/>
              </a:rPr>
              <a:t>	</a:t>
            </a:r>
            <a:r>
              <a:rPr sz="2750" spc="-10" dirty="0">
                <a:solidFill>
                  <a:srgbClr val="979797"/>
                </a:solidFill>
                <a:latin typeface="Times New Roman"/>
                <a:cs typeface="Times New Roman"/>
              </a:rPr>
              <a:t>--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19057" y="4510330"/>
            <a:ext cx="58419" cy="175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i="1" spc="-95" dirty="0">
                <a:solidFill>
                  <a:srgbClr val="343434"/>
                </a:solidFill>
                <a:latin typeface="Times New Roman"/>
                <a:cs typeface="Times New Roman"/>
              </a:rPr>
              <a:t>I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6706" y="5660217"/>
            <a:ext cx="4730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5"/>
              </a:lnSpc>
              <a:tabLst>
                <a:tab pos="449580" algn="l"/>
              </a:tabLst>
            </a:pPr>
            <a:r>
              <a:rPr sz="1850" spc="170" dirty="0">
                <a:solidFill>
                  <a:srgbClr val="232323"/>
                </a:solidFill>
                <a:latin typeface="Arial"/>
                <a:cs typeface="Arial"/>
              </a:rPr>
              <a:t>W	</a:t>
            </a:r>
            <a:r>
              <a:rPr sz="1850" spc="-440" dirty="0">
                <a:solidFill>
                  <a:srgbClr val="4F7CB3"/>
                </a:solidFill>
                <a:latin typeface="Arial"/>
                <a:cs typeface="Arial"/>
              </a:rPr>
              <a:t>I</a:t>
            </a:r>
            <a:endParaRPr sz="1850">
              <a:latin typeface="Arial"/>
              <a:cs typeface="Arial"/>
            </a:endParaRPr>
          </a:p>
          <a:p>
            <a:pPr marL="285750">
              <a:lnSpc>
                <a:spcPts val="965"/>
              </a:lnSpc>
            </a:pPr>
            <a:r>
              <a:rPr sz="1050" spc="55" dirty="0">
                <a:solidFill>
                  <a:srgbClr val="565656"/>
                </a:solidFill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2723" y="1911858"/>
            <a:ext cx="419163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5" dirty="0">
                <a:solidFill>
                  <a:srgbClr val="C00000"/>
                </a:solidFill>
                <a:latin typeface="Arial"/>
                <a:cs typeface="Arial"/>
              </a:rPr>
              <a:t>How to solve slope stability</a:t>
            </a:r>
            <a:r>
              <a:rPr sz="1800" b="1" u="heavy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u="heavy" spc="-5" dirty="0">
                <a:solidFill>
                  <a:srgbClr val="C00000"/>
                </a:solidFill>
                <a:latin typeface="Arial"/>
                <a:cs typeface="Arial"/>
              </a:rPr>
              <a:t>problems: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96230" y="2448305"/>
            <a:ext cx="0" cy="3560445"/>
          </a:xfrm>
          <a:custGeom>
            <a:avLst/>
            <a:gdLst/>
            <a:ahLst/>
            <a:cxnLst/>
            <a:rect l="l" t="t" r="r" b="b"/>
            <a:pathLst>
              <a:path h="3560445">
                <a:moveTo>
                  <a:pt x="0" y="0"/>
                </a:moveTo>
                <a:lnTo>
                  <a:pt x="0" y="3560064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6140" y="2394203"/>
            <a:ext cx="927100" cy="1115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5" dirty="0">
                <a:latin typeface="Arial"/>
                <a:cs typeface="Arial"/>
              </a:rPr>
              <a:t>1-</a:t>
            </a:r>
            <a:r>
              <a:rPr sz="1800" b="1" u="heavy" spc="-105" dirty="0">
                <a:latin typeface="Arial"/>
                <a:cs typeface="Arial"/>
              </a:rPr>
              <a:t> </a:t>
            </a:r>
            <a:r>
              <a:rPr sz="1800" b="1" u="heavy" spc="-5" dirty="0">
                <a:latin typeface="Arial"/>
                <a:cs typeface="Arial"/>
              </a:rPr>
              <a:t>Given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700" spc="89" baseline="10802" dirty="0">
                <a:solidFill>
                  <a:srgbClr val="C00000"/>
                </a:solidFill>
                <a:latin typeface="Cambria"/>
                <a:cs typeface="Cambria"/>
              </a:rPr>
              <a:t>𝛾</a:t>
            </a:r>
            <a:r>
              <a:rPr sz="1300" spc="60" dirty="0">
                <a:solidFill>
                  <a:srgbClr val="C00000"/>
                </a:solidFill>
                <a:latin typeface="Cambria"/>
                <a:cs typeface="Cambria"/>
              </a:rPr>
              <a:t>soil</a:t>
            </a:r>
            <a:r>
              <a:rPr sz="1300" spc="7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700" i="1" baseline="10802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endParaRPr sz="2700" baseline="10802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89"/>
              </a:spcBef>
            </a:pPr>
            <a:r>
              <a:rPr sz="1800" spc="280" dirty="0">
                <a:solidFill>
                  <a:srgbClr val="C00000"/>
                </a:solidFill>
                <a:latin typeface="Cambria"/>
                <a:cs typeface="Cambria"/>
              </a:rPr>
              <a:t>∅</a:t>
            </a:r>
            <a:r>
              <a:rPr sz="1800" spc="-10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spc="160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r>
              <a:rPr sz="1800" spc="9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6140" y="3765803"/>
            <a:ext cx="371475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C00000"/>
                </a:solidFill>
                <a:latin typeface="Cambria"/>
                <a:cs typeface="Cambria"/>
              </a:rPr>
              <a:t>𝑐</a:t>
            </a:r>
            <a:r>
              <a:rPr sz="1800" spc="5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spc="345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6140" y="4314444"/>
            <a:ext cx="36258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spc="-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1800" i="1" spc="-7" baseline="-20833" dirty="0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sz="1800" i="1" spc="-315" baseline="-20833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6148" y="4863083"/>
            <a:ext cx="61277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spc="-65" dirty="0">
                <a:solidFill>
                  <a:srgbClr val="C00000"/>
                </a:solidFill>
                <a:latin typeface="Arial"/>
                <a:cs typeface="Arial"/>
              </a:rPr>
              <a:t>F.S.</a:t>
            </a:r>
            <a:r>
              <a:rPr sz="1800" i="1" spc="-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6148" y="5411723"/>
            <a:ext cx="150622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85800" algn="l"/>
              </a:tabLst>
            </a:pPr>
            <a:r>
              <a:rPr sz="1800" b="1" u="heavy" spc="-5" dirty="0">
                <a:latin typeface="Arial"/>
                <a:cs typeface="Arial"/>
              </a:rPr>
              <a:t>Find</a:t>
            </a:r>
            <a:r>
              <a:rPr sz="1800" spc="-5" dirty="0">
                <a:latin typeface="Arial"/>
                <a:cs typeface="Arial"/>
              </a:rPr>
              <a:t>:	H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???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15033" y="2792729"/>
            <a:ext cx="56515" cy="86995"/>
          </a:xfrm>
          <a:custGeom>
            <a:avLst/>
            <a:gdLst/>
            <a:ahLst/>
            <a:cxnLst/>
            <a:rect l="l" t="t" r="r" b="b"/>
            <a:pathLst>
              <a:path w="56515" h="86994">
                <a:moveTo>
                  <a:pt x="56387" y="3048"/>
                </a:moveTo>
                <a:lnTo>
                  <a:pt x="44195" y="0"/>
                </a:lnTo>
                <a:lnTo>
                  <a:pt x="42671" y="6858"/>
                </a:lnTo>
                <a:lnTo>
                  <a:pt x="36057" y="25086"/>
                </a:lnTo>
                <a:lnTo>
                  <a:pt x="28846" y="39795"/>
                </a:lnTo>
                <a:lnTo>
                  <a:pt x="19785" y="53656"/>
                </a:lnTo>
                <a:lnTo>
                  <a:pt x="7619" y="69342"/>
                </a:lnTo>
                <a:lnTo>
                  <a:pt x="0" y="78486"/>
                </a:lnTo>
                <a:lnTo>
                  <a:pt x="9143" y="86868"/>
                </a:lnTo>
                <a:lnTo>
                  <a:pt x="40300" y="45458"/>
                </a:lnTo>
                <a:lnTo>
                  <a:pt x="54863" y="9906"/>
                </a:lnTo>
                <a:lnTo>
                  <a:pt x="56387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18844" y="2744723"/>
            <a:ext cx="208279" cy="134620"/>
          </a:xfrm>
          <a:custGeom>
            <a:avLst/>
            <a:gdLst/>
            <a:ahLst/>
            <a:cxnLst/>
            <a:rect l="l" t="t" r="r" b="b"/>
            <a:pathLst>
              <a:path w="208280" h="134619">
                <a:moveTo>
                  <a:pt x="208026" y="11429"/>
                </a:moveTo>
                <a:lnTo>
                  <a:pt x="201930" y="0"/>
                </a:lnTo>
                <a:lnTo>
                  <a:pt x="183642" y="9905"/>
                </a:lnTo>
                <a:lnTo>
                  <a:pt x="137951" y="34129"/>
                </a:lnTo>
                <a:lnTo>
                  <a:pt x="93987" y="59378"/>
                </a:lnTo>
                <a:lnTo>
                  <a:pt x="51227" y="86562"/>
                </a:lnTo>
                <a:lnTo>
                  <a:pt x="9144" y="116585"/>
                </a:lnTo>
                <a:lnTo>
                  <a:pt x="0" y="124205"/>
                </a:lnTo>
                <a:lnTo>
                  <a:pt x="7620" y="134111"/>
                </a:lnTo>
                <a:lnTo>
                  <a:pt x="16764" y="127253"/>
                </a:lnTo>
                <a:lnTo>
                  <a:pt x="57888" y="97447"/>
                </a:lnTo>
                <a:lnTo>
                  <a:pt x="100355" y="70204"/>
                </a:lnTo>
                <a:lnTo>
                  <a:pt x="144079" y="45006"/>
                </a:lnTo>
                <a:lnTo>
                  <a:pt x="188976" y="21335"/>
                </a:lnTo>
                <a:lnTo>
                  <a:pt x="208026" y="1142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16152" y="3328415"/>
            <a:ext cx="57150" cy="86995"/>
          </a:xfrm>
          <a:custGeom>
            <a:avLst/>
            <a:gdLst/>
            <a:ahLst/>
            <a:cxnLst/>
            <a:rect l="l" t="t" r="r" b="b"/>
            <a:pathLst>
              <a:path w="57150" h="86995">
                <a:moveTo>
                  <a:pt x="57150" y="3048"/>
                </a:moveTo>
                <a:lnTo>
                  <a:pt x="44958" y="0"/>
                </a:lnTo>
                <a:lnTo>
                  <a:pt x="42672" y="6858"/>
                </a:lnTo>
                <a:lnTo>
                  <a:pt x="37274" y="24018"/>
                </a:lnTo>
                <a:lnTo>
                  <a:pt x="29422" y="40157"/>
                </a:lnTo>
                <a:lnTo>
                  <a:pt x="19622" y="55267"/>
                </a:lnTo>
                <a:lnTo>
                  <a:pt x="8382" y="69342"/>
                </a:lnTo>
                <a:lnTo>
                  <a:pt x="0" y="78486"/>
                </a:lnTo>
                <a:lnTo>
                  <a:pt x="9906" y="86868"/>
                </a:lnTo>
                <a:lnTo>
                  <a:pt x="40828" y="45677"/>
                </a:lnTo>
                <a:lnTo>
                  <a:pt x="54864" y="9906"/>
                </a:lnTo>
                <a:lnTo>
                  <a:pt x="5715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19961" y="3280409"/>
            <a:ext cx="208915" cy="134620"/>
          </a:xfrm>
          <a:custGeom>
            <a:avLst/>
            <a:gdLst/>
            <a:ahLst/>
            <a:cxnLst/>
            <a:rect l="l" t="t" r="r" b="b"/>
            <a:pathLst>
              <a:path w="208915" h="134620">
                <a:moveTo>
                  <a:pt x="208788" y="11430"/>
                </a:moveTo>
                <a:lnTo>
                  <a:pt x="202692" y="0"/>
                </a:lnTo>
                <a:lnTo>
                  <a:pt x="183642" y="10668"/>
                </a:lnTo>
                <a:lnTo>
                  <a:pt x="138752" y="34109"/>
                </a:lnTo>
                <a:lnTo>
                  <a:pt x="94149" y="59788"/>
                </a:lnTo>
                <a:lnTo>
                  <a:pt x="50859" y="87577"/>
                </a:lnTo>
                <a:lnTo>
                  <a:pt x="9906" y="117348"/>
                </a:lnTo>
                <a:lnTo>
                  <a:pt x="0" y="124206"/>
                </a:lnTo>
                <a:lnTo>
                  <a:pt x="7620" y="134112"/>
                </a:lnTo>
                <a:lnTo>
                  <a:pt x="17526" y="127254"/>
                </a:lnTo>
                <a:lnTo>
                  <a:pt x="58578" y="97363"/>
                </a:lnTo>
                <a:lnTo>
                  <a:pt x="101107" y="70265"/>
                </a:lnTo>
                <a:lnTo>
                  <a:pt x="144899" y="45183"/>
                </a:lnTo>
                <a:lnTo>
                  <a:pt x="189738" y="21336"/>
                </a:lnTo>
                <a:lnTo>
                  <a:pt x="208788" y="1143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26236" y="3870959"/>
            <a:ext cx="56515" cy="86995"/>
          </a:xfrm>
          <a:custGeom>
            <a:avLst/>
            <a:gdLst/>
            <a:ahLst/>
            <a:cxnLst/>
            <a:rect l="l" t="t" r="r" b="b"/>
            <a:pathLst>
              <a:path w="56515" h="86995">
                <a:moveTo>
                  <a:pt x="56387" y="3048"/>
                </a:moveTo>
                <a:lnTo>
                  <a:pt x="44195" y="0"/>
                </a:lnTo>
                <a:lnTo>
                  <a:pt x="42671" y="6858"/>
                </a:lnTo>
                <a:lnTo>
                  <a:pt x="36586" y="24581"/>
                </a:lnTo>
                <a:lnTo>
                  <a:pt x="29075" y="40047"/>
                </a:lnTo>
                <a:lnTo>
                  <a:pt x="19599" y="54540"/>
                </a:lnTo>
                <a:lnTo>
                  <a:pt x="7619" y="69342"/>
                </a:lnTo>
                <a:lnTo>
                  <a:pt x="0" y="78486"/>
                </a:lnTo>
                <a:lnTo>
                  <a:pt x="9905" y="86868"/>
                </a:lnTo>
                <a:lnTo>
                  <a:pt x="17525" y="76962"/>
                </a:lnTo>
                <a:lnTo>
                  <a:pt x="30141" y="61307"/>
                </a:lnTo>
                <a:lnTo>
                  <a:pt x="40552" y="45658"/>
                </a:lnTo>
                <a:lnTo>
                  <a:pt x="48785" y="28897"/>
                </a:lnTo>
                <a:lnTo>
                  <a:pt x="54863" y="9906"/>
                </a:lnTo>
                <a:lnTo>
                  <a:pt x="56387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30046" y="3822953"/>
            <a:ext cx="208915" cy="134620"/>
          </a:xfrm>
          <a:custGeom>
            <a:avLst/>
            <a:gdLst/>
            <a:ahLst/>
            <a:cxnLst/>
            <a:rect l="l" t="t" r="r" b="b"/>
            <a:pathLst>
              <a:path w="208915" h="134620">
                <a:moveTo>
                  <a:pt x="208788" y="11430"/>
                </a:moveTo>
                <a:lnTo>
                  <a:pt x="202692" y="0"/>
                </a:lnTo>
                <a:lnTo>
                  <a:pt x="183642" y="9906"/>
                </a:lnTo>
                <a:lnTo>
                  <a:pt x="137620" y="34322"/>
                </a:lnTo>
                <a:lnTo>
                  <a:pt x="94059" y="59550"/>
                </a:lnTo>
                <a:lnTo>
                  <a:pt x="51664" y="86626"/>
                </a:lnTo>
                <a:lnTo>
                  <a:pt x="9144" y="116586"/>
                </a:lnTo>
                <a:lnTo>
                  <a:pt x="0" y="124206"/>
                </a:lnTo>
                <a:lnTo>
                  <a:pt x="7620" y="134112"/>
                </a:lnTo>
                <a:lnTo>
                  <a:pt x="16764" y="127254"/>
                </a:lnTo>
                <a:lnTo>
                  <a:pt x="58178" y="97690"/>
                </a:lnTo>
                <a:lnTo>
                  <a:pt x="100784" y="70318"/>
                </a:lnTo>
                <a:lnTo>
                  <a:pt x="144622" y="44934"/>
                </a:lnTo>
                <a:lnTo>
                  <a:pt x="189738" y="21336"/>
                </a:lnTo>
                <a:lnTo>
                  <a:pt x="208788" y="1143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24711" y="4373879"/>
            <a:ext cx="56515" cy="86995"/>
          </a:xfrm>
          <a:custGeom>
            <a:avLst/>
            <a:gdLst/>
            <a:ahLst/>
            <a:cxnLst/>
            <a:rect l="l" t="t" r="r" b="b"/>
            <a:pathLst>
              <a:path w="56515" h="86995">
                <a:moveTo>
                  <a:pt x="56387" y="3048"/>
                </a:moveTo>
                <a:lnTo>
                  <a:pt x="44195" y="0"/>
                </a:lnTo>
                <a:lnTo>
                  <a:pt x="42671" y="6858"/>
                </a:lnTo>
                <a:lnTo>
                  <a:pt x="36804" y="23918"/>
                </a:lnTo>
                <a:lnTo>
                  <a:pt x="28913" y="40224"/>
                </a:lnTo>
                <a:lnTo>
                  <a:pt x="19138" y="55467"/>
                </a:lnTo>
                <a:lnTo>
                  <a:pt x="0" y="78486"/>
                </a:lnTo>
                <a:lnTo>
                  <a:pt x="9905" y="86868"/>
                </a:lnTo>
                <a:lnTo>
                  <a:pt x="17525" y="76962"/>
                </a:lnTo>
                <a:lnTo>
                  <a:pt x="29023" y="63464"/>
                </a:lnTo>
                <a:lnTo>
                  <a:pt x="40238" y="45991"/>
                </a:lnTo>
                <a:lnTo>
                  <a:pt x="49431" y="27239"/>
                </a:lnTo>
                <a:lnTo>
                  <a:pt x="54863" y="9906"/>
                </a:lnTo>
                <a:lnTo>
                  <a:pt x="56387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28522" y="4325873"/>
            <a:ext cx="208915" cy="134620"/>
          </a:xfrm>
          <a:custGeom>
            <a:avLst/>
            <a:gdLst/>
            <a:ahLst/>
            <a:cxnLst/>
            <a:rect l="l" t="t" r="r" b="b"/>
            <a:pathLst>
              <a:path w="208915" h="134620">
                <a:moveTo>
                  <a:pt x="208788" y="11429"/>
                </a:moveTo>
                <a:lnTo>
                  <a:pt x="202692" y="0"/>
                </a:lnTo>
                <a:lnTo>
                  <a:pt x="183642" y="10667"/>
                </a:lnTo>
                <a:lnTo>
                  <a:pt x="137970" y="34191"/>
                </a:lnTo>
                <a:lnTo>
                  <a:pt x="93716" y="59664"/>
                </a:lnTo>
                <a:lnTo>
                  <a:pt x="50800" y="87309"/>
                </a:lnTo>
                <a:lnTo>
                  <a:pt x="9144" y="117347"/>
                </a:lnTo>
                <a:lnTo>
                  <a:pt x="0" y="124205"/>
                </a:lnTo>
                <a:lnTo>
                  <a:pt x="7620" y="134111"/>
                </a:lnTo>
                <a:lnTo>
                  <a:pt x="16764" y="127253"/>
                </a:lnTo>
                <a:lnTo>
                  <a:pt x="58796" y="97300"/>
                </a:lnTo>
                <a:lnTo>
                  <a:pt x="100850" y="70423"/>
                </a:lnTo>
                <a:lnTo>
                  <a:pt x="144104" y="45481"/>
                </a:lnTo>
                <a:lnTo>
                  <a:pt x="189738" y="21335"/>
                </a:lnTo>
                <a:lnTo>
                  <a:pt x="208788" y="1142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25880" y="4962144"/>
            <a:ext cx="57150" cy="86995"/>
          </a:xfrm>
          <a:custGeom>
            <a:avLst/>
            <a:gdLst/>
            <a:ahLst/>
            <a:cxnLst/>
            <a:rect l="l" t="t" r="r" b="b"/>
            <a:pathLst>
              <a:path w="57150" h="86995">
                <a:moveTo>
                  <a:pt x="57150" y="3048"/>
                </a:moveTo>
                <a:lnTo>
                  <a:pt x="44958" y="0"/>
                </a:lnTo>
                <a:lnTo>
                  <a:pt x="42672" y="6858"/>
                </a:lnTo>
                <a:lnTo>
                  <a:pt x="37610" y="23682"/>
                </a:lnTo>
                <a:lnTo>
                  <a:pt x="29413" y="40195"/>
                </a:lnTo>
                <a:lnTo>
                  <a:pt x="19272" y="55660"/>
                </a:lnTo>
                <a:lnTo>
                  <a:pt x="8382" y="69342"/>
                </a:lnTo>
                <a:lnTo>
                  <a:pt x="0" y="78486"/>
                </a:lnTo>
                <a:lnTo>
                  <a:pt x="9906" y="86868"/>
                </a:lnTo>
                <a:lnTo>
                  <a:pt x="40947" y="45796"/>
                </a:lnTo>
                <a:lnTo>
                  <a:pt x="55626" y="9906"/>
                </a:lnTo>
                <a:lnTo>
                  <a:pt x="5715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29689" y="4914138"/>
            <a:ext cx="208915" cy="134620"/>
          </a:xfrm>
          <a:custGeom>
            <a:avLst/>
            <a:gdLst/>
            <a:ahLst/>
            <a:cxnLst/>
            <a:rect l="l" t="t" r="r" b="b"/>
            <a:pathLst>
              <a:path w="208915" h="134620">
                <a:moveTo>
                  <a:pt x="208788" y="11429"/>
                </a:moveTo>
                <a:lnTo>
                  <a:pt x="202692" y="0"/>
                </a:lnTo>
                <a:lnTo>
                  <a:pt x="184404" y="10667"/>
                </a:lnTo>
                <a:lnTo>
                  <a:pt x="138843" y="34064"/>
                </a:lnTo>
                <a:lnTo>
                  <a:pt x="94468" y="59631"/>
                </a:lnTo>
                <a:lnTo>
                  <a:pt x="51437" y="87386"/>
                </a:lnTo>
                <a:lnTo>
                  <a:pt x="9906" y="117347"/>
                </a:lnTo>
                <a:lnTo>
                  <a:pt x="0" y="124205"/>
                </a:lnTo>
                <a:lnTo>
                  <a:pt x="7620" y="134111"/>
                </a:lnTo>
                <a:lnTo>
                  <a:pt x="17526" y="127253"/>
                </a:lnTo>
                <a:lnTo>
                  <a:pt x="59050" y="97300"/>
                </a:lnTo>
                <a:lnTo>
                  <a:pt x="101203" y="70384"/>
                </a:lnTo>
                <a:lnTo>
                  <a:pt x="144570" y="45424"/>
                </a:lnTo>
                <a:lnTo>
                  <a:pt x="189738" y="21335"/>
                </a:lnTo>
                <a:lnTo>
                  <a:pt x="208788" y="1142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213088" y="2010155"/>
            <a:ext cx="927100" cy="1115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5" dirty="0">
                <a:latin typeface="Arial"/>
                <a:cs typeface="Arial"/>
              </a:rPr>
              <a:t>2-</a:t>
            </a:r>
            <a:r>
              <a:rPr sz="1800" b="1" u="heavy" spc="-105" dirty="0">
                <a:latin typeface="Arial"/>
                <a:cs typeface="Arial"/>
              </a:rPr>
              <a:t> </a:t>
            </a:r>
            <a:r>
              <a:rPr sz="1800" b="1" u="heavy" spc="-5" dirty="0">
                <a:latin typeface="Arial"/>
                <a:cs typeface="Arial"/>
              </a:rPr>
              <a:t>Given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700" spc="89" baseline="10802" dirty="0">
                <a:solidFill>
                  <a:srgbClr val="C00000"/>
                </a:solidFill>
                <a:latin typeface="Cambria"/>
                <a:cs typeface="Cambria"/>
              </a:rPr>
              <a:t>𝛾</a:t>
            </a:r>
            <a:r>
              <a:rPr sz="1300" spc="60" dirty="0">
                <a:solidFill>
                  <a:srgbClr val="C00000"/>
                </a:solidFill>
                <a:latin typeface="Cambria"/>
                <a:cs typeface="Cambria"/>
              </a:rPr>
              <a:t>soil</a:t>
            </a:r>
            <a:r>
              <a:rPr sz="1300" spc="7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700" i="1" baseline="10802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endParaRPr sz="2700" baseline="10802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89"/>
              </a:spcBef>
            </a:pPr>
            <a:r>
              <a:rPr sz="1800" spc="280" dirty="0">
                <a:solidFill>
                  <a:srgbClr val="C00000"/>
                </a:solidFill>
                <a:latin typeface="Cambria"/>
                <a:cs typeface="Cambria"/>
              </a:rPr>
              <a:t>∅</a:t>
            </a:r>
            <a:r>
              <a:rPr sz="1800" spc="-10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spc="160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r>
              <a:rPr sz="1800" spc="9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13088" y="3381755"/>
            <a:ext cx="371475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C00000"/>
                </a:solidFill>
                <a:latin typeface="Cambria"/>
                <a:cs typeface="Cambria"/>
              </a:rPr>
              <a:t>𝑐</a:t>
            </a:r>
            <a:r>
              <a:rPr sz="1800" spc="5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spc="345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13088" y="3656076"/>
            <a:ext cx="387985" cy="1113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200000"/>
              </a:lnSpc>
            </a:pPr>
            <a:r>
              <a:rPr sz="1800" i="1" spc="-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1800" i="1" spc="-7" baseline="-20833" dirty="0">
                <a:solidFill>
                  <a:srgbClr val="C00000"/>
                </a:solidFill>
                <a:latin typeface="Arial"/>
                <a:cs typeface="Arial"/>
              </a:rPr>
              <a:t>u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=  </a:t>
            </a:r>
            <a:r>
              <a:rPr sz="1800" i="1" spc="-5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800" i="1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13096" y="5029707"/>
            <a:ext cx="108140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u="heavy" spc="-5" dirty="0">
                <a:latin typeface="Arial"/>
                <a:cs typeface="Arial"/>
              </a:rPr>
              <a:t>Find</a:t>
            </a:r>
            <a:r>
              <a:rPr sz="1100" spc="-5" dirty="0">
                <a:latin typeface="Arial"/>
                <a:cs typeface="Arial"/>
              </a:rPr>
              <a:t>:  F.S. =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???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06084" y="2401823"/>
            <a:ext cx="57150" cy="86995"/>
          </a:xfrm>
          <a:custGeom>
            <a:avLst/>
            <a:gdLst/>
            <a:ahLst/>
            <a:cxnLst/>
            <a:rect l="l" t="t" r="r" b="b"/>
            <a:pathLst>
              <a:path w="57150" h="86994">
                <a:moveTo>
                  <a:pt x="57150" y="3810"/>
                </a:moveTo>
                <a:lnTo>
                  <a:pt x="44196" y="0"/>
                </a:lnTo>
                <a:lnTo>
                  <a:pt x="42672" y="6858"/>
                </a:lnTo>
                <a:lnTo>
                  <a:pt x="37355" y="24052"/>
                </a:lnTo>
                <a:lnTo>
                  <a:pt x="29437" y="40143"/>
                </a:lnTo>
                <a:lnTo>
                  <a:pt x="19563" y="55212"/>
                </a:lnTo>
                <a:lnTo>
                  <a:pt x="8382" y="69342"/>
                </a:lnTo>
                <a:lnTo>
                  <a:pt x="0" y="78486"/>
                </a:lnTo>
                <a:lnTo>
                  <a:pt x="9906" y="86868"/>
                </a:lnTo>
                <a:lnTo>
                  <a:pt x="40424" y="46067"/>
                </a:lnTo>
                <a:lnTo>
                  <a:pt x="54864" y="9906"/>
                </a:lnTo>
                <a:lnTo>
                  <a:pt x="57150" y="381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09894" y="2354579"/>
            <a:ext cx="208915" cy="134620"/>
          </a:xfrm>
          <a:custGeom>
            <a:avLst/>
            <a:gdLst/>
            <a:ahLst/>
            <a:cxnLst/>
            <a:rect l="l" t="t" r="r" b="b"/>
            <a:pathLst>
              <a:path w="208914" h="134619">
                <a:moveTo>
                  <a:pt x="208788" y="10668"/>
                </a:moveTo>
                <a:lnTo>
                  <a:pt x="202692" y="0"/>
                </a:lnTo>
                <a:lnTo>
                  <a:pt x="183642" y="9906"/>
                </a:lnTo>
                <a:lnTo>
                  <a:pt x="137574" y="34006"/>
                </a:lnTo>
                <a:lnTo>
                  <a:pt x="93916" y="59316"/>
                </a:lnTo>
                <a:lnTo>
                  <a:pt x="51496" y="86592"/>
                </a:lnTo>
                <a:lnTo>
                  <a:pt x="9144" y="116586"/>
                </a:lnTo>
                <a:lnTo>
                  <a:pt x="0" y="123444"/>
                </a:lnTo>
                <a:lnTo>
                  <a:pt x="7620" y="134112"/>
                </a:lnTo>
                <a:lnTo>
                  <a:pt x="16764" y="126492"/>
                </a:lnTo>
                <a:lnTo>
                  <a:pt x="58864" y="96916"/>
                </a:lnTo>
                <a:lnTo>
                  <a:pt x="100669" y="69903"/>
                </a:lnTo>
                <a:lnTo>
                  <a:pt x="143765" y="44896"/>
                </a:lnTo>
                <a:lnTo>
                  <a:pt x="189738" y="21336"/>
                </a:lnTo>
                <a:lnTo>
                  <a:pt x="208788" y="1066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7964" y="2938272"/>
            <a:ext cx="56515" cy="86360"/>
          </a:xfrm>
          <a:custGeom>
            <a:avLst/>
            <a:gdLst/>
            <a:ahLst/>
            <a:cxnLst/>
            <a:rect l="l" t="t" r="r" b="b"/>
            <a:pathLst>
              <a:path w="56514" h="86360">
                <a:moveTo>
                  <a:pt x="56387" y="3048"/>
                </a:moveTo>
                <a:lnTo>
                  <a:pt x="44195" y="0"/>
                </a:lnTo>
                <a:lnTo>
                  <a:pt x="42671" y="6858"/>
                </a:lnTo>
                <a:lnTo>
                  <a:pt x="36648" y="23877"/>
                </a:lnTo>
                <a:lnTo>
                  <a:pt x="28755" y="40105"/>
                </a:lnTo>
                <a:lnTo>
                  <a:pt x="19058" y="55330"/>
                </a:lnTo>
                <a:lnTo>
                  <a:pt x="7619" y="69342"/>
                </a:lnTo>
                <a:lnTo>
                  <a:pt x="0" y="77724"/>
                </a:lnTo>
                <a:lnTo>
                  <a:pt x="9905" y="86106"/>
                </a:lnTo>
                <a:lnTo>
                  <a:pt x="40333" y="45639"/>
                </a:lnTo>
                <a:lnTo>
                  <a:pt x="54863" y="9906"/>
                </a:lnTo>
                <a:lnTo>
                  <a:pt x="56387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11773" y="2890266"/>
            <a:ext cx="208915" cy="134620"/>
          </a:xfrm>
          <a:custGeom>
            <a:avLst/>
            <a:gdLst/>
            <a:ahLst/>
            <a:cxnLst/>
            <a:rect l="l" t="t" r="r" b="b"/>
            <a:pathLst>
              <a:path w="208914" h="134619">
                <a:moveTo>
                  <a:pt x="208788" y="10668"/>
                </a:moveTo>
                <a:lnTo>
                  <a:pt x="202692" y="0"/>
                </a:lnTo>
                <a:lnTo>
                  <a:pt x="183642" y="9906"/>
                </a:lnTo>
                <a:lnTo>
                  <a:pt x="137293" y="34322"/>
                </a:lnTo>
                <a:lnTo>
                  <a:pt x="93930" y="59378"/>
                </a:lnTo>
                <a:lnTo>
                  <a:pt x="51798" y="86369"/>
                </a:lnTo>
                <a:lnTo>
                  <a:pt x="9144" y="116586"/>
                </a:lnTo>
                <a:lnTo>
                  <a:pt x="0" y="123444"/>
                </a:lnTo>
                <a:lnTo>
                  <a:pt x="7620" y="134112"/>
                </a:lnTo>
                <a:lnTo>
                  <a:pt x="16764" y="127254"/>
                </a:lnTo>
                <a:lnTo>
                  <a:pt x="58098" y="97627"/>
                </a:lnTo>
                <a:lnTo>
                  <a:pt x="100750" y="70265"/>
                </a:lnTo>
                <a:lnTo>
                  <a:pt x="144653" y="44918"/>
                </a:lnTo>
                <a:lnTo>
                  <a:pt x="189738" y="21336"/>
                </a:lnTo>
                <a:lnTo>
                  <a:pt x="208788" y="1066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18047" y="3480053"/>
            <a:ext cx="56515" cy="86995"/>
          </a:xfrm>
          <a:custGeom>
            <a:avLst/>
            <a:gdLst/>
            <a:ahLst/>
            <a:cxnLst/>
            <a:rect l="l" t="t" r="r" b="b"/>
            <a:pathLst>
              <a:path w="56514" h="86995">
                <a:moveTo>
                  <a:pt x="56387" y="3810"/>
                </a:moveTo>
                <a:lnTo>
                  <a:pt x="44195" y="0"/>
                </a:lnTo>
                <a:lnTo>
                  <a:pt x="42671" y="6858"/>
                </a:lnTo>
                <a:lnTo>
                  <a:pt x="36482" y="24577"/>
                </a:lnTo>
                <a:lnTo>
                  <a:pt x="29084" y="40038"/>
                </a:lnTo>
                <a:lnTo>
                  <a:pt x="19717" y="54530"/>
                </a:lnTo>
                <a:lnTo>
                  <a:pt x="7619" y="69342"/>
                </a:lnTo>
                <a:lnTo>
                  <a:pt x="0" y="78486"/>
                </a:lnTo>
                <a:lnTo>
                  <a:pt x="9143" y="86868"/>
                </a:lnTo>
                <a:lnTo>
                  <a:pt x="40557" y="45996"/>
                </a:lnTo>
                <a:lnTo>
                  <a:pt x="54863" y="9906"/>
                </a:lnTo>
                <a:lnTo>
                  <a:pt x="56387" y="381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21858" y="3432809"/>
            <a:ext cx="208279" cy="134620"/>
          </a:xfrm>
          <a:custGeom>
            <a:avLst/>
            <a:gdLst/>
            <a:ahLst/>
            <a:cxnLst/>
            <a:rect l="l" t="t" r="r" b="b"/>
            <a:pathLst>
              <a:path w="208279" h="134620">
                <a:moveTo>
                  <a:pt x="208026" y="10668"/>
                </a:moveTo>
                <a:lnTo>
                  <a:pt x="201930" y="0"/>
                </a:lnTo>
                <a:lnTo>
                  <a:pt x="183642" y="9906"/>
                </a:lnTo>
                <a:lnTo>
                  <a:pt x="137783" y="33800"/>
                </a:lnTo>
                <a:lnTo>
                  <a:pt x="93797" y="59083"/>
                </a:lnTo>
                <a:lnTo>
                  <a:pt x="51109" y="86447"/>
                </a:lnTo>
                <a:lnTo>
                  <a:pt x="9144" y="116586"/>
                </a:lnTo>
                <a:lnTo>
                  <a:pt x="0" y="123444"/>
                </a:lnTo>
                <a:lnTo>
                  <a:pt x="7620" y="134112"/>
                </a:lnTo>
                <a:lnTo>
                  <a:pt x="16764" y="126492"/>
                </a:lnTo>
                <a:lnTo>
                  <a:pt x="58334" y="97140"/>
                </a:lnTo>
                <a:lnTo>
                  <a:pt x="100412" y="70023"/>
                </a:lnTo>
                <a:lnTo>
                  <a:pt x="143719" y="44851"/>
                </a:lnTo>
                <a:lnTo>
                  <a:pt x="188976" y="21336"/>
                </a:lnTo>
                <a:lnTo>
                  <a:pt x="208026" y="1066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716523" y="4005071"/>
            <a:ext cx="45720" cy="68580"/>
          </a:xfrm>
          <a:custGeom>
            <a:avLst/>
            <a:gdLst/>
            <a:ahLst/>
            <a:cxnLst/>
            <a:rect l="l" t="t" r="r" b="b"/>
            <a:pathLst>
              <a:path w="45720" h="68579">
                <a:moveTo>
                  <a:pt x="45720" y="3048"/>
                </a:moveTo>
                <a:lnTo>
                  <a:pt x="33528" y="0"/>
                </a:lnTo>
                <a:lnTo>
                  <a:pt x="32004" y="5334"/>
                </a:lnTo>
                <a:lnTo>
                  <a:pt x="27599" y="18512"/>
                </a:lnTo>
                <a:lnTo>
                  <a:pt x="21874" y="31189"/>
                </a:lnTo>
                <a:lnTo>
                  <a:pt x="14546" y="42940"/>
                </a:lnTo>
                <a:lnTo>
                  <a:pt x="5334" y="53340"/>
                </a:lnTo>
                <a:lnTo>
                  <a:pt x="0" y="60960"/>
                </a:lnTo>
                <a:lnTo>
                  <a:pt x="9144" y="68580"/>
                </a:lnTo>
                <a:lnTo>
                  <a:pt x="15240" y="61722"/>
                </a:lnTo>
                <a:lnTo>
                  <a:pt x="24791" y="49703"/>
                </a:lnTo>
                <a:lnTo>
                  <a:pt x="33056" y="36809"/>
                </a:lnTo>
                <a:lnTo>
                  <a:pt x="39651" y="23036"/>
                </a:lnTo>
                <a:lnTo>
                  <a:pt x="44196" y="8382"/>
                </a:lnTo>
                <a:lnTo>
                  <a:pt x="4572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718809" y="3966971"/>
            <a:ext cx="162560" cy="106680"/>
          </a:xfrm>
          <a:custGeom>
            <a:avLst/>
            <a:gdLst/>
            <a:ahLst/>
            <a:cxnLst/>
            <a:rect l="l" t="t" r="r" b="b"/>
            <a:pathLst>
              <a:path w="162560" h="106679">
                <a:moveTo>
                  <a:pt x="162306" y="10668"/>
                </a:moveTo>
                <a:lnTo>
                  <a:pt x="156210" y="0"/>
                </a:lnTo>
                <a:lnTo>
                  <a:pt x="141732" y="7620"/>
                </a:lnTo>
                <a:lnTo>
                  <a:pt x="106669" y="26503"/>
                </a:lnTo>
                <a:lnTo>
                  <a:pt x="72823" y="46472"/>
                </a:lnTo>
                <a:lnTo>
                  <a:pt x="39903" y="67970"/>
                </a:lnTo>
                <a:lnTo>
                  <a:pt x="7620" y="91440"/>
                </a:lnTo>
                <a:lnTo>
                  <a:pt x="0" y="96774"/>
                </a:lnTo>
                <a:lnTo>
                  <a:pt x="7620" y="106680"/>
                </a:lnTo>
                <a:lnTo>
                  <a:pt x="15240" y="101346"/>
                </a:lnTo>
                <a:lnTo>
                  <a:pt x="47631" y="78002"/>
                </a:lnTo>
                <a:lnTo>
                  <a:pt x="79786" y="57126"/>
                </a:lnTo>
                <a:lnTo>
                  <a:pt x="112814" y="37786"/>
                </a:lnTo>
                <a:lnTo>
                  <a:pt x="147828" y="19050"/>
                </a:lnTo>
                <a:lnTo>
                  <a:pt x="162306" y="1066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721858" y="4572000"/>
            <a:ext cx="56515" cy="86360"/>
          </a:xfrm>
          <a:custGeom>
            <a:avLst/>
            <a:gdLst/>
            <a:ahLst/>
            <a:cxnLst/>
            <a:rect l="l" t="t" r="r" b="b"/>
            <a:pathLst>
              <a:path w="56514" h="86360">
                <a:moveTo>
                  <a:pt x="56387" y="3048"/>
                </a:moveTo>
                <a:lnTo>
                  <a:pt x="44195" y="0"/>
                </a:lnTo>
                <a:lnTo>
                  <a:pt x="42671" y="6858"/>
                </a:lnTo>
                <a:lnTo>
                  <a:pt x="36523" y="24307"/>
                </a:lnTo>
                <a:lnTo>
                  <a:pt x="28917" y="40052"/>
                </a:lnTo>
                <a:lnTo>
                  <a:pt x="19426" y="54821"/>
                </a:lnTo>
                <a:lnTo>
                  <a:pt x="7619" y="69342"/>
                </a:lnTo>
                <a:lnTo>
                  <a:pt x="0" y="78486"/>
                </a:lnTo>
                <a:lnTo>
                  <a:pt x="9143" y="86106"/>
                </a:lnTo>
                <a:lnTo>
                  <a:pt x="40319" y="45662"/>
                </a:lnTo>
                <a:lnTo>
                  <a:pt x="54863" y="9906"/>
                </a:lnTo>
                <a:lnTo>
                  <a:pt x="56387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25667" y="4523994"/>
            <a:ext cx="208915" cy="134620"/>
          </a:xfrm>
          <a:custGeom>
            <a:avLst/>
            <a:gdLst/>
            <a:ahLst/>
            <a:cxnLst/>
            <a:rect l="l" t="t" r="r" b="b"/>
            <a:pathLst>
              <a:path w="208914" h="134620">
                <a:moveTo>
                  <a:pt x="208788" y="11429"/>
                </a:moveTo>
                <a:lnTo>
                  <a:pt x="202692" y="0"/>
                </a:lnTo>
                <a:lnTo>
                  <a:pt x="183642" y="9905"/>
                </a:lnTo>
                <a:lnTo>
                  <a:pt x="137293" y="34322"/>
                </a:lnTo>
                <a:lnTo>
                  <a:pt x="93930" y="59378"/>
                </a:lnTo>
                <a:lnTo>
                  <a:pt x="51798" y="86369"/>
                </a:lnTo>
                <a:lnTo>
                  <a:pt x="9144" y="116585"/>
                </a:lnTo>
                <a:lnTo>
                  <a:pt x="0" y="124205"/>
                </a:lnTo>
                <a:lnTo>
                  <a:pt x="7620" y="134111"/>
                </a:lnTo>
                <a:lnTo>
                  <a:pt x="16764" y="127253"/>
                </a:lnTo>
                <a:lnTo>
                  <a:pt x="58135" y="97602"/>
                </a:lnTo>
                <a:lnTo>
                  <a:pt x="100726" y="70227"/>
                </a:lnTo>
                <a:lnTo>
                  <a:pt x="144579" y="44886"/>
                </a:lnTo>
                <a:lnTo>
                  <a:pt x="208788" y="1142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824226" y="2433828"/>
            <a:ext cx="93853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5" dirty="0">
                <a:latin typeface="Arial"/>
                <a:cs typeface="Arial"/>
              </a:rPr>
              <a:t>Solution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311140" y="1061466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75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62760" y="1061466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914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76115" y="1057655"/>
            <a:ext cx="1310005" cy="212090"/>
          </a:xfrm>
          <a:custGeom>
            <a:avLst/>
            <a:gdLst/>
            <a:ahLst/>
            <a:cxnLst/>
            <a:rect l="l" t="t" r="r" b="b"/>
            <a:pathLst>
              <a:path w="1310004" h="212090">
                <a:moveTo>
                  <a:pt x="1309878" y="105918"/>
                </a:moveTo>
                <a:lnTo>
                  <a:pt x="1299912" y="52339"/>
                </a:lnTo>
                <a:lnTo>
                  <a:pt x="1270920" y="13525"/>
                </a:lnTo>
                <a:lnTo>
                  <a:pt x="1242060" y="0"/>
                </a:lnTo>
                <a:lnTo>
                  <a:pt x="1239012" y="8382"/>
                </a:lnTo>
                <a:lnTo>
                  <a:pt x="1251299" y="13835"/>
                </a:lnTo>
                <a:lnTo>
                  <a:pt x="1261872" y="21145"/>
                </a:lnTo>
                <a:lnTo>
                  <a:pt x="1283315" y="55209"/>
                </a:lnTo>
                <a:lnTo>
                  <a:pt x="1290066" y="104394"/>
                </a:lnTo>
                <a:lnTo>
                  <a:pt x="1290066" y="177605"/>
                </a:lnTo>
                <a:lnTo>
                  <a:pt x="1292352" y="174498"/>
                </a:lnTo>
                <a:lnTo>
                  <a:pt x="1299912" y="159496"/>
                </a:lnTo>
                <a:lnTo>
                  <a:pt x="1305401" y="143065"/>
                </a:lnTo>
                <a:lnTo>
                  <a:pt x="1308746" y="125206"/>
                </a:lnTo>
                <a:lnTo>
                  <a:pt x="1309878" y="105918"/>
                </a:lnTo>
                <a:close/>
              </a:path>
              <a:path w="1310004" h="212090">
                <a:moveTo>
                  <a:pt x="1290066" y="177605"/>
                </a:moveTo>
                <a:lnTo>
                  <a:pt x="1290066" y="104394"/>
                </a:lnTo>
                <a:lnTo>
                  <a:pt x="1289339" y="123408"/>
                </a:lnTo>
                <a:lnTo>
                  <a:pt x="1287113" y="140493"/>
                </a:lnTo>
                <a:lnTo>
                  <a:pt x="1270730" y="180749"/>
                </a:lnTo>
                <a:lnTo>
                  <a:pt x="1239774" y="203454"/>
                </a:lnTo>
                <a:lnTo>
                  <a:pt x="1242060" y="211836"/>
                </a:lnTo>
                <a:lnTo>
                  <a:pt x="1257633" y="206109"/>
                </a:lnTo>
                <a:lnTo>
                  <a:pt x="1271206" y="198024"/>
                </a:lnTo>
                <a:lnTo>
                  <a:pt x="1282779" y="187511"/>
                </a:lnTo>
                <a:lnTo>
                  <a:pt x="1290066" y="177605"/>
                </a:lnTo>
                <a:close/>
              </a:path>
              <a:path w="1310004" h="212090">
                <a:moveTo>
                  <a:pt x="70104" y="8382"/>
                </a:moveTo>
                <a:lnTo>
                  <a:pt x="67818" y="0"/>
                </a:lnTo>
                <a:lnTo>
                  <a:pt x="52244" y="5405"/>
                </a:lnTo>
                <a:lnTo>
                  <a:pt x="38671" y="13525"/>
                </a:lnTo>
                <a:lnTo>
                  <a:pt x="9965" y="52339"/>
                </a:lnTo>
                <a:lnTo>
                  <a:pt x="0" y="105918"/>
                </a:lnTo>
                <a:lnTo>
                  <a:pt x="1131" y="125206"/>
                </a:lnTo>
                <a:lnTo>
                  <a:pt x="4476" y="143065"/>
                </a:lnTo>
                <a:lnTo>
                  <a:pt x="9965" y="159496"/>
                </a:lnTo>
                <a:lnTo>
                  <a:pt x="17526" y="174498"/>
                </a:lnTo>
                <a:lnTo>
                  <a:pt x="19050" y="176569"/>
                </a:lnTo>
                <a:lnTo>
                  <a:pt x="19050" y="104394"/>
                </a:lnTo>
                <a:lnTo>
                  <a:pt x="19895" y="86379"/>
                </a:lnTo>
                <a:lnTo>
                  <a:pt x="32004" y="41910"/>
                </a:lnTo>
                <a:lnTo>
                  <a:pt x="58257" y="13835"/>
                </a:lnTo>
                <a:lnTo>
                  <a:pt x="70104" y="8382"/>
                </a:lnTo>
                <a:close/>
              </a:path>
              <a:path w="1310004" h="212090">
                <a:moveTo>
                  <a:pt x="70104" y="203454"/>
                </a:moveTo>
                <a:lnTo>
                  <a:pt x="39028" y="180736"/>
                </a:lnTo>
                <a:lnTo>
                  <a:pt x="22383" y="140493"/>
                </a:lnTo>
                <a:lnTo>
                  <a:pt x="19050" y="104394"/>
                </a:lnTo>
                <a:lnTo>
                  <a:pt x="19050" y="176569"/>
                </a:lnTo>
                <a:lnTo>
                  <a:pt x="27098" y="187511"/>
                </a:lnTo>
                <a:lnTo>
                  <a:pt x="38671" y="198024"/>
                </a:lnTo>
                <a:lnTo>
                  <a:pt x="52244" y="206109"/>
                </a:lnTo>
                <a:lnTo>
                  <a:pt x="67818" y="211836"/>
                </a:lnTo>
                <a:lnTo>
                  <a:pt x="70104" y="20345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768095" y="761237"/>
          <a:ext cx="4672330" cy="521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5138"/>
                <a:gridCol w="1078056"/>
                <a:gridCol w="265777"/>
                <a:gridCol w="899846"/>
                <a:gridCol w="696905"/>
                <a:gridCol w="275897"/>
                <a:gridCol w="382061"/>
                <a:gridCol w="88138"/>
              </a:tblGrid>
              <a:tr h="295655">
                <a:tc>
                  <a:txBody>
                    <a:bodyPr/>
                    <a:lstStyle/>
                    <a:p>
                      <a:pPr marL="53975">
                        <a:lnSpc>
                          <a:spcPts val="1855"/>
                        </a:lnSpc>
                        <a:spcBef>
                          <a:spcPts val="670"/>
                        </a:spcBef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𝐻</a:t>
                      </a:r>
                      <a:r>
                        <a:rPr sz="1800" spc="5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34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=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8509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40640">
                        <a:lnSpc>
                          <a:spcPts val="1835"/>
                        </a:lnSpc>
                      </a:pPr>
                      <a:r>
                        <a:rPr sz="2700" spc="82" baseline="10802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𝑐</a:t>
                      </a:r>
                      <a:r>
                        <a:rPr sz="1300" spc="5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dev</a:t>
                      </a:r>
                      <a:endParaRPr sz="13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5552">
                <a:tc>
                  <a:txBody>
                    <a:bodyPr/>
                    <a:lstStyle/>
                    <a:p>
                      <a:pPr marL="525145">
                        <a:lnSpc>
                          <a:spcPts val="1975"/>
                        </a:lnSpc>
                      </a:pPr>
                      <a:r>
                        <a:rPr sz="2700" spc="89" baseline="10802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𝛾</a:t>
                      </a:r>
                      <a:r>
                        <a:rPr sz="1300" spc="6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soil</a:t>
                      </a:r>
                      <a:endParaRPr sz="13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R w="19050">
                      <a:solidFill>
                        <a:srgbClr val="C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710"/>
                        </a:lnSpc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𝑠𝑖𝑛𝛽</a:t>
                      </a:r>
                      <a:r>
                        <a:rPr sz="1800" spc="-4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𝑐𝑜𝑠𝛽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9050">
                      <a:solidFill>
                        <a:srgbClr val="C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710"/>
                        </a:lnSpc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710"/>
                        </a:lnSpc>
                      </a:pPr>
                      <a:r>
                        <a:rPr sz="1800" spc="4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𝑡𝑎𝑛∅</a:t>
                      </a:r>
                      <a:r>
                        <a:rPr sz="1950" spc="60" baseline="-14957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dev</a:t>
                      </a:r>
                      <a:endParaRPr sz="1950" baseline="-14957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710"/>
                        </a:lnSpc>
                      </a:pPr>
                      <a:r>
                        <a:rPr sz="1800" spc="3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𝑐𝑜𝑠</a:t>
                      </a:r>
                      <a:r>
                        <a:rPr sz="1950" spc="44" baseline="23504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sz="1800" spc="3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𝛽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710"/>
                        </a:lnSpc>
                      </a:pPr>
                      <a:r>
                        <a:rPr sz="180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-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710"/>
                        </a:lnSpc>
                      </a:pPr>
                      <a:r>
                        <a:rPr sz="1800" spc="-8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𝑟</a:t>
                      </a:r>
                      <a:r>
                        <a:rPr sz="1950" spc="-127" baseline="-14957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1950" baseline="-14957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R w="17779">
                      <a:solidFill>
                        <a:srgbClr val="C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950" baseline="-14957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7779">
                      <a:solidFill>
                        <a:srgbClr val="C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8" name="object 38"/>
          <p:cNvSpPr/>
          <p:nvPr/>
        </p:nvSpPr>
        <p:spPr>
          <a:xfrm>
            <a:off x="1293875" y="1010792"/>
            <a:ext cx="4091940" cy="0"/>
          </a:xfrm>
          <a:custGeom>
            <a:avLst/>
            <a:gdLst/>
            <a:ahLst/>
            <a:cxnLst/>
            <a:rect l="l" t="t" r="r" b="b"/>
            <a:pathLst>
              <a:path w="4091940">
                <a:moveTo>
                  <a:pt x="0" y="0"/>
                </a:moveTo>
                <a:lnTo>
                  <a:pt x="4091940" y="0"/>
                </a:lnTo>
              </a:path>
            </a:pathLst>
          </a:custGeom>
          <a:ln w="1447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076947" y="1998726"/>
            <a:ext cx="1652905" cy="645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435">
              <a:lnSpc>
                <a:spcPct val="100000"/>
              </a:lnSpc>
            </a:pPr>
            <a:r>
              <a:rPr sz="1800" b="1" u="heavy" spc="-5" dirty="0">
                <a:latin typeface="Arial"/>
                <a:cs typeface="Arial"/>
              </a:rPr>
              <a:t>Solution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600" i="1" dirty="0">
                <a:latin typeface="Times New Roman"/>
                <a:cs typeface="Times New Roman"/>
              </a:rPr>
              <a:t>1- Assume </a:t>
            </a:r>
            <a:r>
              <a:rPr sz="1600" i="1" spc="-55" dirty="0">
                <a:latin typeface="Times New Roman"/>
                <a:cs typeface="Times New Roman"/>
              </a:rPr>
              <a:t>F.S</a:t>
            </a:r>
            <a:r>
              <a:rPr sz="1650" i="1" spc="-82" baseline="-20202" dirty="0">
                <a:latin typeface="Symbol"/>
                <a:cs typeface="Symbol"/>
              </a:rPr>
              <a:t></a:t>
            </a:r>
            <a:r>
              <a:rPr sz="1650" i="1" spc="-82" baseline="-20202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=</a:t>
            </a:r>
            <a:r>
              <a:rPr sz="1600" i="1" spc="-114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…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185153" y="3573779"/>
            <a:ext cx="3108960" cy="347980"/>
          </a:xfrm>
          <a:custGeom>
            <a:avLst/>
            <a:gdLst/>
            <a:ahLst/>
            <a:cxnLst/>
            <a:rect l="l" t="t" r="r" b="b"/>
            <a:pathLst>
              <a:path w="3108959" h="347979">
                <a:moveTo>
                  <a:pt x="0" y="0"/>
                </a:moveTo>
                <a:lnTo>
                  <a:pt x="0" y="347472"/>
                </a:lnTo>
                <a:lnTo>
                  <a:pt x="3108959" y="347472"/>
                </a:lnTo>
                <a:lnTo>
                  <a:pt x="31089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208267" y="3631691"/>
            <a:ext cx="34417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𝐻</a:t>
            </a:r>
            <a:r>
              <a:rPr sz="1200" spc="-18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spc="229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r>
              <a:rPr sz="1200" spc="10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814562" y="3592321"/>
            <a:ext cx="219075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65" dirty="0">
                <a:solidFill>
                  <a:srgbClr val="C00000"/>
                </a:solidFill>
                <a:latin typeface="Cambria"/>
                <a:cs typeface="Cambria"/>
              </a:rPr>
              <a:t>dev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9207245" y="3775328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533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233916" y="3772661"/>
            <a:ext cx="0" cy="142240"/>
          </a:xfrm>
          <a:custGeom>
            <a:avLst/>
            <a:gdLst/>
            <a:ahLst/>
            <a:cxnLst/>
            <a:rect l="l" t="t" r="r" b="b"/>
            <a:pathLst>
              <a:path h="142239">
                <a:moveTo>
                  <a:pt x="0" y="0"/>
                </a:moveTo>
                <a:lnTo>
                  <a:pt x="0" y="141732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207245" y="3911727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574" y="0"/>
                </a:lnTo>
              </a:path>
            </a:pathLst>
          </a:custGeom>
          <a:ln w="533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841235" y="3772661"/>
            <a:ext cx="0" cy="142240"/>
          </a:xfrm>
          <a:custGeom>
            <a:avLst/>
            <a:gdLst/>
            <a:ahLst/>
            <a:cxnLst/>
            <a:rect l="l" t="t" r="r" b="b"/>
            <a:pathLst>
              <a:path h="142239">
                <a:moveTo>
                  <a:pt x="0" y="0"/>
                </a:moveTo>
                <a:lnTo>
                  <a:pt x="0" y="141732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847585" y="3775328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533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847331" y="3911727"/>
            <a:ext cx="20955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573" y="0"/>
                </a:lnTo>
              </a:path>
            </a:pathLst>
          </a:custGeom>
          <a:ln w="533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317230" y="3772661"/>
            <a:ext cx="873760" cy="142240"/>
          </a:xfrm>
          <a:custGeom>
            <a:avLst/>
            <a:gdLst/>
            <a:ahLst/>
            <a:cxnLst/>
            <a:rect l="l" t="t" r="r" b="b"/>
            <a:pathLst>
              <a:path w="873759" h="142239">
                <a:moveTo>
                  <a:pt x="873252" y="70866"/>
                </a:moveTo>
                <a:lnTo>
                  <a:pt x="861822" y="25145"/>
                </a:lnTo>
                <a:lnTo>
                  <a:pt x="828294" y="0"/>
                </a:lnTo>
                <a:lnTo>
                  <a:pt x="826008" y="6096"/>
                </a:lnTo>
                <a:lnTo>
                  <a:pt x="834449" y="9655"/>
                </a:lnTo>
                <a:lnTo>
                  <a:pt x="841533" y="14573"/>
                </a:lnTo>
                <a:lnTo>
                  <a:pt x="859738" y="58090"/>
                </a:lnTo>
                <a:lnTo>
                  <a:pt x="860298" y="70104"/>
                </a:lnTo>
                <a:lnTo>
                  <a:pt x="860298" y="118689"/>
                </a:lnTo>
                <a:lnTo>
                  <a:pt x="861822" y="116586"/>
                </a:lnTo>
                <a:lnTo>
                  <a:pt x="866822" y="106870"/>
                </a:lnTo>
                <a:lnTo>
                  <a:pt x="870394" y="96012"/>
                </a:lnTo>
                <a:lnTo>
                  <a:pt x="872537" y="84010"/>
                </a:lnTo>
                <a:lnTo>
                  <a:pt x="873252" y="70866"/>
                </a:lnTo>
                <a:close/>
              </a:path>
              <a:path w="873759" h="142239">
                <a:moveTo>
                  <a:pt x="860298" y="118689"/>
                </a:moveTo>
                <a:lnTo>
                  <a:pt x="860298" y="70104"/>
                </a:lnTo>
                <a:lnTo>
                  <a:pt x="859738" y="82665"/>
                </a:lnTo>
                <a:lnTo>
                  <a:pt x="858107" y="94011"/>
                </a:lnTo>
                <a:lnTo>
                  <a:pt x="834771" y="132064"/>
                </a:lnTo>
                <a:lnTo>
                  <a:pt x="826770" y="135636"/>
                </a:lnTo>
                <a:lnTo>
                  <a:pt x="828294" y="141732"/>
                </a:lnTo>
                <a:lnTo>
                  <a:pt x="838569" y="138017"/>
                </a:lnTo>
                <a:lnTo>
                  <a:pt x="847629" y="132588"/>
                </a:lnTo>
                <a:lnTo>
                  <a:pt x="855404" y="125444"/>
                </a:lnTo>
                <a:lnTo>
                  <a:pt x="860298" y="118689"/>
                </a:lnTo>
                <a:close/>
              </a:path>
              <a:path w="873759" h="142239">
                <a:moveTo>
                  <a:pt x="47244" y="6096"/>
                </a:moveTo>
                <a:lnTo>
                  <a:pt x="44958" y="0"/>
                </a:lnTo>
                <a:lnTo>
                  <a:pt x="34790" y="3714"/>
                </a:lnTo>
                <a:lnTo>
                  <a:pt x="25908" y="9144"/>
                </a:lnTo>
                <a:lnTo>
                  <a:pt x="2857" y="45720"/>
                </a:lnTo>
                <a:lnTo>
                  <a:pt x="0" y="70866"/>
                </a:lnTo>
                <a:lnTo>
                  <a:pt x="714" y="84010"/>
                </a:lnTo>
                <a:lnTo>
                  <a:pt x="2857" y="96012"/>
                </a:lnTo>
                <a:lnTo>
                  <a:pt x="6429" y="106870"/>
                </a:lnTo>
                <a:lnTo>
                  <a:pt x="11430" y="116586"/>
                </a:lnTo>
                <a:lnTo>
                  <a:pt x="12954" y="118589"/>
                </a:lnTo>
                <a:lnTo>
                  <a:pt x="12954" y="70104"/>
                </a:lnTo>
                <a:lnTo>
                  <a:pt x="13513" y="58090"/>
                </a:lnTo>
                <a:lnTo>
                  <a:pt x="26027" y="20776"/>
                </a:lnTo>
                <a:lnTo>
                  <a:pt x="39123" y="9655"/>
                </a:lnTo>
                <a:lnTo>
                  <a:pt x="47244" y="6096"/>
                </a:lnTo>
                <a:close/>
              </a:path>
              <a:path w="873759" h="142239">
                <a:moveTo>
                  <a:pt x="47244" y="135636"/>
                </a:moveTo>
                <a:lnTo>
                  <a:pt x="17776" y="104072"/>
                </a:lnTo>
                <a:lnTo>
                  <a:pt x="12954" y="70104"/>
                </a:lnTo>
                <a:lnTo>
                  <a:pt x="12954" y="118589"/>
                </a:lnTo>
                <a:lnTo>
                  <a:pt x="18168" y="125444"/>
                </a:lnTo>
                <a:lnTo>
                  <a:pt x="25908" y="132588"/>
                </a:lnTo>
                <a:lnTo>
                  <a:pt x="34790" y="138017"/>
                </a:lnTo>
                <a:lnTo>
                  <a:pt x="44958" y="141732"/>
                </a:lnTo>
                <a:lnTo>
                  <a:pt x="47244" y="13563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522973" y="3733800"/>
            <a:ext cx="2621915" cy="22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45" dirty="0">
                <a:solidFill>
                  <a:srgbClr val="C00000"/>
                </a:solidFill>
                <a:latin typeface="Cambria"/>
                <a:cs typeface="Cambria"/>
              </a:rPr>
              <a:t>𝛾</a:t>
            </a:r>
            <a:r>
              <a:rPr sz="1275" spc="67" baseline="-16339" dirty="0">
                <a:solidFill>
                  <a:srgbClr val="C00000"/>
                </a:solidFill>
                <a:latin typeface="Cambria"/>
                <a:cs typeface="Cambria"/>
              </a:rPr>
              <a:t>soil  </a:t>
            </a:r>
            <a:r>
              <a:rPr sz="1200" spc="-5" dirty="0">
                <a:solidFill>
                  <a:srgbClr val="C00000"/>
                </a:solidFill>
                <a:latin typeface="Cambria"/>
                <a:cs typeface="Cambria"/>
              </a:rPr>
              <a:t>𝑠𝑖𝑛𝛽 𝑐𝑜𝑠𝛽  </a:t>
            </a:r>
            <a:r>
              <a:rPr sz="1200" spc="495" dirty="0">
                <a:solidFill>
                  <a:srgbClr val="C00000"/>
                </a:solidFill>
                <a:latin typeface="Cambria"/>
                <a:cs typeface="Cambria"/>
              </a:rPr>
              <a:t>- </a:t>
            </a:r>
            <a:r>
              <a:rPr sz="1200" spc="25" dirty="0">
                <a:solidFill>
                  <a:srgbClr val="C00000"/>
                </a:solidFill>
                <a:latin typeface="Cambria"/>
                <a:cs typeface="Cambria"/>
              </a:rPr>
              <a:t>𝑡𝑎𝑛∅</a:t>
            </a:r>
            <a:r>
              <a:rPr sz="1275" spc="37" baseline="-16339" dirty="0">
                <a:solidFill>
                  <a:srgbClr val="C00000"/>
                </a:solidFill>
                <a:latin typeface="Cambria"/>
                <a:cs typeface="Cambria"/>
              </a:rPr>
              <a:t>dev  </a:t>
            </a:r>
            <a:r>
              <a:rPr sz="1200" spc="20" dirty="0">
                <a:solidFill>
                  <a:srgbClr val="C00000"/>
                </a:solidFill>
                <a:latin typeface="Cambria"/>
                <a:cs typeface="Cambria"/>
              </a:rPr>
              <a:t>𝑐𝑜𝑠</a:t>
            </a:r>
            <a:r>
              <a:rPr sz="1275" spc="30" baseline="22875" dirty="0">
                <a:solidFill>
                  <a:srgbClr val="C00000"/>
                </a:solidFill>
                <a:latin typeface="Cambria"/>
                <a:cs typeface="Cambria"/>
              </a:rPr>
              <a:t>2</a:t>
            </a:r>
            <a:r>
              <a:rPr sz="1200" spc="20" dirty="0">
                <a:solidFill>
                  <a:srgbClr val="C00000"/>
                </a:solidFill>
                <a:latin typeface="Cambria"/>
                <a:cs typeface="Cambria"/>
              </a:rPr>
              <a:t>𝛽  </a:t>
            </a:r>
            <a:r>
              <a:rPr sz="1200" spc="495" dirty="0">
                <a:solidFill>
                  <a:srgbClr val="C00000"/>
                </a:solidFill>
                <a:latin typeface="Cambria"/>
                <a:cs typeface="Cambria"/>
              </a:rPr>
              <a:t>-</a:t>
            </a:r>
            <a:r>
              <a:rPr sz="1200" spc="-5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spc="-55" dirty="0">
                <a:solidFill>
                  <a:srgbClr val="C00000"/>
                </a:solidFill>
                <a:latin typeface="Cambria"/>
                <a:cs typeface="Cambria"/>
              </a:rPr>
              <a:t>𝑟</a:t>
            </a:r>
            <a:r>
              <a:rPr sz="1275" spc="-82" baseline="-16339" dirty="0">
                <a:solidFill>
                  <a:srgbClr val="C00000"/>
                </a:solidFill>
                <a:latin typeface="Cambria"/>
                <a:cs typeface="Cambria"/>
              </a:rPr>
              <a:t>u</a:t>
            </a:r>
            <a:endParaRPr sz="1275" baseline="-16339">
              <a:latin typeface="Cambria"/>
              <a:cs typeface="Cambri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535673" y="3741039"/>
            <a:ext cx="2722245" cy="0"/>
          </a:xfrm>
          <a:custGeom>
            <a:avLst/>
            <a:gdLst/>
            <a:ahLst/>
            <a:cxnLst/>
            <a:rect l="l" t="t" r="r" b="b"/>
            <a:pathLst>
              <a:path w="2722245">
                <a:moveTo>
                  <a:pt x="0" y="0"/>
                </a:moveTo>
                <a:lnTo>
                  <a:pt x="2721864" y="0"/>
                </a:lnTo>
              </a:path>
            </a:pathLst>
          </a:custGeom>
          <a:ln w="990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7307833" y="2907791"/>
            <a:ext cx="35433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𝑡𝑎𝑛∅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35493" y="2983484"/>
            <a:ext cx="219075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65" dirty="0">
                <a:solidFill>
                  <a:srgbClr val="C00000"/>
                </a:solidFill>
                <a:latin typeface="Cambria"/>
                <a:cs typeface="Cambria"/>
              </a:rPr>
              <a:t>dev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881619" y="2792729"/>
            <a:ext cx="521334" cy="314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345" baseline="-41666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r>
              <a:rPr sz="1800" spc="75" baseline="-41666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𝑡𝑎𝑛∅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37830" y="3009900"/>
            <a:ext cx="368300" cy="22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0" dirty="0">
                <a:solidFill>
                  <a:srgbClr val="C00000"/>
                </a:solidFill>
                <a:latin typeface="Cambria"/>
                <a:cs typeface="Cambria"/>
              </a:rPr>
              <a:t>𝐹.</a:t>
            </a:r>
            <a:r>
              <a:rPr sz="1200" spc="-15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spc="10" dirty="0">
                <a:solidFill>
                  <a:srgbClr val="C00000"/>
                </a:solidFill>
                <a:latin typeface="Cambria"/>
                <a:cs typeface="Cambria"/>
              </a:rPr>
              <a:t>𝑆.</a:t>
            </a:r>
            <a:r>
              <a:rPr sz="1275" spc="15" baseline="-16339" dirty="0">
                <a:solidFill>
                  <a:srgbClr val="C00000"/>
                </a:solidFill>
                <a:latin typeface="Cambria"/>
                <a:cs typeface="Cambria"/>
              </a:rPr>
              <a:t>∅</a:t>
            </a:r>
            <a:endParaRPr sz="1275" baseline="-16339">
              <a:latin typeface="Cambria"/>
              <a:cs typeface="Cambri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050530" y="3017139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>
                <a:moveTo>
                  <a:pt x="0" y="0"/>
                </a:moveTo>
                <a:lnTo>
                  <a:pt x="348996" y="0"/>
                </a:lnTo>
              </a:path>
            </a:pathLst>
          </a:custGeom>
          <a:ln w="990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223508" y="4233671"/>
            <a:ext cx="71183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Find</a:t>
            </a:r>
            <a:r>
              <a:rPr sz="1200" spc="22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……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038085" y="4264914"/>
            <a:ext cx="452120" cy="189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0" baseline="11574" dirty="0">
                <a:solidFill>
                  <a:srgbClr val="C00000"/>
                </a:solidFill>
                <a:latin typeface="Cambria"/>
                <a:cs typeface="Cambria"/>
              </a:rPr>
              <a:t>𝑐</a:t>
            </a:r>
            <a:r>
              <a:rPr sz="850" spc="40" dirty="0">
                <a:solidFill>
                  <a:srgbClr val="C00000"/>
                </a:solidFill>
                <a:latin typeface="Cambria"/>
                <a:cs typeface="Cambria"/>
              </a:rPr>
              <a:t>dev</a:t>
            </a:r>
            <a:r>
              <a:rPr sz="850" spc="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spc="345" baseline="11574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endParaRPr sz="1800" baseline="11574">
              <a:latin typeface="Cambria"/>
              <a:cs typeface="Cambri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573695" y="4233671"/>
            <a:ext cx="1355725" cy="22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1015" algn="l"/>
              </a:tabLst>
            </a:pP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…</a:t>
            </a:r>
            <a:r>
              <a:rPr sz="1200" spc="-6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.</a:t>
            </a:r>
            <a:r>
              <a:rPr sz="1200" spc="-6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.	</a:t>
            </a:r>
            <a:r>
              <a:rPr sz="1200" spc="-5" dirty="0">
                <a:solidFill>
                  <a:srgbClr val="C00000"/>
                </a:solidFill>
                <a:latin typeface="Cambria"/>
                <a:cs typeface="Cambria"/>
              </a:rPr>
              <a:t>𝑎𝑛𝑑   </a:t>
            </a:r>
            <a:r>
              <a:rPr sz="1200" spc="20" dirty="0">
                <a:solidFill>
                  <a:srgbClr val="C00000"/>
                </a:solidFill>
                <a:latin typeface="Cambria"/>
                <a:cs typeface="Cambria"/>
              </a:rPr>
              <a:t>𝐹. </a:t>
            </a:r>
            <a:r>
              <a:rPr sz="1200" spc="30" dirty="0">
                <a:solidFill>
                  <a:srgbClr val="C00000"/>
                </a:solidFill>
                <a:latin typeface="Cambria"/>
                <a:cs typeface="Cambria"/>
              </a:rPr>
              <a:t>𝑆.</a:t>
            </a:r>
            <a:r>
              <a:rPr sz="1275" spc="44" baseline="-16339" dirty="0">
                <a:solidFill>
                  <a:srgbClr val="C00000"/>
                </a:solidFill>
                <a:latin typeface="Cambria"/>
                <a:cs typeface="Cambria"/>
              </a:rPr>
              <a:t>c</a:t>
            </a:r>
            <a:r>
              <a:rPr sz="1275" spc="-187" baseline="-16339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spc="229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979665" y="4128731"/>
            <a:ext cx="248920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3820">
              <a:lnSpc>
                <a:spcPct val="146500"/>
              </a:lnSpc>
            </a:pPr>
            <a:r>
              <a:rPr sz="850" spc="65" dirty="0">
                <a:solidFill>
                  <a:srgbClr val="C00000"/>
                </a:solidFill>
                <a:latin typeface="Cambria"/>
                <a:cs typeface="Cambria"/>
              </a:rPr>
              <a:t>c  </a:t>
            </a:r>
            <a:r>
              <a:rPr sz="1275" spc="97" baseline="13071" dirty="0">
                <a:solidFill>
                  <a:srgbClr val="C00000"/>
                </a:solidFill>
                <a:latin typeface="Cambria"/>
                <a:cs typeface="Cambria"/>
              </a:rPr>
              <a:t>c</a:t>
            </a:r>
            <a:r>
              <a:rPr sz="700" spc="90" dirty="0">
                <a:solidFill>
                  <a:srgbClr val="C00000"/>
                </a:solidFill>
                <a:latin typeface="Cambria"/>
                <a:cs typeface="Cambria"/>
              </a:rPr>
              <a:t>d</a:t>
            </a:r>
            <a:r>
              <a:rPr sz="700" spc="70" dirty="0">
                <a:solidFill>
                  <a:srgbClr val="C00000"/>
                </a:solidFill>
                <a:latin typeface="Cambria"/>
                <a:cs typeface="Cambria"/>
              </a:rPr>
              <a:t>e</a:t>
            </a:r>
            <a:r>
              <a:rPr sz="700" spc="60" dirty="0">
                <a:solidFill>
                  <a:srgbClr val="C00000"/>
                </a:solidFill>
                <a:latin typeface="Cambria"/>
                <a:cs typeface="Cambria"/>
              </a:rPr>
              <a:t>v</a:t>
            </a:r>
            <a:endParaRPr sz="700">
              <a:latin typeface="Cambria"/>
              <a:cs typeface="Cambri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992361" y="4343019"/>
            <a:ext cx="227329" cy="0"/>
          </a:xfrm>
          <a:custGeom>
            <a:avLst/>
            <a:gdLst/>
            <a:ahLst/>
            <a:cxnLst/>
            <a:rect l="l" t="t" r="r" b="b"/>
            <a:pathLst>
              <a:path w="227329">
                <a:moveTo>
                  <a:pt x="0" y="0"/>
                </a:moveTo>
                <a:lnTo>
                  <a:pt x="227075" y="0"/>
                </a:lnTo>
              </a:path>
            </a:pathLst>
          </a:custGeom>
          <a:ln w="990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6223508" y="4478273"/>
            <a:ext cx="2847340" cy="34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If </a:t>
            </a:r>
            <a:r>
              <a:rPr sz="900" dirty="0">
                <a:latin typeface="Cambria"/>
                <a:cs typeface="Cambria"/>
              </a:rPr>
              <a:t>𝐹𝑆</a:t>
            </a:r>
            <a:r>
              <a:rPr sz="975" baseline="-17094" dirty="0">
                <a:latin typeface="Cambria"/>
                <a:cs typeface="Cambria"/>
              </a:rPr>
              <a:t>c </a:t>
            </a:r>
            <a:r>
              <a:rPr sz="900" spc="170" dirty="0">
                <a:latin typeface="Cambria"/>
                <a:cs typeface="Cambria"/>
              </a:rPr>
              <a:t>= </a:t>
            </a:r>
            <a:r>
              <a:rPr sz="900" spc="-70" dirty="0">
                <a:latin typeface="Cambria"/>
                <a:cs typeface="Cambria"/>
              </a:rPr>
              <a:t>𝐹𝑆</a:t>
            </a:r>
            <a:r>
              <a:rPr sz="975" spc="-104" baseline="-17094" dirty="0">
                <a:latin typeface="Cambria"/>
                <a:cs typeface="Cambria"/>
              </a:rPr>
              <a:t>&lt;p    </a:t>
            </a:r>
            <a:r>
              <a:rPr sz="900" dirty="0">
                <a:latin typeface="Cambria"/>
                <a:cs typeface="Cambria"/>
              </a:rPr>
              <a:t>… . .  𝐴𝑠𝑠𝑢𝑚𝑒 𝑑𝑖𝑓𝑓𝑒𝑟𝑒𝑛𝑡 𝑣𝑎𝑙𝑢𝑒 </a:t>
            </a:r>
            <a:r>
              <a:rPr sz="900" spc="-5" dirty="0">
                <a:latin typeface="Cambria"/>
                <a:cs typeface="Cambria"/>
              </a:rPr>
              <a:t>𝑓𝑜𝑟 </a:t>
            </a:r>
            <a:r>
              <a:rPr sz="900" spc="-70" dirty="0">
                <a:latin typeface="Cambria"/>
                <a:cs typeface="Cambria"/>
              </a:rPr>
              <a:t>𝐹𝑆</a:t>
            </a:r>
            <a:r>
              <a:rPr sz="975" spc="-104" baseline="-17094" dirty="0">
                <a:latin typeface="Cambria"/>
                <a:cs typeface="Cambria"/>
              </a:rPr>
              <a:t>&lt;p </a:t>
            </a:r>
            <a:r>
              <a:rPr sz="975" spc="-37" baseline="-17094" dirty="0">
                <a:latin typeface="Cambria"/>
                <a:cs typeface="Cambria"/>
              </a:rPr>
              <a:t> </a:t>
            </a:r>
            <a:r>
              <a:rPr sz="900" dirty="0">
                <a:latin typeface="Cambria"/>
                <a:cs typeface="Cambria"/>
              </a:rPr>
              <a:t>𝑎𝑛𝑑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latin typeface="Cambria"/>
                <a:cs typeface="Cambria"/>
              </a:rPr>
              <a:t>𝑟𝑒𝑝𝑒𝑎𝑡 𝑡ℎ𝑒 𝑡𝑟𝑖𝑎𝑙 𝑎𝑛𝑑</a:t>
            </a:r>
            <a:r>
              <a:rPr sz="900" spc="40" dirty="0">
                <a:latin typeface="Cambria"/>
                <a:cs typeface="Cambria"/>
              </a:rPr>
              <a:t> </a:t>
            </a:r>
            <a:r>
              <a:rPr sz="900" spc="-5" dirty="0">
                <a:latin typeface="Cambria"/>
                <a:cs typeface="Cambria"/>
              </a:rPr>
              <a:t>𝑒𝑟𝑟𝑜𝑟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857244" y="4237482"/>
            <a:ext cx="873760" cy="140970"/>
          </a:xfrm>
          <a:custGeom>
            <a:avLst/>
            <a:gdLst/>
            <a:ahLst/>
            <a:cxnLst/>
            <a:rect l="l" t="t" r="r" b="b"/>
            <a:pathLst>
              <a:path w="873760" h="140970">
                <a:moveTo>
                  <a:pt x="873251" y="70866"/>
                </a:moveTo>
                <a:lnTo>
                  <a:pt x="861059" y="25145"/>
                </a:lnTo>
                <a:lnTo>
                  <a:pt x="827531" y="0"/>
                </a:lnTo>
                <a:lnTo>
                  <a:pt x="826007" y="6096"/>
                </a:lnTo>
                <a:lnTo>
                  <a:pt x="834020" y="9548"/>
                </a:lnTo>
                <a:lnTo>
                  <a:pt x="840962" y="14287"/>
                </a:lnTo>
                <a:lnTo>
                  <a:pt x="859738" y="58090"/>
                </a:lnTo>
                <a:lnTo>
                  <a:pt x="860297" y="70104"/>
                </a:lnTo>
                <a:lnTo>
                  <a:pt x="860297" y="117641"/>
                </a:lnTo>
                <a:lnTo>
                  <a:pt x="861059" y="116586"/>
                </a:lnTo>
                <a:lnTo>
                  <a:pt x="866179" y="106441"/>
                </a:lnTo>
                <a:lnTo>
                  <a:pt x="870013" y="95440"/>
                </a:lnTo>
                <a:lnTo>
                  <a:pt x="872418" y="83581"/>
                </a:lnTo>
                <a:lnTo>
                  <a:pt x="873251" y="70866"/>
                </a:lnTo>
                <a:close/>
              </a:path>
              <a:path w="873760" h="140970">
                <a:moveTo>
                  <a:pt x="860297" y="117641"/>
                </a:moveTo>
                <a:lnTo>
                  <a:pt x="860297" y="70104"/>
                </a:lnTo>
                <a:lnTo>
                  <a:pt x="859738" y="82557"/>
                </a:lnTo>
                <a:lnTo>
                  <a:pt x="858107" y="93726"/>
                </a:lnTo>
                <a:lnTo>
                  <a:pt x="834020" y="132064"/>
                </a:lnTo>
                <a:lnTo>
                  <a:pt x="826007" y="135636"/>
                </a:lnTo>
                <a:lnTo>
                  <a:pt x="827531" y="140970"/>
                </a:lnTo>
                <a:lnTo>
                  <a:pt x="838128" y="137374"/>
                </a:lnTo>
                <a:lnTo>
                  <a:pt x="847153" y="132207"/>
                </a:lnTo>
                <a:lnTo>
                  <a:pt x="854749" y="125325"/>
                </a:lnTo>
                <a:lnTo>
                  <a:pt x="860297" y="117641"/>
                </a:lnTo>
                <a:close/>
              </a:path>
              <a:path w="873760" h="140970">
                <a:moveTo>
                  <a:pt x="46481" y="6096"/>
                </a:moveTo>
                <a:lnTo>
                  <a:pt x="44957" y="0"/>
                </a:lnTo>
                <a:lnTo>
                  <a:pt x="34682" y="3714"/>
                </a:lnTo>
                <a:lnTo>
                  <a:pt x="25622" y="9144"/>
                </a:lnTo>
                <a:lnTo>
                  <a:pt x="2857" y="45720"/>
                </a:lnTo>
                <a:lnTo>
                  <a:pt x="0" y="70866"/>
                </a:lnTo>
                <a:lnTo>
                  <a:pt x="714" y="83581"/>
                </a:lnTo>
                <a:lnTo>
                  <a:pt x="2857" y="95440"/>
                </a:lnTo>
                <a:lnTo>
                  <a:pt x="6429" y="106441"/>
                </a:lnTo>
                <a:lnTo>
                  <a:pt x="11429" y="116586"/>
                </a:lnTo>
                <a:lnTo>
                  <a:pt x="12953" y="118661"/>
                </a:lnTo>
                <a:lnTo>
                  <a:pt x="12953" y="70104"/>
                </a:lnTo>
                <a:lnTo>
                  <a:pt x="13406" y="58090"/>
                </a:lnTo>
                <a:lnTo>
                  <a:pt x="25907" y="20454"/>
                </a:lnTo>
                <a:lnTo>
                  <a:pt x="38480" y="9548"/>
                </a:lnTo>
                <a:lnTo>
                  <a:pt x="46481" y="6096"/>
                </a:lnTo>
                <a:close/>
              </a:path>
              <a:path w="873760" h="140970">
                <a:moveTo>
                  <a:pt x="46481" y="135636"/>
                </a:moveTo>
                <a:lnTo>
                  <a:pt x="17454" y="103751"/>
                </a:lnTo>
                <a:lnTo>
                  <a:pt x="12953" y="70104"/>
                </a:lnTo>
                <a:lnTo>
                  <a:pt x="12953" y="118661"/>
                </a:lnTo>
                <a:lnTo>
                  <a:pt x="17847" y="125325"/>
                </a:lnTo>
                <a:lnTo>
                  <a:pt x="25622" y="132207"/>
                </a:lnTo>
                <a:lnTo>
                  <a:pt x="34682" y="137374"/>
                </a:lnTo>
                <a:lnTo>
                  <a:pt x="44957" y="140970"/>
                </a:lnTo>
                <a:lnTo>
                  <a:pt x="46481" y="13563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1724405" y="4038600"/>
          <a:ext cx="3110230" cy="347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19"/>
                <a:gridCol w="305561"/>
                <a:gridCol w="2393315"/>
                <a:gridCol w="60325"/>
              </a:tblGrid>
              <a:tr h="167259"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𝐻</a:t>
                      </a:r>
                      <a:r>
                        <a:rPr sz="1200" spc="-18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229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=</a:t>
                      </a:r>
                      <a:r>
                        <a:rPr sz="1200" spc="10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7785" marB="0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39370" algn="ctr">
                        <a:lnSpc>
                          <a:spcPts val="1235"/>
                        </a:lnSpc>
                      </a:pPr>
                      <a:r>
                        <a:rPr sz="1800" spc="60" baseline="11574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𝑐</a:t>
                      </a:r>
                      <a:r>
                        <a:rPr sz="850" spc="4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dev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B w="41910">
                      <a:solidFill>
                        <a:srgbClr val="C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02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ts val="1430"/>
                        </a:lnSpc>
                        <a:spcBef>
                          <a:spcPts val="150"/>
                        </a:spcBef>
                      </a:pPr>
                      <a:r>
                        <a:rPr sz="1800" spc="67" baseline="11574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𝛾</a:t>
                      </a:r>
                      <a:r>
                        <a:rPr sz="850" spc="4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soil</a:t>
                      </a:r>
                      <a:endParaRPr sz="850">
                        <a:latin typeface="Cambria"/>
                        <a:cs typeface="Cambria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C00000"/>
                      </a:solidFill>
                      <a:prstDash val="solid"/>
                    </a:lnR>
                    <a:lnT w="4191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345"/>
                        </a:lnSpc>
                      </a:pPr>
                      <a:r>
                        <a:rPr sz="1200" spc="-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𝑠𝑖𝑛𝛽 𝑐𝑜𝑠𝛽  </a:t>
                      </a:r>
                      <a:r>
                        <a:rPr sz="1200" spc="49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- </a:t>
                      </a:r>
                      <a:r>
                        <a:rPr sz="1200" spc="2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𝑡𝑎𝑛∅</a:t>
                      </a:r>
                      <a:r>
                        <a:rPr sz="1275" spc="37" baseline="-16339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dev  </a:t>
                      </a:r>
                      <a:r>
                        <a:rPr sz="1200" spc="2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𝑐𝑜𝑠</a:t>
                      </a:r>
                      <a:r>
                        <a:rPr sz="1275" spc="30" baseline="2287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sz="1200" spc="20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𝛽  </a:t>
                      </a:r>
                      <a:r>
                        <a:rPr sz="1200" spc="49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sz="1200" spc="4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𝑟</a:t>
                      </a:r>
                      <a:r>
                        <a:rPr sz="1275" spc="-82" baseline="-16339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u</a:t>
                      </a:r>
                      <a:endParaRPr sz="1275" baseline="-16339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C00000"/>
                      </a:solidFill>
                      <a:prstDash val="solid"/>
                    </a:lnL>
                    <a:lnR w="11430">
                      <a:solidFill>
                        <a:srgbClr val="C00000"/>
                      </a:solidFill>
                      <a:prstDash val="solid"/>
                    </a:lnR>
                    <a:lnT w="9905">
                      <a:solidFill>
                        <a:srgbClr val="C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275" baseline="-16339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1430">
                      <a:solidFill>
                        <a:srgbClr val="C00000"/>
                      </a:solidFill>
                      <a:prstDash val="solid"/>
                    </a:lnL>
                    <a:lnT w="9905">
                      <a:solidFill>
                        <a:srgbClr val="C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5" name="object 65"/>
          <p:cNvSpPr txBox="1"/>
          <p:nvPr/>
        </p:nvSpPr>
        <p:spPr>
          <a:xfrm>
            <a:off x="3474211" y="2858261"/>
            <a:ext cx="35433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𝑡𝑎𝑛∅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33548" y="2973323"/>
            <a:ext cx="1027430" cy="301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solidFill>
                  <a:srgbClr val="C00000"/>
                </a:solidFill>
                <a:latin typeface="Cambria"/>
                <a:cs typeface="Cambria"/>
              </a:rPr>
              <a:t>𝑡𝑎𝑛∅</a:t>
            </a:r>
            <a:r>
              <a:rPr sz="1275" spc="37" baseline="-16339" dirty="0">
                <a:solidFill>
                  <a:srgbClr val="C00000"/>
                </a:solidFill>
                <a:latin typeface="Cambria"/>
                <a:cs typeface="Cambria"/>
              </a:rPr>
              <a:t>dev </a:t>
            </a:r>
            <a:r>
              <a:rPr sz="1200" spc="229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r>
              <a:rPr sz="1200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spc="15" baseline="-37037" dirty="0">
                <a:solidFill>
                  <a:srgbClr val="C00000"/>
                </a:solidFill>
                <a:latin typeface="Cambria"/>
                <a:cs typeface="Cambria"/>
              </a:rPr>
              <a:t>𝐹. </a:t>
            </a:r>
            <a:r>
              <a:rPr sz="1800" spc="7" baseline="-37037" dirty="0">
                <a:solidFill>
                  <a:srgbClr val="C00000"/>
                </a:solidFill>
                <a:latin typeface="Cambria"/>
                <a:cs typeface="Cambria"/>
              </a:rPr>
              <a:t>𝑆.</a:t>
            </a:r>
            <a:endParaRPr sz="1800" baseline="-37037">
              <a:latin typeface="Cambria"/>
              <a:cs typeface="Cambri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36340" y="3151123"/>
            <a:ext cx="95885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>
                <a:solidFill>
                  <a:srgbClr val="C00000"/>
                </a:solidFill>
                <a:latin typeface="Cambria"/>
                <a:cs typeface="Cambria"/>
              </a:rPr>
              <a:t>∅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475482" y="3082670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>
                <a:moveTo>
                  <a:pt x="0" y="0"/>
                </a:moveTo>
                <a:lnTo>
                  <a:pt x="348996" y="0"/>
                </a:lnTo>
              </a:path>
            </a:pathLst>
          </a:custGeom>
          <a:ln w="990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407917" y="3450335"/>
            <a:ext cx="95885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𝑐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806700" y="3667505"/>
            <a:ext cx="76708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0" baseline="37037" dirty="0">
                <a:solidFill>
                  <a:srgbClr val="C00000"/>
                </a:solidFill>
                <a:latin typeface="Cambria"/>
                <a:cs typeface="Cambria"/>
              </a:rPr>
              <a:t>𝑐</a:t>
            </a:r>
            <a:r>
              <a:rPr sz="1275" spc="60" baseline="35947" dirty="0">
                <a:solidFill>
                  <a:srgbClr val="C00000"/>
                </a:solidFill>
                <a:latin typeface="Cambria"/>
                <a:cs typeface="Cambria"/>
              </a:rPr>
              <a:t>dev </a:t>
            </a:r>
            <a:r>
              <a:rPr sz="1800" spc="345" baseline="37037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r>
              <a:rPr sz="1800" baseline="37037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200" spc="10" dirty="0">
                <a:solidFill>
                  <a:srgbClr val="C00000"/>
                </a:solidFill>
                <a:latin typeface="Cambria"/>
                <a:cs typeface="Cambria"/>
              </a:rPr>
              <a:t>𝐹. </a:t>
            </a:r>
            <a:r>
              <a:rPr sz="1200" spc="5" dirty="0">
                <a:solidFill>
                  <a:srgbClr val="C00000"/>
                </a:solidFill>
                <a:latin typeface="Cambria"/>
                <a:cs typeface="Cambria"/>
              </a:rPr>
              <a:t>𝑆.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48126" y="3743197"/>
            <a:ext cx="81915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65" dirty="0">
                <a:solidFill>
                  <a:srgbClr val="C00000"/>
                </a:solidFill>
                <a:latin typeface="Cambria"/>
                <a:cs typeface="Cambria"/>
              </a:rPr>
              <a:t>c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288791" y="3675507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4">
                <a:moveTo>
                  <a:pt x="0" y="0"/>
                </a:moveTo>
                <a:lnTo>
                  <a:pt x="338327" y="0"/>
                </a:lnTo>
              </a:path>
            </a:pathLst>
          </a:custGeom>
          <a:ln w="990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233921" y="3582161"/>
            <a:ext cx="34290" cy="52705"/>
          </a:xfrm>
          <a:custGeom>
            <a:avLst/>
            <a:gdLst/>
            <a:ahLst/>
            <a:cxnLst/>
            <a:rect l="l" t="t" r="r" b="b"/>
            <a:pathLst>
              <a:path w="34289" h="52704">
                <a:moveTo>
                  <a:pt x="34289" y="3048"/>
                </a:moveTo>
                <a:lnTo>
                  <a:pt x="22097" y="0"/>
                </a:lnTo>
                <a:lnTo>
                  <a:pt x="19811" y="7620"/>
                </a:lnTo>
                <a:lnTo>
                  <a:pt x="17752" y="15719"/>
                </a:lnTo>
                <a:lnTo>
                  <a:pt x="13920" y="24617"/>
                </a:lnTo>
                <a:lnTo>
                  <a:pt x="9033" y="33017"/>
                </a:lnTo>
                <a:lnTo>
                  <a:pt x="3809" y="39624"/>
                </a:lnTo>
                <a:lnTo>
                  <a:pt x="0" y="44958"/>
                </a:lnTo>
                <a:lnTo>
                  <a:pt x="32765" y="10668"/>
                </a:lnTo>
                <a:lnTo>
                  <a:pt x="34289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34684" y="3550920"/>
            <a:ext cx="112395" cy="86360"/>
          </a:xfrm>
          <a:custGeom>
            <a:avLst/>
            <a:gdLst/>
            <a:ahLst/>
            <a:cxnLst/>
            <a:rect l="l" t="t" r="r" b="b"/>
            <a:pathLst>
              <a:path w="112395" h="86360">
                <a:moveTo>
                  <a:pt x="112014" y="10667"/>
                </a:moveTo>
                <a:lnTo>
                  <a:pt x="105155" y="0"/>
                </a:lnTo>
                <a:lnTo>
                  <a:pt x="95250" y="6095"/>
                </a:lnTo>
                <a:lnTo>
                  <a:pt x="72347" y="20301"/>
                </a:lnTo>
                <a:lnTo>
                  <a:pt x="51144" y="34937"/>
                </a:lnTo>
                <a:lnTo>
                  <a:pt x="30657" y="50583"/>
                </a:lnTo>
                <a:lnTo>
                  <a:pt x="9906" y="67818"/>
                </a:lnTo>
                <a:lnTo>
                  <a:pt x="0" y="76200"/>
                </a:lnTo>
                <a:lnTo>
                  <a:pt x="8382" y="86106"/>
                </a:lnTo>
                <a:lnTo>
                  <a:pt x="18288" y="77724"/>
                </a:lnTo>
                <a:lnTo>
                  <a:pt x="37758" y="60999"/>
                </a:lnTo>
                <a:lnTo>
                  <a:pt x="58678" y="45258"/>
                </a:lnTo>
                <a:lnTo>
                  <a:pt x="80358" y="30509"/>
                </a:lnTo>
                <a:lnTo>
                  <a:pt x="102107" y="16763"/>
                </a:lnTo>
                <a:lnTo>
                  <a:pt x="112014" y="106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280147" y="3957828"/>
            <a:ext cx="34290" cy="53340"/>
          </a:xfrm>
          <a:custGeom>
            <a:avLst/>
            <a:gdLst/>
            <a:ahLst/>
            <a:cxnLst/>
            <a:rect l="l" t="t" r="r" b="b"/>
            <a:pathLst>
              <a:path w="34290" h="53339">
                <a:moveTo>
                  <a:pt x="34290" y="3048"/>
                </a:moveTo>
                <a:lnTo>
                  <a:pt x="22098" y="0"/>
                </a:lnTo>
                <a:lnTo>
                  <a:pt x="20574" y="7620"/>
                </a:lnTo>
                <a:lnTo>
                  <a:pt x="17355" y="16924"/>
                </a:lnTo>
                <a:lnTo>
                  <a:pt x="13763" y="24731"/>
                </a:lnTo>
                <a:lnTo>
                  <a:pt x="9576" y="32174"/>
                </a:lnTo>
                <a:lnTo>
                  <a:pt x="4572" y="40386"/>
                </a:lnTo>
                <a:lnTo>
                  <a:pt x="0" y="45720"/>
                </a:lnTo>
                <a:lnTo>
                  <a:pt x="10668" y="53340"/>
                </a:lnTo>
                <a:lnTo>
                  <a:pt x="14478" y="47244"/>
                </a:lnTo>
                <a:lnTo>
                  <a:pt x="20464" y="38864"/>
                </a:lnTo>
                <a:lnTo>
                  <a:pt x="25565" y="29927"/>
                </a:lnTo>
                <a:lnTo>
                  <a:pt x="29694" y="20504"/>
                </a:lnTo>
                <a:lnTo>
                  <a:pt x="32766" y="10668"/>
                </a:lnTo>
                <a:lnTo>
                  <a:pt x="3429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281671" y="3926585"/>
            <a:ext cx="111760" cy="86360"/>
          </a:xfrm>
          <a:custGeom>
            <a:avLst/>
            <a:gdLst/>
            <a:ahLst/>
            <a:cxnLst/>
            <a:rect l="l" t="t" r="r" b="b"/>
            <a:pathLst>
              <a:path w="111759" h="86360">
                <a:moveTo>
                  <a:pt x="111252" y="10667"/>
                </a:moveTo>
                <a:lnTo>
                  <a:pt x="104394" y="0"/>
                </a:lnTo>
                <a:lnTo>
                  <a:pt x="94488" y="6095"/>
                </a:lnTo>
                <a:lnTo>
                  <a:pt x="72073" y="20804"/>
                </a:lnTo>
                <a:lnTo>
                  <a:pt x="50758" y="35242"/>
                </a:lnTo>
                <a:lnTo>
                  <a:pt x="29972" y="50537"/>
                </a:lnTo>
                <a:lnTo>
                  <a:pt x="9144" y="67818"/>
                </a:lnTo>
                <a:lnTo>
                  <a:pt x="0" y="76200"/>
                </a:lnTo>
                <a:lnTo>
                  <a:pt x="8382" y="86106"/>
                </a:lnTo>
                <a:lnTo>
                  <a:pt x="17526" y="77724"/>
                </a:lnTo>
                <a:lnTo>
                  <a:pt x="38011" y="60726"/>
                </a:lnTo>
                <a:lnTo>
                  <a:pt x="58212" y="45434"/>
                </a:lnTo>
                <a:lnTo>
                  <a:pt x="79024" y="31046"/>
                </a:lnTo>
                <a:lnTo>
                  <a:pt x="101346" y="16763"/>
                </a:lnTo>
                <a:lnTo>
                  <a:pt x="111252" y="106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001256" y="3982973"/>
            <a:ext cx="34290" cy="53340"/>
          </a:xfrm>
          <a:custGeom>
            <a:avLst/>
            <a:gdLst/>
            <a:ahLst/>
            <a:cxnLst/>
            <a:rect l="l" t="t" r="r" b="b"/>
            <a:pathLst>
              <a:path w="34290" h="53339">
                <a:moveTo>
                  <a:pt x="34290" y="3048"/>
                </a:moveTo>
                <a:lnTo>
                  <a:pt x="21336" y="0"/>
                </a:lnTo>
                <a:lnTo>
                  <a:pt x="19812" y="8382"/>
                </a:lnTo>
                <a:lnTo>
                  <a:pt x="17818" y="15754"/>
                </a:lnTo>
                <a:lnTo>
                  <a:pt x="13582" y="25193"/>
                </a:lnTo>
                <a:lnTo>
                  <a:pt x="8460" y="34228"/>
                </a:lnTo>
                <a:lnTo>
                  <a:pt x="3810" y="40386"/>
                </a:lnTo>
                <a:lnTo>
                  <a:pt x="0" y="45720"/>
                </a:lnTo>
                <a:lnTo>
                  <a:pt x="9906" y="53340"/>
                </a:lnTo>
                <a:lnTo>
                  <a:pt x="14478" y="48006"/>
                </a:lnTo>
                <a:lnTo>
                  <a:pt x="20038" y="39328"/>
                </a:lnTo>
                <a:lnTo>
                  <a:pt x="24965" y="30137"/>
                </a:lnTo>
                <a:lnTo>
                  <a:pt x="29029" y="20545"/>
                </a:lnTo>
                <a:lnTo>
                  <a:pt x="3429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002018" y="3951732"/>
            <a:ext cx="111760" cy="86360"/>
          </a:xfrm>
          <a:custGeom>
            <a:avLst/>
            <a:gdLst/>
            <a:ahLst/>
            <a:cxnLst/>
            <a:rect l="l" t="t" r="r" b="b"/>
            <a:pathLst>
              <a:path w="111759" h="86360">
                <a:moveTo>
                  <a:pt x="111252" y="10668"/>
                </a:moveTo>
                <a:lnTo>
                  <a:pt x="104394" y="0"/>
                </a:lnTo>
                <a:lnTo>
                  <a:pt x="95250" y="6858"/>
                </a:lnTo>
                <a:lnTo>
                  <a:pt x="72657" y="20736"/>
                </a:lnTo>
                <a:lnTo>
                  <a:pt x="50801" y="35752"/>
                </a:lnTo>
                <a:lnTo>
                  <a:pt x="29643" y="51751"/>
                </a:lnTo>
                <a:lnTo>
                  <a:pt x="9144" y="68580"/>
                </a:lnTo>
                <a:lnTo>
                  <a:pt x="0" y="76962"/>
                </a:lnTo>
                <a:lnTo>
                  <a:pt x="8382" y="86106"/>
                </a:lnTo>
                <a:lnTo>
                  <a:pt x="17526" y="77724"/>
                </a:lnTo>
                <a:lnTo>
                  <a:pt x="37941" y="61145"/>
                </a:lnTo>
                <a:lnTo>
                  <a:pt x="58207" y="45900"/>
                </a:lnTo>
                <a:lnTo>
                  <a:pt x="79087" y="31518"/>
                </a:lnTo>
                <a:lnTo>
                  <a:pt x="101346" y="17526"/>
                </a:lnTo>
                <a:lnTo>
                  <a:pt x="111252" y="1066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624828" y="4003547"/>
            <a:ext cx="34290" cy="53340"/>
          </a:xfrm>
          <a:custGeom>
            <a:avLst/>
            <a:gdLst/>
            <a:ahLst/>
            <a:cxnLst/>
            <a:rect l="l" t="t" r="r" b="b"/>
            <a:pathLst>
              <a:path w="34290" h="53339">
                <a:moveTo>
                  <a:pt x="34290" y="3048"/>
                </a:moveTo>
                <a:lnTo>
                  <a:pt x="22098" y="0"/>
                </a:lnTo>
                <a:lnTo>
                  <a:pt x="20574" y="7620"/>
                </a:lnTo>
                <a:lnTo>
                  <a:pt x="17357" y="16924"/>
                </a:lnTo>
                <a:lnTo>
                  <a:pt x="13768" y="24731"/>
                </a:lnTo>
                <a:lnTo>
                  <a:pt x="9581" y="32174"/>
                </a:lnTo>
                <a:lnTo>
                  <a:pt x="4572" y="40386"/>
                </a:lnTo>
                <a:lnTo>
                  <a:pt x="0" y="45720"/>
                </a:lnTo>
                <a:lnTo>
                  <a:pt x="10668" y="53340"/>
                </a:lnTo>
                <a:lnTo>
                  <a:pt x="14478" y="47244"/>
                </a:lnTo>
                <a:lnTo>
                  <a:pt x="20464" y="38864"/>
                </a:lnTo>
                <a:lnTo>
                  <a:pt x="25565" y="29927"/>
                </a:lnTo>
                <a:lnTo>
                  <a:pt x="29694" y="20504"/>
                </a:lnTo>
                <a:lnTo>
                  <a:pt x="32766" y="10668"/>
                </a:lnTo>
                <a:lnTo>
                  <a:pt x="3429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626352" y="3972305"/>
            <a:ext cx="111760" cy="86360"/>
          </a:xfrm>
          <a:custGeom>
            <a:avLst/>
            <a:gdLst/>
            <a:ahLst/>
            <a:cxnLst/>
            <a:rect l="l" t="t" r="r" b="b"/>
            <a:pathLst>
              <a:path w="111759" h="86360">
                <a:moveTo>
                  <a:pt x="111252" y="10667"/>
                </a:moveTo>
                <a:lnTo>
                  <a:pt x="104394" y="0"/>
                </a:lnTo>
                <a:lnTo>
                  <a:pt x="94488" y="6095"/>
                </a:lnTo>
                <a:lnTo>
                  <a:pt x="72071" y="20804"/>
                </a:lnTo>
                <a:lnTo>
                  <a:pt x="50753" y="35242"/>
                </a:lnTo>
                <a:lnTo>
                  <a:pt x="29967" y="50537"/>
                </a:lnTo>
                <a:lnTo>
                  <a:pt x="9144" y="67818"/>
                </a:lnTo>
                <a:lnTo>
                  <a:pt x="0" y="76200"/>
                </a:lnTo>
                <a:lnTo>
                  <a:pt x="8382" y="86106"/>
                </a:lnTo>
                <a:lnTo>
                  <a:pt x="17526" y="77724"/>
                </a:lnTo>
                <a:lnTo>
                  <a:pt x="38011" y="60726"/>
                </a:lnTo>
                <a:lnTo>
                  <a:pt x="58212" y="45434"/>
                </a:lnTo>
                <a:lnTo>
                  <a:pt x="79024" y="31046"/>
                </a:lnTo>
                <a:lnTo>
                  <a:pt x="101346" y="16763"/>
                </a:lnTo>
                <a:lnTo>
                  <a:pt x="111252" y="106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525256" y="3942588"/>
            <a:ext cx="34290" cy="53340"/>
          </a:xfrm>
          <a:custGeom>
            <a:avLst/>
            <a:gdLst/>
            <a:ahLst/>
            <a:cxnLst/>
            <a:rect l="l" t="t" r="r" b="b"/>
            <a:pathLst>
              <a:path w="34290" h="53339">
                <a:moveTo>
                  <a:pt x="34290" y="3048"/>
                </a:moveTo>
                <a:lnTo>
                  <a:pt x="21336" y="0"/>
                </a:lnTo>
                <a:lnTo>
                  <a:pt x="19812" y="7620"/>
                </a:lnTo>
                <a:lnTo>
                  <a:pt x="18288" y="14478"/>
                </a:lnTo>
                <a:lnTo>
                  <a:pt x="16002" y="19812"/>
                </a:lnTo>
                <a:lnTo>
                  <a:pt x="12954" y="25146"/>
                </a:lnTo>
                <a:lnTo>
                  <a:pt x="10668" y="30480"/>
                </a:lnTo>
                <a:lnTo>
                  <a:pt x="7620" y="35052"/>
                </a:lnTo>
                <a:lnTo>
                  <a:pt x="0" y="45720"/>
                </a:lnTo>
                <a:lnTo>
                  <a:pt x="9906" y="53340"/>
                </a:lnTo>
                <a:lnTo>
                  <a:pt x="29144" y="19849"/>
                </a:lnTo>
                <a:lnTo>
                  <a:pt x="32004" y="10668"/>
                </a:lnTo>
                <a:lnTo>
                  <a:pt x="3429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526018" y="3911346"/>
            <a:ext cx="111760" cy="86360"/>
          </a:xfrm>
          <a:custGeom>
            <a:avLst/>
            <a:gdLst/>
            <a:ahLst/>
            <a:cxnLst/>
            <a:rect l="l" t="t" r="r" b="b"/>
            <a:pathLst>
              <a:path w="111759" h="86360">
                <a:moveTo>
                  <a:pt x="111252" y="10667"/>
                </a:moveTo>
                <a:lnTo>
                  <a:pt x="104394" y="0"/>
                </a:lnTo>
                <a:lnTo>
                  <a:pt x="95250" y="6095"/>
                </a:lnTo>
                <a:lnTo>
                  <a:pt x="72880" y="20333"/>
                </a:lnTo>
                <a:lnTo>
                  <a:pt x="51006" y="35290"/>
                </a:lnTo>
                <a:lnTo>
                  <a:pt x="29727" y="51080"/>
                </a:lnTo>
                <a:lnTo>
                  <a:pt x="9144" y="67818"/>
                </a:lnTo>
                <a:lnTo>
                  <a:pt x="0" y="76200"/>
                </a:lnTo>
                <a:lnTo>
                  <a:pt x="8382" y="86106"/>
                </a:lnTo>
                <a:lnTo>
                  <a:pt x="17526" y="77724"/>
                </a:lnTo>
                <a:lnTo>
                  <a:pt x="37814" y="61080"/>
                </a:lnTo>
                <a:lnTo>
                  <a:pt x="58269" y="45577"/>
                </a:lnTo>
                <a:lnTo>
                  <a:pt x="79306" y="30907"/>
                </a:lnTo>
                <a:lnTo>
                  <a:pt x="101346" y="16763"/>
                </a:lnTo>
                <a:lnTo>
                  <a:pt x="111252" y="106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007602" y="3988308"/>
            <a:ext cx="34290" cy="53340"/>
          </a:xfrm>
          <a:custGeom>
            <a:avLst/>
            <a:gdLst/>
            <a:ahLst/>
            <a:cxnLst/>
            <a:rect l="l" t="t" r="r" b="b"/>
            <a:pathLst>
              <a:path w="34290" h="53339">
                <a:moveTo>
                  <a:pt x="34290" y="3048"/>
                </a:moveTo>
                <a:lnTo>
                  <a:pt x="22098" y="0"/>
                </a:lnTo>
                <a:lnTo>
                  <a:pt x="19812" y="7620"/>
                </a:lnTo>
                <a:lnTo>
                  <a:pt x="17472" y="16504"/>
                </a:lnTo>
                <a:lnTo>
                  <a:pt x="13782" y="24917"/>
                </a:lnTo>
                <a:lnTo>
                  <a:pt x="9107" y="32873"/>
                </a:lnTo>
                <a:lnTo>
                  <a:pt x="0" y="45720"/>
                </a:lnTo>
                <a:lnTo>
                  <a:pt x="10668" y="53340"/>
                </a:lnTo>
                <a:lnTo>
                  <a:pt x="14478" y="47244"/>
                </a:lnTo>
                <a:lnTo>
                  <a:pt x="20428" y="38951"/>
                </a:lnTo>
                <a:lnTo>
                  <a:pt x="25374" y="29865"/>
                </a:lnTo>
                <a:lnTo>
                  <a:pt x="29444" y="20324"/>
                </a:lnTo>
                <a:lnTo>
                  <a:pt x="32766" y="10668"/>
                </a:lnTo>
                <a:lnTo>
                  <a:pt x="3429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008364" y="3957065"/>
            <a:ext cx="112395" cy="86360"/>
          </a:xfrm>
          <a:custGeom>
            <a:avLst/>
            <a:gdLst/>
            <a:ahLst/>
            <a:cxnLst/>
            <a:rect l="l" t="t" r="r" b="b"/>
            <a:pathLst>
              <a:path w="112395" h="86360">
                <a:moveTo>
                  <a:pt x="112014" y="10667"/>
                </a:moveTo>
                <a:lnTo>
                  <a:pt x="105155" y="0"/>
                </a:lnTo>
                <a:lnTo>
                  <a:pt x="95250" y="6095"/>
                </a:lnTo>
                <a:lnTo>
                  <a:pt x="72540" y="20729"/>
                </a:lnTo>
                <a:lnTo>
                  <a:pt x="51430" y="35080"/>
                </a:lnTo>
                <a:lnTo>
                  <a:pt x="30893" y="50369"/>
                </a:lnTo>
                <a:lnTo>
                  <a:pt x="9906" y="67818"/>
                </a:lnTo>
                <a:lnTo>
                  <a:pt x="0" y="76200"/>
                </a:lnTo>
                <a:lnTo>
                  <a:pt x="8382" y="86106"/>
                </a:lnTo>
                <a:lnTo>
                  <a:pt x="38032" y="60880"/>
                </a:lnTo>
                <a:lnTo>
                  <a:pt x="58797" y="45329"/>
                </a:lnTo>
                <a:lnTo>
                  <a:pt x="80263" y="30735"/>
                </a:lnTo>
                <a:lnTo>
                  <a:pt x="102107" y="16763"/>
                </a:lnTo>
                <a:lnTo>
                  <a:pt x="112014" y="106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924800" y="3975353"/>
            <a:ext cx="34290" cy="53340"/>
          </a:xfrm>
          <a:custGeom>
            <a:avLst/>
            <a:gdLst/>
            <a:ahLst/>
            <a:cxnLst/>
            <a:rect l="l" t="t" r="r" b="b"/>
            <a:pathLst>
              <a:path w="34290" h="53339">
                <a:moveTo>
                  <a:pt x="34290" y="3048"/>
                </a:moveTo>
                <a:lnTo>
                  <a:pt x="22098" y="0"/>
                </a:lnTo>
                <a:lnTo>
                  <a:pt x="20574" y="8382"/>
                </a:lnTo>
                <a:lnTo>
                  <a:pt x="17467" y="16941"/>
                </a:lnTo>
                <a:lnTo>
                  <a:pt x="13796" y="25265"/>
                </a:lnTo>
                <a:lnTo>
                  <a:pt x="9324" y="33147"/>
                </a:lnTo>
                <a:lnTo>
                  <a:pt x="3810" y="40386"/>
                </a:lnTo>
                <a:lnTo>
                  <a:pt x="0" y="45720"/>
                </a:lnTo>
                <a:lnTo>
                  <a:pt x="10668" y="53340"/>
                </a:lnTo>
                <a:lnTo>
                  <a:pt x="14478" y="48006"/>
                </a:lnTo>
                <a:lnTo>
                  <a:pt x="20659" y="39003"/>
                </a:lnTo>
                <a:lnTo>
                  <a:pt x="25636" y="30337"/>
                </a:lnTo>
                <a:lnTo>
                  <a:pt x="29606" y="21170"/>
                </a:lnTo>
                <a:lnTo>
                  <a:pt x="32766" y="10668"/>
                </a:lnTo>
                <a:lnTo>
                  <a:pt x="34290" y="304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925561" y="3944111"/>
            <a:ext cx="112395" cy="86360"/>
          </a:xfrm>
          <a:custGeom>
            <a:avLst/>
            <a:gdLst/>
            <a:ahLst/>
            <a:cxnLst/>
            <a:rect l="l" t="t" r="r" b="b"/>
            <a:pathLst>
              <a:path w="112395" h="86360">
                <a:moveTo>
                  <a:pt x="112014" y="10668"/>
                </a:moveTo>
                <a:lnTo>
                  <a:pt x="105155" y="0"/>
                </a:lnTo>
                <a:lnTo>
                  <a:pt x="95250" y="6858"/>
                </a:lnTo>
                <a:lnTo>
                  <a:pt x="72824" y="20775"/>
                </a:lnTo>
                <a:lnTo>
                  <a:pt x="51082" y="35666"/>
                </a:lnTo>
                <a:lnTo>
                  <a:pt x="30088" y="51583"/>
                </a:lnTo>
                <a:lnTo>
                  <a:pt x="0" y="76962"/>
                </a:lnTo>
                <a:lnTo>
                  <a:pt x="8382" y="86106"/>
                </a:lnTo>
                <a:lnTo>
                  <a:pt x="18288" y="77724"/>
                </a:lnTo>
                <a:lnTo>
                  <a:pt x="38734" y="60749"/>
                </a:lnTo>
                <a:lnTo>
                  <a:pt x="58907" y="45691"/>
                </a:lnTo>
                <a:lnTo>
                  <a:pt x="79726" y="31600"/>
                </a:lnTo>
                <a:lnTo>
                  <a:pt x="102107" y="17526"/>
                </a:lnTo>
                <a:lnTo>
                  <a:pt x="112014" y="1066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7748269" y="3414014"/>
            <a:ext cx="260350" cy="301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5410">
              <a:lnSpc>
                <a:spcPts val="1005"/>
              </a:lnSpc>
            </a:pPr>
            <a:r>
              <a:rPr sz="1000" dirty="0">
                <a:latin typeface="Arial"/>
                <a:cs typeface="Arial"/>
              </a:rPr>
              <a:t>??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245"/>
              </a:lnSpc>
            </a:pPr>
            <a:r>
              <a:rPr sz="1200" dirty="0">
                <a:solidFill>
                  <a:srgbClr val="C00000"/>
                </a:solidFill>
                <a:latin typeface="Cambria"/>
                <a:cs typeface="Cambria"/>
              </a:rPr>
              <a:t>𝑐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5007864" y="5257800"/>
            <a:ext cx="4518659" cy="2004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635752" y="910589"/>
            <a:ext cx="510540" cy="76200"/>
          </a:xfrm>
          <a:custGeom>
            <a:avLst/>
            <a:gdLst/>
            <a:ahLst/>
            <a:cxnLst/>
            <a:rect l="l" t="t" r="r" b="b"/>
            <a:pathLst>
              <a:path w="510539" h="76200">
                <a:moveTo>
                  <a:pt x="76200" y="32765"/>
                </a:moveTo>
                <a:lnTo>
                  <a:pt x="76200" y="0"/>
                </a:lnTo>
                <a:lnTo>
                  <a:pt x="0" y="38100"/>
                </a:lnTo>
                <a:lnTo>
                  <a:pt x="64007" y="70104"/>
                </a:lnTo>
                <a:lnTo>
                  <a:pt x="64007" y="32765"/>
                </a:lnTo>
                <a:lnTo>
                  <a:pt x="76200" y="32765"/>
                </a:lnTo>
                <a:close/>
              </a:path>
              <a:path w="510539" h="76200">
                <a:moveTo>
                  <a:pt x="510539" y="42672"/>
                </a:moveTo>
                <a:lnTo>
                  <a:pt x="510539" y="32765"/>
                </a:lnTo>
                <a:lnTo>
                  <a:pt x="64007" y="32765"/>
                </a:lnTo>
                <a:lnTo>
                  <a:pt x="64007" y="42672"/>
                </a:lnTo>
                <a:lnTo>
                  <a:pt x="510539" y="42672"/>
                </a:lnTo>
                <a:close/>
              </a:path>
              <a:path w="510539" h="76200">
                <a:moveTo>
                  <a:pt x="76200" y="76200"/>
                </a:moveTo>
                <a:lnTo>
                  <a:pt x="76200" y="42672"/>
                </a:lnTo>
                <a:lnTo>
                  <a:pt x="64007" y="42672"/>
                </a:lnTo>
                <a:lnTo>
                  <a:pt x="64007" y="70104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6398767" y="804671"/>
            <a:ext cx="179197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Use </a:t>
            </a:r>
            <a:r>
              <a:rPr sz="1800" dirty="0">
                <a:latin typeface="Arial"/>
                <a:cs typeface="Arial"/>
              </a:rPr>
              <a:t>this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equation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757164" y="1411985"/>
            <a:ext cx="88900" cy="130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80" dirty="0">
                <a:solidFill>
                  <a:srgbClr val="C00000"/>
                </a:solidFill>
                <a:latin typeface="Cambria"/>
                <a:cs typeface="Cambria"/>
              </a:rPr>
              <a:t>u</a:t>
            </a:r>
            <a:endParaRPr sz="750">
              <a:latin typeface="Cambria"/>
              <a:cs typeface="Cambri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716015" y="1346453"/>
            <a:ext cx="273685" cy="17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C00000"/>
                </a:solidFill>
                <a:latin typeface="Cambria"/>
                <a:cs typeface="Cambria"/>
              </a:rPr>
              <a:t>𝑟 </a:t>
            </a:r>
            <a:r>
              <a:rPr sz="1050" spc="10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050" spc="200" dirty="0">
                <a:solidFill>
                  <a:srgbClr val="C00000"/>
                </a:solidFill>
                <a:latin typeface="Cambria"/>
                <a:cs typeface="Cambria"/>
              </a:rPr>
              <a:t>=</a:t>
            </a:r>
            <a:endParaRPr sz="1050">
              <a:latin typeface="Cambria"/>
              <a:cs typeface="Cambri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179311" y="1245868"/>
            <a:ext cx="102235" cy="17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C00000"/>
                </a:solidFill>
                <a:latin typeface="Cambria"/>
                <a:cs typeface="Cambria"/>
              </a:rPr>
              <a:t>𝑢</a:t>
            </a:r>
            <a:endParaRPr sz="1050">
              <a:latin typeface="Cambria"/>
              <a:cs typeface="Cambri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030720" y="1463040"/>
            <a:ext cx="399415" cy="16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75" spc="52" baseline="10582" dirty="0">
                <a:solidFill>
                  <a:srgbClr val="C00000"/>
                </a:solidFill>
                <a:latin typeface="Cambria"/>
                <a:cs typeface="Cambria"/>
              </a:rPr>
              <a:t>𝛾</a:t>
            </a:r>
            <a:r>
              <a:rPr sz="750" spc="35" dirty="0">
                <a:solidFill>
                  <a:srgbClr val="C00000"/>
                </a:solidFill>
                <a:latin typeface="Cambria"/>
                <a:cs typeface="Cambria"/>
              </a:rPr>
              <a:t>soil</a:t>
            </a:r>
            <a:r>
              <a:rPr sz="750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575" baseline="10582" dirty="0">
                <a:solidFill>
                  <a:srgbClr val="C00000"/>
                </a:solidFill>
                <a:latin typeface="Cambria"/>
                <a:cs typeface="Cambria"/>
              </a:rPr>
              <a:t>𝐻</a:t>
            </a:r>
            <a:endParaRPr sz="1575" baseline="10582">
              <a:latin typeface="Cambria"/>
              <a:cs typeface="Cambri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043421" y="1442085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4">
                <a:moveTo>
                  <a:pt x="0" y="0"/>
                </a:moveTo>
                <a:lnTo>
                  <a:pt x="376427" y="0"/>
                </a:lnTo>
              </a:path>
            </a:pathLst>
          </a:custGeom>
          <a:ln w="838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329171" y="1336547"/>
            <a:ext cx="2136775" cy="292735"/>
          </a:xfrm>
          <a:custGeom>
            <a:avLst/>
            <a:gdLst/>
            <a:ahLst/>
            <a:cxnLst/>
            <a:rect l="l" t="t" r="r" b="b"/>
            <a:pathLst>
              <a:path w="2136775" h="292735">
                <a:moveTo>
                  <a:pt x="2119824" y="277206"/>
                </a:moveTo>
                <a:lnTo>
                  <a:pt x="2114702" y="269443"/>
                </a:lnTo>
                <a:lnTo>
                  <a:pt x="2101596" y="262889"/>
                </a:lnTo>
                <a:lnTo>
                  <a:pt x="2064258" y="245363"/>
                </a:lnTo>
                <a:lnTo>
                  <a:pt x="2016596" y="222300"/>
                </a:lnTo>
                <a:lnTo>
                  <a:pt x="1968754" y="200443"/>
                </a:lnTo>
                <a:lnTo>
                  <a:pt x="1920663" y="179815"/>
                </a:lnTo>
                <a:lnTo>
                  <a:pt x="1872253" y="160438"/>
                </a:lnTo>
                <a:lnTo>
                  <a:pt x="1823456" y="142332"/>
                </a:lnTo>
                <a:lnTo>
                  <a:pt x="1774203" y="125519"/>
                </a:lnTo>
                <a:lnTo>
                  <a:pt x="1724424" y="110020"/>
                </a:lnTo>
                <a:lnTo>
                  <a:pt x="1674050" y="95858"/>
                </a:lnTo>
                <a:lnTo>
                  <a:pt x="1623013" y="83053"/>
                </a:lnTo>
                <a:lnTo>
                  <a:pt x="1571244" y="71627"/>
                </a:lnTo>
                <a:lnTo>
                  <a:pt x="1513332" y="60197"/>
                </a:lnTo>
                <a:lnTo>
                  <a:pt x="1463887" y="52039"/>
                </a:lnTo>
                <a:lnTo>
                  <a:pt x="1414068" y="44660"/>
                </a:lnTo>
                <a:lnTo>
                  <a:pt x="1363909" y="38022"/>
                </a:lnTo>
                <a:lnTo>
                  <a:pt x="1313439" y="32085"/>
                </a:lnTo>
                <a:lnTo>
                  <a:pt x="1262691" y="26809"/>
                </a:lnTo>
                <a:lnTo>
                  <a:pt x="1211697" y="22156"/>
                </a:lnTo>
                <a:lnTo>
                  <a:pt x="1160489" y="18086"/>
                </a:lnTo>
                <a:lnTo>
                  <a:pt x="1108007" y="14495"/>
                </a:lnTo>
                <a:lnTo>
                  <a:pt x="1056603" y="11490"/>
                </a:lnTo>
                <a:lnTo>
                  <a:pt x="1005091" y="8947"/>
                </a:lnTo>
                <a:lnTo>
                  <a:pt x="953498" y="6827"/>
                </a:lnTo>
                <a:lnTo>
                  <a:pt x="901855" y="5092"/>
                </a:lnTo>
                <a:lnTo>
                  <a:pt x="850190" y="3700"/>
                </a:lnTo>
                <a:lnTo>
                  <a:pt x="798533" y="2615"/>
                </a:lnTo>
                <a:lnTo>
                  <a:pt x="746913" y="1796"/>
                </a:lnTo>
                <a:lnTo>
                  <a:pt x="695231" y="1205"/>
                </a:lnTo>
                <a:lnTo>
                  <a:pt x="643633" y="802"/>
                </a:lnTo>
                <a:lnTo>
                  <a:pt x="592170" y="551"/>
                </a:lnTo>
                <a:lnTo>
                  <a:pt x="541382" y="412"/>
                </a:lnTo>
                <a:lnTo>
                  <a:pt x="338013" y="174"/>
                </a:lnTo>
                <a:lnTo>
                  <a:pt x="288036" y="0"/>
                </a:lnTo>
                <a:lnTo>
                  <a:pt x="192786" y="762"/>
                </a:lnTo>
                <a:lnTo>
                  <a:pt x="0" y="1524"/>
                </a:lnTo>
                <a:lnTo>
                  <a:pt x="0" y="11430"/>
                </a:lnTo>
                <a:lnTo>
                  <a:pt x="288798" y="9144"/>
                </a:lnTo>
                <a:lnTo>
                  <a:pt x="338774" y="9363"/>
                </a:lnTo>
                <a:lnTo>
                  <a:pt x="389050" y="9498"/>
                </a:lnTo>
                <a:lnTo>
                  <a:pt x="541382" y="9784"/>
                </a:lnTo>
                <a:lnTo>
                  <a:pt x="592564" y="9968"/>
                </a:lnTo>
                <a:lnTo>
                  <a:pt x="643899" y="10261"/>
                </a:lnTo>
                <a:lnTo>
                  <a:pt x="695358" y="10701"/>
                </a:lnTo>
                <a:lnTo>
                  <a:pt x="746934" y="11328"/>
                </a:lnTo>
                <a:lnTo>
                  <a:pt x="798710" y="12183"/>
                </a:lnTo>
                <a:lnTo>
                  <a:pt x="850526" y="13303"/>
                </a:lnTo>
                <a:lnTo>
                  <a:pt x="902350" y="14728"/>
                </a:lnTo>
                <a:lnTo>
                  <a:pt x="954152" y="16495"/>
                </a:lnTo>
                <a:lnTo>
                  <a:pt x="1005898" y="18645"/>
                </a:lnTo>
                <a:lnTo>
                  <a:pt x="1057558" y="21216"/>
                </a:lnTo>
                <a:lnTo>
                  <a:pt x="1109099" y="24247"/>
                </a:lnTo>
                <a:lnTo>
                  <a:pt x="1160489" y="27775"/>
                </a:lnTo>
                <a:lnTo>
                  <a:pt x="1210370" y="31720"/>
                </a:lnTo>
                <a:lnTo>
                  <a:pt x="1261271" y="36333"/>
                </a:lnTo>
                <a:lnTo>
                  <a:pt x="1311947" y="41558"/>
                </a:lnTo>
                <a:lnTo>
                  <a:pt x="1362367" y="47432"/>
                </a:lnTo>
                <a:lnTo>
                  <a:pt x="1412504" y="53995"/>
                </a:lnTo>
                <a:lnTo>
                  <a:pt x="1462327" y="61285"/>
                </a:lnTo>
                <a:lnTo>
                  <a:pt x="1511808" y="69341"/>
                </a:lnTo>
                <a:lnTo>
                  <a:pt x="1569720" y="80771"/>
                </a:lnTo>
                <a:lnTo>
                  <a:pt x="1621286" y="92241"/>
                </a:lnTo>
                <a:lnTo>
                  <a:pt x="1672075" y="105087"/>
                </a:lnTo>
                <a:lnTo>
                  <a:pt x="1722170" y="119280"/>
                </a:lnTo>
                <a:lnTo>
                  <a:pt x="1771654" y="134788"/>
                </a:lnTo>
                <a:lnTo>
                  <a:pt x="1820613" y="151580"/>
                </a:lnTo>
                <a:lnTo>
                  <a:pt x="1869129" y="169627"/>
                </a:lnTo>
                <a:lnTo>
                  <a:pt x="1917286" y="188898"/>
                </a:lnTo>
                <a:lnTo>
                  <a:pt x="1965169" y="209362"/>
                </a:lnTo>
                <a:lnTo>
                  <a:pt x="2012862" y="230988"/>
                </a:lnTo>
                <a:lnTo>
                  <a:pt x="2060448" y="253745"/>
                </a:lnTo>
                <a:lnTo>
                  <a:pt x="2097786" y="272033"/>
                </a:lnTo>
                <a:lnTo>
                  <a:pt x="2109999" y="277975"/>
                </a:lnTo>
                <a:lnTo>
                  <a:pt x="2119824" y="277206"/>
                </a:lnTo>
                <a:close/>
              </a:path>
              <a:path w="2136775" h="292735">
                <a:moveTo>
                  <a:pt x="2130552" y="286185"/>
                </a:moveTo>
                <a:lnTo>
                  <a:pt x="2130552" y="277367"/>
                </a:lnTo>
                <a:lnTo>
                  <a:pt x="2125980" y="285749"/>
                </a:lnTo>
                <a:lnTo>
                  <a:pt x="2109999" y="277975"/>
                </a:lnTo>
                <a:lnTo>
                  <a:pt x="2040636" y="283404"/>
                </a:lnTo>
                <a:lnTo>
                  <a:pt x="2037588" y="283463"/>
                </a:lnTo>
                <a:lnTo>
                  <a:pt x="2035302" y="285749"/>
                </a:lnTo>
                <a:lnTo>
                  <a:pt x="2035302" y="291083"/>
                </a:lnTo>
                <a:lnTo>
                  <a:pt x="2037588" y="292607"/>
                </a:lnTo>
                <a:lnTo>
                  <a:pt x="2040636" y="292607"/>
                </a:lnTo>
                <a:lnTo>
                  <a:pt x="2130552" y="286185"/>
                </a:lnTo>
                <a:close/>
              </a:path>
              <a:path w="2136775" h="292735">
                <a:moveTo>
                  <a:pt x="2136648" y="285749"/>
                </a:moveTo>
                <a:lnTo>
                  <a:pt x="2081783" y="203453"/>
                </a:lnTo>
                <a:lnTo>
                  <a:pt x="2078736" y="202691"/>
                </a:lnTo>
                <a:lnTo>
                  <a:pt x="2074164" y="205739"/>
                </a:lnTo>
                <a:lnTo>
                  <a:pt x="2074164" y="208787"/>
                </a:lnTo>
                <a:lnTo>
                  <a:pt x="2075688" y="210311"/>
                </a:lnTo>
                <a:lnTo>
                  <a:pt x="2114702" y="269443"/>
                </a:lnTo>
                <a:lnTo>
                  <a:pt x="2130552" y="277367"/>
                </a:lnTo>
                <a:lnTo>
                  <a:pt x="2130552" y="286185"/>
                </a:lnTo>
                <a:lnTo>
                  <a:pt x="2136648" y="285749"/>
                </a:lnTo>
                <a:close/>
              </a:path>
              <a:path w="2136775" h="292735">
                <a:moveTo>
                  <a:pt x="2127504" y="282955"/>
                </a:moveTo>
                <a:lnTo>
                  <a:pt x="2127504" y="276605"/>
                </a:lnTo>
                <a:lnTo>
                  <a:pt x="2124456" y="284225"/>
                </a:lnTo>
                <a:lnTo>
                  <a:pt x="2119824" y="277206"/>
                </a:lnTo>
                <a:lnTo>
                  <a:pt x="2109999" y="277975"/>
                </a:lnTo>
                <a:lnTo>
                  <a:pt x="2125980" y="285749"/>
                </a:lnTo>
                <a:lnTo>
                  <a:pt x="2127504" y="282955"/>
                </a:lnTo>
                <a:close/>
              </a:path>
              <a:path w="2136775" h="292735">
                <a:moveTo>
                  <a:pt x="2130552" y="277367"/>
                </a:moveTo>
                <a:lnTo>
                  <a:pt x="2114702" y="269443"/>
                </a:lnTo>
                <a:lnTo>
                  <a:pt x="2119824" y="277206"/>
                </a:lnTo>
                <a:lnTo>
                  <a:pt x="2127504" y="276605"/>
                </a:lnTo>
                <a:lnTo>
                  <a:pt x="2127504" y="282955"/>
                </a:lnTo>
                <a:lnTo>
                  <a:pt x="2130552" y="277367"/>
                </a:lnTo>
                <a:close/>
              </a:path>
              <a:path w="2136775" h="292735">
                <a:moveTo>
                  <a:pt x="2127504" y="276605"/>
                </a:moveTo>
                <a:lnTo>
                  <a:pt x="2119824" y="277206"/>
                </a:lnTo>
                <a:lnTo>
                  <a:pt x="2124456" y="284225"/>
                </a:lnTo>
                <a:lnTo>
                  <a:pt x="2127504" y="2766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8535416" y="1625600"/>
            <a:ext cx="840105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See next</a:t>
            </a:r>
            <a:r>
              <a:rPr sz="1000" spc="-1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page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7313" y="1918716"/>
            <a:ext cx="6711315" cy="3124200"/>
          </a:xfrm>
          <a:custGeom>
            <a:avLst/>
            <a:gdLst/>
            <a:ahLst/>
            <a:cxnLst/>
            <a:rect l="l" t="t" r="r" b="b"/>
            <a:pathLst>
              <a:path w="6711315" h="3124200">
                <a:moveTo>
                  <a:pt x="6710933" y="11430"/>
                </a:moveTo>
                <a:lnTo>
                  <a:pt x="6705600" y="0"/>
                </a:lnTo>
                <a:lnTo>
                  <a:pt x="0" y="3112770"/>
                </a:lnTo>
                <a:lnTo>
                  <a:pt x="5334" y="3124200"/>
                </a:lnTo>
                <a:lnTo>
                  <a:pt x="6710933" y="11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74114" y="2680716"/>
            <a:ext cx="5644515" cy="2659380"/>
          </a:xfrm>
          <a:custGeom>
            <a:avLst/>
            <a:gdLst/>
            <a:ahLst/>
            <a:cxnLst/>
            <a:rect l="l" t="t" r="r" b="b"/>
            <a:pathLst>
              <a:path w="5644515" h="2659379">
                <a:moveTo>
                  <a:pt x="97535" y="2615946"/>
                </a:moveTo>
                <a:lnTo>
                  <a:pt x="92201" y="2604516"/>
                </a:lnTo>
                <a:lnTo>
                  <a:pt x="0" y="2647950"/>
                </a:lnTo>
                <a:lnTo>
                  <a:pt x="5333" y="2659380"/>
                </a:lnTo>
                <a:lnTo>
                  <a:pt x="97535" y="2615946"/>
                </a:lnTo>
                <a:close/>
              </a:path>
              <a:path w="5644515" h="2659379">
                <a:moveTo>
                  <a:pt x="224027" y="2556510"/>
                </a:moveTo>
                <a:lnTo>
                  <a:pt x="218693" y="2545080"/>
                </a:lnTo>
                <a:lnTo>
                  <a:pt x="126491" y="2588514"/>
                </a:lnTo>
                <a:lnTo>
                  <a:pt x="131825" y="2599944"/>
                </a:lnTo>
                <a:lnTo>
                  <a:pt x="224027" y="2556510"/>
                </a:lnTo>
                <a:close/>
              </a:path>
              <a:path w="5644515" h="2659379">
                <a:moveTo>
                  <a:pt x="350519" y="2497074"/>
                </a:moveTo>
                <a:lnTo>
                  <a:pt x="345185" y="2485644"/>
                </a:lnTo>
                <a:lnTo>
                  <a:pt x="252983" y="2529078"/>
                </a:lnTo>
                <a:lnTo>
                  <a:pt x="258317" y="2540508"/>
                </a:lnTo>
                <a:lnTo>
                  <a:pt x="350519" y="2497074"/>
                </a:lnTo>
                <a:close/>
              </a:path>
              <a:path w="5644515" h="2659379">
                <a:moveTo>
                  <a:pt x="477011" y="2438400"/>
                </a:moveTo>
                <a:lnTo>
                  <a:pt x="470915" y="2426208"/>
                </a:lnTo>
                <a:lnTo>
                  <a:pt x="379475" y="2469642"/>
                </a:lnTo>
                <a:lnTo>
                  <a:pt x="384809" y="2481072"/>
                </a:lnTo>
                <a:lnTo>
                  <a:pt x="477011" y="2438400"/>
                </a:lnTo>
                <a:close/>
              </a:path>
              <a:path w="5644515" h="2659379">
                <a:moveTo>
                  <a:pt x="602741" y="2378964"/>
                </a:moveTo>
                <a:lnTo>
                  <a:pt x="597407" y="2367534"/>
                </a:lnTo>
                <a:lnTo>
                  <a:pt x="505967" y="2410206"/>
                </a:lnTo>
                <a:lnTo>
                  <a:pt x="511301" y="2421636"/>
                </a:lnTo>
                <a:lnTo>
                  <a:pt x="602741" y="2378964"/>
                </a:lnTo>
                <a:close/>
              </a:path>
              <a:path w="5644515" h="2659379">
                <a:moveTo>
                  <a:pt x="729233" y="2319528"/>
                </a:moveTo>
                <a:lnTo>
                  <a:pt x="723899" y="2308098"/>
                </a:lnTo>
                <a:lnTo>
                  <a:pt x="632459" y="2350770"/>
                </a:lnTo>
                <a:lnTo>
                  <a:pt x="637793" y="2362200"/>
                </a:lnTo>
                <a:lnTo>
                  <a:pt x="729233" y="2319528"/>
                </a:lnTo>
                <a:close/>
              </a:path>
              <a:path w="5644515" h="2659379">
                <a:moveTo>
                  <a:pt x="855725" y="2260092"/>
                </a:moveTo>
                <a:lnTo>
                  <a:pt x="850391" y="2248662"/>
                </a:lnTo>
                <a:lnTo>
                  <a:pt x="758951" y="2291334"/>
                </a:lnTo>
                <a:lnTo>
                  <a:pt x="764285" y="2302764"/>
                </a:lnTo>
                <a:lnTo>
                  <a:pt x="855725" y="2260092"/>
                </a:lnTo>
                <a:close/>
              </a:path>
              <a:path w="5644515" h="2659379">
                <a:moveTo>
                  <a:pt x="982217" y="2200656"/>
                </a:moveTo>
                <a:lnTo>
                  <a:pt x="976883" y="2189226"/>
                </a:lnTo>
                <a:lnTo>
                  <a:pt x="885443" y="2231898"/>
                </a:lnTo>
                <a:lnTo>
                  <a:pt x="890777" y="2244090"/>
                </a:lnTo>
                <a:lnTo>
                  <a:pt x="982217" y="2200656"/>
                </a:lnTo>
                <a:close/>
              </a:path>
              <a:path w="5644515" h="2659379">
                <a:moveTo>
                  <a:pt x="1108709" y="2141220"/>
                </a:moveTo>
                <a:lnTo>
                  <a:pt x="1103375" y="2129790"/>
                </a:lnTo>
                <a:lnTo>
                  <a:pt x="1011935" y="2173224"/>
                </a:lnTo>
                <a:lnTo>
                  <a:pt x="1017269" y="2184654"/>
                </a:lnTo>
                <a:lnTo>
                  <a:pt x="1108709" y="2141220"/>
                </a:lnTo>
                <a:close/>
              </a:path>
              <a:path w="5644515" h="2659379">
                <a:moveTo>
                  <a:pt x="1235202" y="2081784"/>
                </a:moveTo>
                <a:lnTo>
                  <a:pt x="1229867" y="2070354"/>
                </a:lnTo>
                <a:lnTo>
                  <a:pt x="1137665" y="2113788"/>
                </a:lnTo>
                <a:lnTo>
                  <a:pt x="1143761" y="2125218"/>
                </a:lnTo>
                <a:lnTo>
                  <a:pt x="1235202" y="2081784"/>
                </a:lnTo>
                <a:close/>
              </a:path>
              <a:path w="5644515" h="2659379">
                <a:moveTo>
                  <a:pt x="1361693" y="2022348"/>
                </a:moveTo>
                <a:lnTo>
                  <a:pt x="1356359" y="2010918"/>
                </a:lnTo>
                <a:lnTo>
                  <a:pt x="1264158" y="2054352"/>
                </a:lnTo>
                <a:lnTo>
                  <a:pt x="1269492" y="2065782"/>
                </a:lnTo>
                <a:lnTo>
                  <a:pt x="1361693" y="2022348"/>
                </a:lnTo>
                <a:close/>
              </a:path>
              <a:path w="5644515" h="2659379">
                <a:moveTo>
                  <a:pt x="1488186" y="1962912"/>
                </a:moveTo>
                <a:lnTo>
                  <a:pt x="1482852" y="1951482"/>
                </a:lnTo>
                <a:lnTo>
                  <a:pt x="1390649" y="1994916"/>
                </a:lnTo>
                <a:lnTo>
                  <a:pt x="1395983" y="2006346"/>
                </a:lnTo>
                <a:lnTo>
                  <a:pt x="1488186" y="1962912"/>
                </a:lnTo>
                <a:close/>
              </a:path>
              <a:path w="5644515" h="2659379">
                <a:moveTo>
                  <a:pt x="1614677" y="1903476"/>
                </a:moveTo>
                <a:lnTo>
                  <a:pt x="1609343" y="1892046"/>
                </a:lnTo>
                <a:lnTo>
                  <a:pt x="1517142" y="1935480"/>
                </a:lnTo>
                <a:lnTo>
                  <a:pt x="1522475" y="1946910"/>
                </a:lnTo>
                <a:lnTo>
                  <a:pt x="1614677" y="1903476"/>
                </a:lnTo>
                <a:close/>
              </a:path>
              <a:path w="5644515" h="2659379">
                <a:moveTo>
                  <a:pt x="1741170" y="1844040"/>
                </a:moveTo>
                <a:lnTo>
                  <a:pt x="1735835" y="1832610"/>
                </a:lnTo>
                <a:lnTo>
                  <a:pt x="1643633" y="1876044"/>
                </a:lnTo>
                <a:lnTo>
                  <a:pt x="1648967" y="1887474"/>
                </a:lnTo>
                <a:lnTo>
                  <a:pt x="1741170" y="1844040"/>
                </a:lnTo>
                <a:close/>
              </a:path>
              <a:path w="5644515" h="2659379">
                <a:moveTo>
                  <a:pt x="1867661" y="1784604"/>
                </a:moveTo>
                <a:lnTo>
                  <a:pt x="1862327" y="1773174"/>
                </a:lnTo>
                <a:lnTo>
                  <a:pt x="1770126" y="1816608"/>
                </a:lnTo>
                <a:lnTo>
                  <a:pt x="1775459" y="1828038"/>
                </a:lnTo>
                <a:lnTo>
                  <a:pt x="1867661" y="1784604"/>
                </a:lnTo>
                <a:close/>
              </a:path>
              <a:path w="5644515" h="2659379">
                <a:moveTo>
                  <a:pt x="1994153" y="1725168"/>
                </a:moveTo>
                <a:lnTo>
                  <a:pt x="1988820" y="1713738"/>
                </a:lnTo>
                <a:lnTo>
                  <a:pt x="1896617" y="1757172"/>
                </a:lnTo>
                <a:lnTo>
                  <a:pt x="1901952" y="1768602"/>
                </a:lnTo>
                <a:lnTo>
                  <a:pt x="1994153" y="1725168"/>
                </a:lnTo>
                <a:close/>
              </a:path>
              <a:path w="5644515" h="2659379">
                <a:moveTo>
                  <a:pt x="2120646" y="1665732"/>
                </a:moveTo>
                <a:lnTo>
                  <a:pt x="2115311" y="1654302"/>
                </a:lnTo>
                <a:lnTo>
                  <a:pt x="2023109" y="1697736"/>
                </a:lnTo>
                <a:lnTo>
                  <a:pt x="2028444" y="1709166"/>
                </a:lnTo>
                <a:lnTo>
                  <a:pt x="2120646" y="1665732"/>
                </a:lnTo>
                <a:close/>
              </a:path>
              <a:path w="5644515" h="2659379">
                <a:moveTo>
                  <a:pt x="2247138" y="1607058"/>
                </a:moveTo>
                <a:lnTo>
                  <a:pt x="2241804" y="1594866"/>
                </a:lnTo>
                <a:lnTo>
                  <a:pt x="2149602" y="1638300"/>
                </a:lnTo>
                <a:lnTo>
                  <a:pt x="2154935" y="1649730"/>
                </a:lnTo>
                <a:lnTo>
                  <a:pt x="2247138" y="1607058"/>
                </a:lnTo>
                <a:close/>
              </a:path>
              <a:path w="5644515" h="2659379">
                <a:moveTo>
                  <a:pt x="2373629" y="1547622"/>
                </a:moveTo>
                <a:lnTo>
                  <a:pt x="2368296" y="1536192"/>
                </a:lnTo>
                <a:lnTo>
                  <a:pt x="2276094" y="1578864"/>
                </a:lnTo>
                <a:lnTo>
                  <a:pt x="2281428" y="1590294"/>
                </a:lnTo>
                <a:lnTo>
                  <a:pt x="2373629" y="1547622"/>
                </a:lnTo>
                <a:close/>
              </a:path>
              <a:path w="5644515" h="2659379">
                <a:moveTo>
                  <a:pt x="2500122" y="1488186"/>
                </a:moveTo>
                <a:lnTo>
                  <a:pt x="2494788" y="1476756"/>
                </a:lnTo>
                <a:lnTo>
                  <a:pt x="2402585" y="1519428"/>
                </a:lnTo>
                <a:lnTo>
                  <a:pt x="2407920" y="1530858"/>
                </a:lnTo>
                <a:lnTo>
                  <a:pt x="2500122" y="1488186"/>
                </a:lnTo>
                <a:close/>
              </a:path>
              <a:path w="5644515" h="2659379">
                <a:moveTo>
                  <a:pt x="2626614" y="1428750"/>
                </a:moveTo>
                <a:lnTo>
                  <a:pt x="2621279" y="1417320"/>
                </a:lnTo>
                <a:lnTo>
                  <a:pt x="2529078" y="1459992"/>
                </a:lnTo>
                <a:lnTo>
                  <a:pt x="2534411" y="1471422"/>
                </a:lnTo>
                <a:lnTo>
                  <a:pt x="2626614" y="1428750"/>
                </a:lnTo>
                <a:close/>
              </a:path>
              <a:path w="5644515" h="2659379">
                <a:moveTo>
                  <a:pt x="2753106" y="1369314"/>
                </a:moveTo>
                <a:lnTo>
                  <a:pt x="2747010" y="1357884"/>
                </a:lnTo>
                <a:lnTo>
                  <a:pt x="2655570" y="1400556"/>
                </a:lnTo>
                <a:lnTo>
                  <a:pt x="2660904" y="1412748"/>
                </a:lnTo>
                <a:lnTo>
                  <a:pt x="2753106" y="1369314"/>
                </a:lnTo>
                <a:close/>
              </a:path>
              <a:path w="5644515" h="2659379">
                <a:moveTo>
                  <a:pt x="2879597" y="1309878"/>
                </a:moveTo>
                <a:lnTo>
                  <a:pt x="2873502" y="1298448"/>
                </a:lnTo>
                <a:lnTo>
                  <a:pt x="2782061" y="1341882"/>
                </a:lnTo>
                <a:lnTo>
                  <a:pt x="2787396" y="1353312"/>
                </a:lnTo>
                <a:lnTo>
                  <a:pt x="2879597" y="1309878"/>
                </a:lnTo>
                <a:close/>
              </a:path>
              <a:path w="5644515" h="2659379">
                <a:moveTo>
                  <a:pt x="3005328" y="1250442"/>
                </a:moveTo>
                <a:lnTo>
                  <a:pt x="2999994" y="1239012"/>
                </a:lnTo>
                <a:lnTo>
                  <a:pt x="2908554" y="1282446"/>
                </a:lnTo>
                <a:lnTo>
                  <a:pt x="2913888" y="1293876"/>
                </a:lnTo>
                <a:lnTo>
                  <a:pt x="3005328" y="1250442"/>
                </a:lnTo>
                <a:close/>
              </a:path>
              <a:path w="5644515" h="2659379">
                <a:moveTo>
                  <a:pt x="3131820" y="1191006"/>
                </a:moveTo>
                <a:lnTo>
                  <a:pt x="3126485" y="1179576"/>
                </a:lnTo>
                <a:lnTo>
                  <a:pt x="3035046" y="1223010"/>
                </a:lnTo>
                <a:lnTo>
                  <a:pt x="3040379" y="1234440"/>
                </a:lnTo>
                <a:lnTo>
                  <a:pt x="3131820" y="1191006"/>
                </a:lnTo>
                <a:close/>
              </a:path>
              <a:path w="5644515" h="2659379">
                <a:moveTo>
                  <a:pt x="3258311" y="1131570"/>
                </a:moveTo>
                <a:lnTo>
                  <a:pt x="3252978" y="1120140"/>
                </a:lnTo>
                <a:lnTo>
                  <a:pt x="3161538" y="1163574"/>
                </a:lnTo>
                <a:lnTo>
                  <a:pt x="3166872" y="1175004"/>
                </a:lnTo>
                <a:lnTo>
                  <a:pt x="3258311" y="1131570"/>
                </a:lnTo>
                <a:close/>
              </a:path>
              <a:path w="5644515" h="2659379">
                <a:moveTo>
                  <a:pt x="3384804" y="1072134"/>
                </a:moveTo>
                <a:lnTo>
                  <a:pt x="3379470" y="1060704"/>
                </a:lnTo>
                <a:lnTo>
                  <a:pt x="3288029" y="1104138"/>
                </a:lnTo>
                <a:lnTo>
                  <a:pt x="3293363" y="1115568"/>
                </a:lnTo>
                <a:lnTo>
                  <a:pt x="3384804" y="1072134"/>
                </a:lnTo>
                <a:close/>
              </a:path>
              <a:path w="5644515" h="2659379">
                <a:moveTo>
                  <a:pt x="3511296" y="1012698"/>
                </a:moveTo>
                <a:lnTo>
                  <a:pt x="3505961" y="1001268"/>
                </a:lnTo>
                <a:lnTo>
                  <a:pt x="3413759" y="1044702"/>
                </a:lnTo>
                <a:lnTo>
                  <a:pt x="3419855" y="1056132"/>
                </a:lnTo>
                <a:lnTo>
                  <a:pt x="3511296" y="1012698"/>
                </a:lnTo>
                <a:close/>
              </a:path>
              <a:path w="5644515" h="2659379">
                <a:moveTo>
                  <a:pt x="3637787" y="953262"/>
                </a:moveTo>
                <a:lnTo>
                  <a:pt x="3632454" y="941832"/>
                </a:lnTo>
                <a:lnTo>
                  <a:pt x="3540252" y="985266"/>
                </a:lnTo>
                <a:lnTo>
                  <a:pt x="3546348" y="996696"/>
                </a:lnTo>
                <a:lnTo>
                  <a:pt x="3637787" y="953262"/>
                </a:lnTo>
                <a:close/>
              </a:path>
              <a:path w="5644515" h="2659379">
                <a:moveTo>
                  <a:pt x="3764279" y="893826"/>
                </a:moveTo>
                <a:lnTo>
                  <a:pt x="3758946" y="882396"/>
                </a:lnTo>
                <a:lnTo>
                  <a:pt x="3666744" y="925830"/>
                </a:lnTo>
                <a:lnTo>
                  <a:pt x="3672078" y="937260"/>
                </a:lnTo>
                <a:lnTo>
                  <a:pt x="3764279" y="893826"/>
                </a:lnTo>
                <a:close/>
              </a:path>
              <a:path w="5644515" h="2659379">
                <a:moveTo>
                  <a:pt x="3890772" y="835152"/>
                </a:moveTo>
                <a:lnTo>
                  <a:pt x="3885437" y="822960"/>
                </a:lnTo>
                <a:lnTo>
                  <a:pt x="3793235" y="866394"/>
                </a:lnTo>
                <a:lnTo>
                  <a:pt x="3798570" y="877824"/>
                </a:lnTo>
                <a:lnTo>
                  <a:pt x="3890772" y="835152"/>
                </a:lnTo>
                <a:close/>
              </a:path>
              <a:path w="5644515" h="2659379">
                <a:moveTo>
                  <a:pt x="4017263" y="775716"/>
                </a:moveTo>
                <a:lnTo>
                  <a:pt x="4011929" y="763524"/>
                </a:lnTo>
                <a:lnTo>
                  <a:pt x="3919728" y="806957"/>
                </a:lnTo>
                <a:lnTo>
                  <a:pt x="3925061" y="818388"/>
                </a:lnTo>
                <a:lnTo>
                  <a:pt x="4017263" y="775716"/>
                </a:lnTo>
                <a:close/>
              </a:path>
              <a:path w="5644515" h="2659379">
                <a:moveTo>
                  <a:pt x="4143755" y="716280"/>
                </a:moveTo>
                <a:lnTo>
                  <a:pt x="4138422" y="704850"/>
                </a:lnTo>
                <a:lnTo>
                  <a:pt x="4046220" y="747522"/>
                </a:lnTo>
                <a:lnTo>
                  <a:pt x="4051554" y="758952"/>
                </a:lnTo>
                <a:lnTo>
                  <a:pt x="4143755" y="716280"/>
                </a:lnTo>
                <a:close/>
              </a:path>
              <a:path w="5644515" h="2659379">
                <a:moveTo>
                  <a:pt x="4270248" y="656844"/>
                </a:moveTo>
                <a:lnTo>
                  <a:pt x="4264913" y="645413"/>
                </a:lnTo>
                <a:lnTo>
                  <a:pt x="4172711" y="688086"/>
                </a:lnTo>
                <a:lnTo>
                  <a:pt x="4178046" y="699516"/>
                </a:lnTo>
                <a:lnTo>
                  <a:pt x="4270248" y="656844"/>
                </a:lnTo>
                <a:close/>
              </a:path>
              <a:path w="5644515" h="2659379">
                <a:moveTo>
                  <a:pt x="4396739" y="597407"/>
                </a:moveTo>
                <a:lnTo>
                  <a:pt x="4391406" y="585978"/>
                </a:lnTo>
                <a:lnTo>
                  <a:pt x="4299204" y="628650"/>
                </a:lnTo>
                <a:lnTo>
                  <a:pt x="4304537" y="640080"/>
                </a:lnTo>
                <a:lnTo>
                  <a:pt x="4396739" y="597407"/>
                </a:lnTo>
                <a:close/>
              </a:path>
              <a:path w="5644515" h="2659379">
                <a:moveTo>
                  <a:pt x="4523232" y="537972"/>
                </a:moveTo>
                <a:lnTo>
                  <a:pt x="4517898" y="526542"/>
                </a:lnTo>
                <a:lnTo>
                  <a:pt x="4425696" y="569213"/>
                </a:lnTo>
                <a:lnTo>
                  <a:pt x="4431030" y="581406"/>
                </a:lnTo>
                <a:lnTo>
                  <a:pt x="4523232" y="537972"/>
                </a:lnTo>
                <a:close/>
              </a:path>
              <a:path w="5644515" h="2659379">
                <a:moveTo>
                  <a:pt x="4649724" y="478536"/>
                </a:moveTo>
                <a:lnTo>
                  <a:pt x="4644389" y="467106"/>
                </a:lnTo>
                <a:lnTo>
                  <a:pt x="4552187" y="510540"/>
                </a:lnTo>
                <a:lnTo>
                  <a:pt x="4557522" y="521969"/>
                </a:lnTo>
                <a:lnTo>
                  <a:pt x="4649724" y="478536"/>
                </a:lnTo>
                <a:close/>
              </a:path>
              <a:path w="5644515" h="2659379">
                <a:moveTo>
                  <a:pt x="4776216" y="419100"/>
                </a:moveTo>
                <a:lnTo>
                  <a:pt x="4770882" y="407669"/>
                </a:lnTo>
                <a:lnTo>
                  <a:pt x="4678680" y="451104"/>
                </a:lnTo>
                <a:lnTo>
                  <a:pt x="4684013" y="462534"/>
                </a:lnTo>
                <a:lnTo>
                  <a:pt x="4776216" y="419100"/>
                </a:lnTo>
                <a:close/>
              </a:path>
              <a:path w="5644515" h="2659379">
                <a:moveTo>
                  <a:pt x="4902708" y="359663"/>
                </a:moveTo>
                <a:lnTo>
                  <a:pt x="4897374" y="348234"/>
                </a:lnTo>
                <a:lnTo>
                  <a:pt x="4805172" y="391668"/>
                </a:lnTo>
                <a:lnTo>
                  <a:pt x="4810506" y="403098"/>
                </a:lnTo>
                <a:lnTo>
                  <a:pt x="4902708" y="359663"/>
                </a:lnTo>
                <a:close/>
              </a:path>
              <a:path w="5644515" h="2659379">
                <a:moveTo>
                  <a:pt x="5029200" y="300228"/>
                </a:moveTo>
                <a:lnTo>
                  <a:pt x="5023866" y="288798"/>
                </a:lnTo>
                <a:lnTo>
                  <a:pt x="4931663" y="332231"/>
                </a:lnTo>
                <a:lnTo>
                  <a:pt x="4936998" y="343662"/>
                </a:lnTo>
                <a:lnTo>
                  <a:pt x="5029200" y="300228"/>
                </a:lnTo>
                <a:close/>
              </a:path>
              <a:path w="5644515" h="2659379">
                <a:moveTo>
                  <a:pt x="5155692" y="240792"/>
                </a:moveTo>
                <a:lnTo>
                  <a:pt x="5149596" y="229362"/>
                </a:lnTo>
                <a:lnTo>
                  <a:pt x="5058156" y="272796"/>
                </a:lnTo>
                <a:lnTo>
                  <a:pt x="5063489" y="284225"/>
                </a:lnTo>
                <a:lnTo>
                  <a:pt x="5155692" y="240792"/>
                </a:lnTo>
                <a:close/>
              </a:path>
              <a:path w="5644515" h="2659379">
                <a:moveTo>
                  <a:pt x="5282183" y="181356"/>
                </a:moveTo>
                <a:lnTo>
                  <a:pt x="5276087" y="169925"/>
                </a:lnTo>
                <a:lnTo>
                  <a:pt x="5184648" y="213360"/>
                </a:lnTo>
                <a:lnTo>
                  <a:pt x="5189982" y="224790"/>
                </a:lnTo>
                <a:lnTo>
                  <a:pt x="5282183" y="181356"/>
                </a:lnTo>
                <a:close/>
              </a:path>
              <a:path w="5644515" h="2659379">
                <a:moveTo>
                  <a:pt x="5407913" y="121919"/>
                </a:moveTo>
                <a:lnTo>
                  <a:pt x="5402580" y="110490"/>
                </a:lnTo>
                <a:lnTo>
                  <a:pt x="5311139" y="153924"/>
                </a:lnTo>
                <a:lnTo>
                  <a:pt x="5316474" y="165354"/>
                </a:lnTo>
                <a:lnTo>
                  <a:pt x="5407913" y="121919"/>
                </a:lnTo>
                <a:close/>
              </a:path>
              <a:path w="5644515" h="2659379">
                <a:moveTo>
                  <a:pt x="5534406" y="62484"/>
                </a:moveTo>
                <a:lnTo>
                  <a:pt x="5529072" y="51054"/>
                </a:lnTo>
                <a:lnTo>
                  <a:pt x="5437632" y="94487"/>
                </a:lnTo>
                <a:lnTo>
                  <a:pt x="5442966" y="105918"/>
                </a:lnTo>
                <a:lnTo>
                  <a:pt x="5534406" y="62484"/>
                </a:lnTo>
                <a:close/>
              </a:path>
              <a:path w="5644515" h="2659379">
                <a:moveTo>
                  <a:pt x="5644133" y="11430"/>
                </a:moveTo>
                <a:lnTo>
                  <a:pt x="5638800" y="0"/>
                </a:lnTo>
                <a:lnTo>
                  <a:pt x="5564124" y="35052"/>
                </a:lnTo>
                <a:lnTo>
                  <a:pt x="5569458" y="46481"/>
                </a:lnTo>
                <a:lnTo>
                  <a:pt x="5644133" y="1143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89482" y="4072890"/>
            <a:ext cx="6137275" cy="2942590"/>
          </a:xfrm>
          <a:custGeom>
            <a:avLst/>
            <a:gdLst/>
            <a:ahLst/>
            <a:cxnLst/>
            <a:rect l="l" t="t" r="r" b="b"/>
            <a:pathLst>
              <a:path w="6137275" h="2942590">
                <a:moveTo>
                  <a:pt x="6137148" y="46481"/>
                </a:moveTo>
                <a:lnTo>
                  <a:pt x="6115050" y="0"/>
                </a:lnTo>
                <a:lnTo>
                  <a:pt x="0" y="2895600"/>
                </a:lnTo>
                <a:lnTo>
                  <a:pt x="22097" y="2942082"/>
                </a:lnTo>
                <a:lnTo>
                  <a:pt x="6137148" y="464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9580" y="2962655"/>
            <a:ext cx="0" cy="2219325"/>
          </a:xfrm>
          <a:custGeom>
            <a:avLst/>
            <a:gdLst/>
            <a:ahLst/>
            <a:cxnLst/>
            <a:rect l="l" t="t" r="r" b="b"/>
            <a:pathLst>
              <a:path h="2219325">
                <a:moveTo>
                  <a:pt x="0" y="0"/>
                </a:moveTo>
                <a:lnTo>
                  <a:pt x="0" y="2218944"/>
                </a:lnTo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15481" y="2305050"/>
            <a:ext cx="0" cy="2190750"/>
          </a:xfrm>
          <a:custGeom>
            <a:avLst/>
            <a:gdLst/>
            <a:ahLst/>
            <a:cxnLst/>
            <a:rect l="l" t="t" r="r" b="b"/>
            <a:pathLst>
              <a:path h="2190750">
                <a:moveTo>
                  <a:pt x="0" y="0"/>
                </a:moveTo>
                <a:lnTo>
                  <a:pt x="0" y="2190749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81300" y="5081015"/>
            <a:ext cx="384175" cy="180975"/>
          </a:xfrm>
          <a:custGeom>
            <a:avLst/>
            <a:gdLst/>
            <a:ahLst/>
            <a:cxnLst/>
            <a:rect l="l" t="t" r="r" b="b"/>
            <a:pathLst>
              <a:path w="384175" h="180975">
                <a:moveTo>
                  <a:pt x="67201" y="140327"/>
                </a:moveTo>
                <a:lnTo>
                  <a:pt x="54102" y="111252"/>
                </a:lnTo>
                <a:lnTo>
                  <a:pt x="0" y="176784"/>
                </a:lnTo>
                <a:lnTo>
                  <a:pt x="55626" y="179267"/>
                </a:lnTo>
                <a:lnTo>
                  <a:pt x="55626" y="145542"/>
                </a:lnTo>
                <a:lnTo>
                  <a:pt x="67201" y="140327"/>
                </a:lnTo>
                <a:close/>
              </a:path>
              <a:path w="384175" h="180975">
                <a:moveTo>
                  <a:pt x="72382" y="151826"/>
                </a:moveTo>
                <a:lnTo>
                  <a:pt x="67201" y="140327"/>
                </a:lnTo>
                <a:lnTo>
                  <a:pt x="55626" y="145542"/>
                </a:lnTo>
                <a:lnTo>
                  <a:pt x="60960" y="156972"/>
                </a:lnTo>
                <a:lnTo>
                  <a:pt x="72382" y="151826"/>
                </a:lnTo>
                <a:close/>
              </a:path>
              <a:path w="384175" h="180975">
                <a:moveTo>
                  <a:pt x="85344" y="180594"/>
                </a:moveTo>
                <a:lnTo>
                  <a:pt x="72382" y="151826"/>
                </a:lnTo>
                <a:lnTo>
                  <a:pt x="60960" y="156972"/>
                </a:lnTo>
                <a:lnTo>
                  <a:pt x="55626" y="145542"/>
                </a:lnTo>
                <a:lnTo>
                  <a:pt x="55626" y="179267"/>
                </a:lnTo>
                <a:lnTo>
                  <a:pt x="85344" y="180594"/>
                </a:lnTo>
                <a:close/>
              </a:path>
              <a:path w="384175" h="180975">
                <a:moveTo>
                  <a:pt x="384048" y="11430"/>
                </a:moveTo>
                <a:lnTo>
                  <a:pt x="378714" y="0"/>
                </a:lnTo>
                <a:lnTo>
                  <a:pt x="67201" y="140327"/>
                </a:lnTo>
                <a:lnTo>
                  <a:pt x="72382" y="151826"/>
                </a:lnTo>
                <a:lnTo>
                  <a:pt x="384048" y="1143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78914" y="4604765"/>
            <a:ext cx="2196465" cy="1040130"/>
          </a:xfrm>
          <a:custGeom>
            <a:avLst/>
            <a:gdLst/>
            <a:ahLst/>
            <a:cxnLst/>
            <a:rect l="l" t="t" r="r" b="b"/>
            <a:pathLst>
              <a:path w="2196465" h="1040129">
                <a:moveTo>
                  <a:pt x="2196084" y="11430"/>
                </a:moveTo>
                <a:lnTo>
                  <a:pt x="2190750" y="0"/>
                </a:lnTo>
                <a:lnTo>
                  <a:pt x="0" y="1028700"/>
                </a:lnTo>
                <a:lnTo>
                  <a:pt x="5333" y="1040130"/>
                </a:lnTo>
                <a:lnTo>
                  <a:pt x="2196084" y="1143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5417820"/>
            <a:ext cx="384175" cy="180975"/>
          </a:xfrm>
          <a:custGeom>
            <a:avLst/>
            <a:gdLst/>
            <a:ahLst/>
            <a:cxnLst/>
            <a:rect l="l" t="t" r="r" b="b"/>
            <a:pathLst>
              <a:path w="384175" h="180975">
                <a:moveTo>
                  <a:pt x="66926" y="139716"/>
                </a:moveTo>
                <a:lnTo>
                  <a:pt x="54102" y="111252"/>
                </a:lnTo>
                <a:lnTo>
                  <a:pt x="0" y="176784"/>
                </a:lnTo>
                <a:lnTo>
                  <a:pt x="55626" y="179267"/>
                </a:lnTo>
                <a:lnTo>
                  <a:pt x="55626" y="144780"/>
                </a:lnTo>
                <a:lnTo>
                  <a:pt x="66926" y="139716"/>
                </a:lnTo>
                <a:close/>
              </a:path>
              <a:path w="384175" h="180975">
                <a:moveTo>
                  <a:pt x="72382" y="151826"/>
                </a:moveTo>
                <a:lnTo>
                  <a:pt x="66926" y="139716"/>
                </a:lnTo>
                <a:lnTo>
                  <a:pt x="55626" y="144780"/>
                </a:lnTo>
                <a:lnTo>
                  <a:pt x="60960" y="156972"/>
                </a:lnTo>
                <a:lnTo>
                  <a:pt x="72382" y="151826"/>
                </a:lnTo>
                <a:close/>
              </a:path>
              <a:path w="384175" h="180975">
                <a:moveTo>
                  <a:pt x="85344" y="180594"/>
                </a:moveTo>
                <a:lnTo>
                  <a:pt x="72382" y="151826"/>
                </a:lnTo>
                <a:lnTo>
                  <a:pt x="60960" y="156972"/>
                </a:lnTo>
                <a:lnTo>
                  <a:pt x="55626" y="144780"/>
                </a:lnTo>
                <a:lnTo>
                  <a:pt x="55626" y="179267"/>
                </a:lnTo>
                <a:lnTo>
                  <a:pt x="85344" y="180594"/>
                </a:lnTo>
                <a:close/>
              </a:path>
              <a:path w="384175" h="180975">
                <a:moveTo>
                  <a:pt x="384048" y="11430"/>
                </a:moveTo>
                <a:lnTo>
                  <a:pt x="378714" y="0"/>
                </a:lnTo>
                <a:lnTo>
                  <a:pt x="66926" y="139716"/>
                </a:lnTo>
                <a:lnTo>
                  <a:pt x="72382" y="151826"/>
                </a:lnTo>
                <a:lnTo>
                  <a:pt x="384048" y="1143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50364" y="5042915"/>
            <a:ext cx="2082164" cy="974090"/>
          </a:xfrm>
          <a:custGeom>
            <a:avLst/>
            <a:gdLst/>
            <a:ahLst/>
            <a:cxnLst/>
            <a:rect l="l" t="t" r="r" b="b"/>
            <a:pathLst>
              <a:path w="2082164" h="974089">
                <a:moveTo>
                  <a:pt x="2081783" y="11429"/>
                </a:moveTo>
                <a:lnTo>
                  <a:pt x="2076450" y="0"/>
                </a:lnTo>
                <a:lnTo>
                  <a:pt x="0" y="961644"/>
                </a:lnTo>
                <a:lnTo>
                  <a:pt x="5333" y="973836"/>
                </a:lnTo>
                <a:lnTo>
                  <a:pt x="2081783" y="1142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75866" y="5176265"/>
            <a:ext cx="754380" cy="1614805"/>
          </a:xfrm>
          <a:custGeom>
            <a:avLst/>
            <a:gdLst/>
            <a:ahLst/>
            <a:cxnLst/>
            <a:rect l="l" t="t" r="r" b="b"/>
            <a:pathLst>
              <a:path w="754380" h="1614804">
                <a:moveTo>
                  <a:pt x="754380" y="1609343"/>
                </a:moveTo>
                <a:lnTo>
                  <a:pt x="11429" y="0"/>
                </a:lnTo>
                <a:lnTo>
                  <a:pt x="0" y="5333"/>
                </a:lnTo>
                <a:lnTo>
                  <a:pt x="742950" y="1614677"/>
                </a:lnTo>
                <a:lnTo>
                  <a:pt x="754380" y="16093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93264" y="4953761"/>
            <a:ext cx="783590" cy="1653539"/>
          </a:xfrm>
          <a:custGeom>
            <a:avLst/>
            <a:gdLst/>
            <a:ahLst/>
            <a:cxnLst/>
            <a:rect l="l" t="t" r="r" b="b"/>
            <a:pathLst>
              <a:path w="783589" h="1653540">
                <a:moveTo>
                  <a:pt x="783336" y="1648206"/>
                </a:moveTo>
                <a:lnTo>
                  <a:pt x="11429" y="0"/>
                </a:lnTo>
                <a:lnTo>
                  <a:pt x="0" y="5333"/>
                </a:lnTo>
                <a:lnTo>
                  <a:pt x="771906" y="1653539"/>
                </a:lnTo>
                <a:lnTo>
                  <a:pt x="783336" y="16482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13710" y="4700015"/>
            <a:ext cx="802640" cy="1729105"/>
          </a:xfrm>
          <a:custGeom>
            <a:avLst/>
            <a:gdLst/>
            <a:ahLst/>
            <a:cxnLst/>
            <a:rect l="l" t="t" r="r" b="b"/>
            <a:pathLst>
              <a:path w="802639" h="1729104">
                <a:moveTo>
                  <a:pt x="802386" y="1723644"/>
                </a:moveTo>
                <a:lnTo>
                  <a:pt x="12191" y="0"/>
                </a:lnTo>
                <a:lnTo>
                  <a:pt x="0" y="5333"/>
                </a:lnTo>
                <a:lnTo>
                  <a:pt x="790956" y="1728977"/>
                </a:lnTo>
                <a:lnTo>
                  <a:pt x="802386" y="17236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62500" y="3000755"/>
            <a:ext cx="76200" cy="2133600"/>
          </a:xfrm>
          <a:custGeom>
            <a:avLst/>
            <a:gdLst/>
            <a:ahLst/>
            <a:cxnLst/>
            <a:rect l="l" t="t" r="r" b="b"/>
            <a:pathLst>
              <a:path w="76200" h="21336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04" y="76200"/>
                </a:lnTo>
                <a:lnTo>
                  <a:pt x="32004" y="63245"/>
                </a:lnTo>
                <a:lnTo>
                  <a:pt x="44958" y="63245"/>
                </a:lnTo>
                <a:lnTo>
                  <a:pt x="44958" y="76200"/>
                </a:lnTo>
                <a:lnTo>
                  <a:pt x="76200" y="76200"/>
                </a:lnTo>
                <a:close/>
              </a:path>
              <a:path w="76200" h="2133600">
                <a:moveTo>
                  <a:pt x="76200" y="2057400"/>
                </a:moveTo>
                <a:lnTo>
                  <a:pt x="0" y="2057400"/>
                </a:lnTo>
                <a:lnTo>
                  <a:pt x="32004" y="2121408"/>
                </a:lnTo>
                <a:lnTo>
                  <a:pt x="32004" y="2070353"/>
                </a:lnTo>
                <a:lnTo>
                  <a:pt x="44958" y="2070353"/>
                </a:lnTo>
                <a:lnTo>
                  <a:pt x="44958" y="2119883"/>
                </a:lnTo>
                <a:lnTo>
                  <a:pt x="76200" y="2057400"/>
                </a:lnTo>
                <a:close/>
              </a:path>
              <a:path w="76200" h="2133600">
                <a:moveTo>
                  <a:pt x="44958" y="76200"/>
                </a:moveTo>
                <a:lnTo>
                  <a:pt x="44958" y="63245"/>
                </a:lnTo>
                <a:lnTo>
                  <a:pt x="32004" y="63245"/>
                </a:lnTo>
                <a:lnTo>
                  <a:pt x="32004" y="76200"/>
                </a:lnTo>
                <a:lnTo>
                  <a:pt x="44958" y="76200"/>
                </a:lnTo>
                <a:close/>
              </a:path>
              <a:path w="76200" h="2133600">
                <a:moveTo>
                  <a:pt x="44958" y="2057400"/>
                </a:moveTo>
                <a:lnTo>
                  <a:pt x="44958" y="76200"/>
                </a:lnTo>
                <a:lnTo>
                  <a:pt x="32004" y="76200"/>
                </a:lnTo>
                <a:lnTo>
                  <a:pt x="32004" y="2057400"/>
                </a:lnTo>
                <a:lnTo>
                  <a:pt x="44958" y="2057400"/>
                </a:lnTo>
                <a:close/>
              </a:path>
              <a:path w="76200" h="2133600">
                <a:moveTo>
                  <a:pt x="44958" y="2119883"/>
                </a:moveTo>
                <a:lnTo>
                  <a:pt x="44958" y="2070353"/>
                </a:lnTo>
                <a:lnTo>
                  <a:pt x="32004" y="2070353"/>
                </a:lnTo>
                <a:lnTo>
                  <a:pt x="32004" y="2121408"/>
                </a:lnTo>
                <a:lnTo>
                  <a:pt x="38100" y="2133600"/>
                </a:lnTo>
                <a:lnTo>
                  <a:pt x="44958" y="21198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26152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01005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75859" y="3000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49952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24805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99659" y="3000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73752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48605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23459" y="3000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97552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772405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47259" y="3000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21352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96205" y="3000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71059" y="3000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738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48655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23509" y="514388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976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72455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47309" y="514388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214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096255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71109" y="514388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452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20055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994909" y="514388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690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3855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18709" y="514388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8928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867655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842509" y="514388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8166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91455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66309" y="514388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40402" y="5143880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029200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055108" y="3762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080253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105400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31308" y="3762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156453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181600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207508" y="3762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232653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257800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283708" y="3762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308853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334000" y="376275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359908" y="3762755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210555" y="3762755"/>
            <a:ext cx="76200" cy="1371600"/>
          </a:xfrm>
          <a:custGeom>
            <a:avLst/>
            <a:gdLst/>
            <a:ahLst/>
            <a:cxnLst/>
            <a:rect l="l" t="t" r="r" b="b"/>
            <a:pathLst>
              <a:path w="76200" h="13716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03" y="76200"/>
                </a:lnTo>
                <a:lnTo>
                  <a:pt x="32003" y="63246"/>
                </a:lnTo>
                <a:lnTo>
                  <a:pt x="44196" y="63246"/>
                </a:lnTo>
                <a:lnTo>
                  <a:pt x="44196" y="76200"/>
                </a:lnTo>
                <a:lnTo>
                  <a:pt x="76200" y="76200"/>
                </a:lnTo>
                <a:close/>
              </a:path>
              <a:path w="76200" h="1371600">
                <a:moveTo>
                  <a:pt x="76200" y="1295400"/>
                </a:moveTo>
                <a:lnTo>
                  <a:pt x="0" y="1295400"/>
                </a:lnTo>
                <a:lnTo>
                  <a:pt x="32003" y="1359407"/>
                </a:lnTo>
                <a:lnTo>
                  <a:pt x="32003" y="1308354"/>
                </a:lnTo>
                <a:lnTo>
                  <a:pt x="44196" y="1308354"/>
                </a:lnTo>
                <a:lnTo>
                  <a:pt x="44196" y="1359407"/>
                </a:lnTo>
                <a:lnTo>
                  <a:pt x="76200" y="1295400"/>
                </a:lnTo>
                <a:close/>
              </a:path>
              <a:path w="76200" h="1371600">
                <a:moveTo>
                  <a:pt x="44196" y="76200"/>
                </a:moveTo>
                <a:lnTo>
                  <a:pt x="44196" y="63246"/>
                </a:lnTo>
                <a:lnTo>
                  <a:pt x="32003" y="63246"/>
                </a:lnTo>
                <a:lnTo>
                  <a:pt x="32003" y="76200"/>
                </a:lnTo>
                <a:lnTo>
                  <a:pt x="44196" y="76200"/>
                </a:lnTo>
                <a:close/>
              </a:path>
              <a:path w="76200" h="1371600">
                <a:moveTo>
                  <a:pt x="44196" y="1295400"/>
                </a:moveTo>
                <a:lnTo>
                  <a:pt x="44196" y="76200"/>
                </a:lnTo>
                <a:lnTo>
                  <a:pt x="32003" y="76200"/>
                </a:lnTo>
                <a:lnTo>
                  <a:pt x="32003" y="1295400"/>
                </a:lnTo>
                <a:lnTo>
                  <a:pt x="44196" y="1295400"/>
                </a:lnTo>
                <a:close/>
              </a:path>
              <a:path w="76200" h="1371600">
                <a:moveTo>
                  <a:pt x="44196" y="1359407"/>
                </a:moveTo>
                <a:lnTo>
                  <a:pt x="44196" y="1308354"/>
                </a:lnTo>
                <a:lnTo>
                  <a:pt x="32003" y="1308354"/>
                </a:lnTo>
                <a:lnTo>
                  <a:pt x="32003" y="1359407"/>
                </a:lnTo>
                <a:lnTo>
                  <a:pt x="38100" y="1371600"/>
                </a:lnTo>
                <a:lnTo>
                  <a:pt x="44196" y="13594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620005" y="4019550"/>
            <a:ext cx="361950" cy="364490"/>
          </a:xfrm>
          <a:custGeom>
            <a:avLst/>
            <a:gdLst/>
            <a:ahLst/>
            <a:cxnLst/>
            <a:rect l="l" t="t" r="r" b="b"/>
            <a:pathLst>
              <a:path w="361950" h="364489">
                <a:moveTo>
                  <a:pt x="0" y="0"/>
                </a:moveTo>
                <a:lnTo>
                  <a:pt x="0" y="364236"/>
                </a:lnTo>
                <a:lnTo>
                  <a:pt x="361950" y="364236"/>
                </a:lnTo>
                <a:lnTo>
                  <a:pt x="36195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4697221" y="4057650"/>
            <a:ext cx="153035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067300" y="4124705"/>
            <a:ext cx="524510" cy="3638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1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00"/>
              </a:spcBef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7" baseline="-20833" dirty="0">
                <a:latin typeface="Arial"/>
                <a:cs typeface="Arial"/>
              </a:rPr>
              <a:t>w</a:t>
            </a:r>
            <a:endParaRPr sz="1800" baseline="-20833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023103" y="29436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023103" y="29180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023103" y="28929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23103" y="28674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023103" y="28418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023103" y="28167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023103" y="27912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023103" y="27656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023103" y="27405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023103" y="27150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023103" y="26894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023103" y="26643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023103" y="26388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023103" y="26132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023103" y="25881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023103" y="25626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023103" y="25370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023103" y="25119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023103" y="24864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023103" y="24608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023103" y="24357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023103" y="24102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023103" y="23846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023103" y="23595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23103" y="23340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023103" y="23084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023103" y="22833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023103" y="22578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023103" y="22322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023103" y="22071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023103" y="21816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023103" y="21560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23103" y="21309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023103" y="21054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023103" y="20798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023103" y="20547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023103" y="20292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023103" y="20036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023103" y="19785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023103" y="19530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023103" y="19274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023103" y="19023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023103" y="18768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023103" y="18512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023103" y="18261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023103" y="18006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023103" y="17750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023103" y="17499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023103" y="17244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023103" y="1698879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023103" y="1673732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023103" y="16482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023103" y="1622678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023103" y="1597533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023103" y="1572005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023103" y="1546478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518910" y="2279904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518910" y="22543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518910" y="22292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518910" y="22037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518910" y="21781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518910" y="21530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518910" y="21275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518910" y="21019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518910" y="20768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518910" y="20513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518910" y="20257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518910" y="20006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518910" y="19751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518910" y="19495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518910" y="19244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518910" y="18989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518910" y="18733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518910" y="18482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518910" y="18227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518910" y="17971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6518910" y="17720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6518910" y="17465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6518910" y="17209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6518910" y="16958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518910" y="16703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518910" y="1644776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518910" y="16196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518910" y="1594103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518910" y="156857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518910" y="1543430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518910" y="151942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029200" y="1667255"/>
            <a:ext cx="1496060" cy="76200"/>
          </a:xfrm>
          <a:custGeom>
            <a:avLst/>
            <a:gdLst/>
            <a:ahLst/>
            <a:cxnLst/>
            <a:rect l="l" t="t" r="r" b="b"/>
            <a:pathLst>
              <a:path w="1496059" h="76200">
                <a:moveTo>
                  <a:pt x="76200" y="32003"/>
                </a:moveTo>
                <a:lnTo>
                  <a:pt x="76200" y="0"/>
                </a:lnTo>
                <a:lnTo>
                  <a:pt x="0" y="38100"/>
                </a:lnTo>
                <a:lnTo>
                  <a:pt x="64008" y="70104"/>
                </a:lnTo>
                <a:lnTo>
                  <a:pt x="64008" y="32003"/>
                </a:lnTo>
                <a:lnTo>
                  <a:pt x="76200" y="32003"/>
                </a:lnTo>
                <a:close/>
              </a:path>
              <a:path w="1496059" h="76200">
                <a:moveTo>
                  <a:pt x="1432560" y="44195"/>
                </a:moveTo>
                <a:lnTo>
                  <a:pt x="1432560" y="32003"/>
                </a:lnTo>
                <a:lnTo>
                  <a:pt x="64008" y="32003"/>
                </a:lnTo>
                <a:lnTo>
                  <a:pt x="64008" y="44195"/>
                </a:lnTo>
                <a:lnTo>
                  <a:pt x="1432560" y="44195"/>
                </a:lnTo>
                <a:close/>
              </a:path>
              <a:path w="1496059" h="76200">
                <a:moveTo>
                  <a:pt x="76200" y="76200"/>
                </a:moveTo>
                <a:lnTo>
                  <a:pt x="76200" y="44195"/>
                </a:lnTo>
                <a:lnTo>
                  <a:pt x="64008" y="44195"/>
                </a:lnTo>
                <a:lnTo>
                  <a:pt x="64008" y="70104"/>
                </a:lnTo>
                <a:lnTo>
                  <a:pt x="76200" y="76200"/>
                </a:lnTo>
                <a:close/>
              </a:path>
              <a:path w="1496059" h="76200">
                <a:moveTo>
                  <a:pt x="1495805" y="38100"/>
                </a:moveTo>
                <a:lnTo>
                  <a:pt x="1419605" y="0"/>
                </a:lnTo>
                <a:lnTo>
                  <a:pt x="1419605" y="32003"/>
                </a:lnTo>
                <a:lnTo>
                  <a:pt x="1432560" y="32003"/>
                </a:lnTo>
                <a:lnTo>
                  <a:pt x="1432560" y="69722"/>
                </a:lnTo>
                <a:lnTo>
                  <a:pt x="1495805" y="38100"/>
                </a:lnTo>
                <a:close/>
              </a:path>
              <a:path w="1496059" h="76200">
                <a:moveTo>
                  <a:pt x="1432560" y="69722"/>
                </a:moveTo>
                <a:lnTo>
                  <a:pt x="1432560" y="44195"/>
                </a:lnTo>
                <a:lnTo>
                  <a:pt x="1419605" y="44195"/>
                </a:lnTo>
                <a:lnTo>
                  <a:pt x="1419605" y="76200"/>
                </a:lnTo>
                <a:lnTo>
                  <a:pt x="1432560" y="697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772150" y="3009900"/>
            <a:ext cx="152400" cy="734060"/>
          </a:xfrm>
          <a:custGeom>
            <a:avLst/>
            <a:gdLst/>
            <a:ahLst/>
            <a:cxnLst/>
            <a:rect l="l" t="t" r="r" b="b"/>
            <a:pathLst>
              <a:path w="152400" h="734060">
                <a:moveTo>
                  <a:pt x="152400" y="581405"/>
                </a:moveTo>
                <a:lnTo>
                  <a:pt x="0" y="581405"/>
                </a:lnTo>
                <a:lnTo>
                  <a:pt x="51054" y="683514"/>
                </a:lnTo>
                <a:lnTo>
                  <a:pt x="51054" y="606551"/>
                </a:lnTo>
                <a:lnTo>
                  <a:pt x="102108" y="606551"/>
                </a:lnTo>
                <a:lnTo>
                  <a:pt x="102108" y="681989"/>
                </a:lnTo>
                <a:lnTo>
                  <a:pt x="152400" y="581405"/>
                </a:lnTo>
                <a:close/>
              </a:path>
              <a:path w="152400" h="734060">
                <a:moveTo>
                  <a:pt x="102108" y="581405"/>
                </a:moveTo>
                <a:lnTo>
                  <a:pt x="102108" y="0"/>
                </a:lnTo>
                <a:lnTo>
                  <a:pt x="51054" y="0"/>
                </a:lnTo>
                <a:lnTo>
                  <a:pt x="51054" y="581405"/>
                </a:lnTo>
                <a:lnTo>
                  <a:pt x="102108" y="581405"/>
                </a:lnTo>
                <a:close/>
              </a:path>
              <a:path w="152400" h="734060">
                <a:moveTo>
                  <a:pt x="102108" y="681989"/>
                </a:moveTo>
                <a:lnTo>
                  <a:pt x="102108" y="606551"/>
                </a:lnTo>
                <a:lnTo>
                  <a:pt x="51054" y="606551"/>
                </a:lnTo>
                <a:lnTo>
                  <a:pt x="51054" y="683514"/>
                </a:lnTo>
                <a:lnTo>
                  <a:pt x="76200" y="733805"/>
                </a:lnTo>
                <a:lnTo>
                  <a:pt x="102108" y="681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 txBox="1"/>
          <p:nvPr/>
        </p:nvSpPr>
        <p:spPr>
          <a:xfrm>
            <a:off x="5983478" y="3386328"/>
            <a:ext cx="313690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W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5532882" y="4758690"/>
            <a:ext cx="840105" cy="417830"/>
          </a:xfrm>
          <a:custGeom>
            <a:avLst/>
            <a:gdLst/>
            <a:ahLst/>
            <a:cxnLst/>
            <a:rect l="l" t="t" r="r" b="b"/>
            <a:pathLst>
              <a:path w="840104" h="417829">
                <a:moveTo>
                  <a:pt x="712815" y="92141"/>
                </a:moveTo>
                <a:lnTo>
                  <a:pt x="690872" y="45958"/>
                </a:lnTo>
                <a:lnTo>
                  <a:pt x="0" y="371855"/>
                </a:lnTo>
                <a:lnTo>
                  <a:pt x="22098" y="417575"/>
                </a:lnTo>
                <a:lnTo>
                  <a:pt x="712815" y="92141"/>
                </a:lnTo>
                <a:close/>
              </a:path>
              <a:path w="840104" h="417829">
                <a:moveTo>
                  <a:pt x="839724" y="3809"/>
                </a:moveTo>
                <a:lnTo>
                  <a:pt x="669036" y="0"/>
                </a:lnTo>
                <a:lnTo>
                  <a:pt x="690872" y="45958"/>
                </a:lnTo>
                <a:lnTo>
                  <a:pt x="713994" y="35051"/>
                </a:lnTo>
                <a:lnTo>
                  <a:pt x="735330" y="81533"/>
                </a:lnTo>
                <a:lnTo>
                  <a:pt x="735330" y="136950"/>
                </a:lnTo>
                <a:lnTo>
                  <a:pt x="839724" y="3809"/>
                </a:lnTo>
                <a:close/>
              </a:path>
              <a:path w="840104" h="417829">
                <a:moveTo>
                  <a:pt x="735330" y="81533"/>
                </a:moveTo>
                <a:lnTo>
                  <a:pt x="713994" y="35051"/>
                </a:lnTo>
                <a:lnTo>
                  <a:pt x="690872" y="45958"/>
                </a:lnTo>
                <a:lnTo>
                  <a:pt x="712815" y="92141"/>
                </a:lnTo>
                <a:lnTo>
                  <a:pt x="735330" y="81533"/>
                </a:lnTo>
                <a:close/>
              </a:path>
              <a:path w="840104" h="417829">
                <a:moveTo>
                  <a:pt x="735330" y="136950"/>
                </a:moveTo>
                <a:lnTo>
                  <a:pt x="735330" y="81533"/>
                </a:lnTo>
                <a:lnTo>
                  <a:pt x="712815" y="92141"/>
                </a:lnTo>
                <a:lnTo>
                  <a:pt x="734568" y="137921"/>
                </a:lnTo>
                <a:lnTo>
                  <a:pt x="735330" y="1369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 txBox="1"/>
          <p:nvPr/>
        </p:nvSpPr>
        <p:spPr>
          <a:xfrm>
            <a:off x="6545071" y="4624578"/>
            <a:ext cx="212090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5900165" y="5102352"/>
            <a:ext cx="361950" cy="737870"/>
          </a:xfrm>
          <a:custGeom>
            <a:avLst/>
            <a:gdLst/>
            <a:ahLst/>
            <a:cxnLst/>
            <a:rect l="l" t="t" r="r" b="b"/>
            <a:pathLst>
              <a:path w="361950" h="737870">
                <a:moveTo>
                  <a:pt x="138683" y="106679"/>
                </a:moveTo>
                <a:lnTo>
                  <a:pt x="5333" y="0"/>
                </a:lnTo>
                <a:lnTo>
                  <a:pt x="0" y="170687"/>
                </a:lnTo>
                <a:lnTo>
                  <a:pt x="35813" y="154158"/>
                </a:lnTo>
                <a:lnTo>
                  <a:pt x="35813" y="126491"/>
                </a:lnTo>
                <a:lnTo>
                  <a:pt x="81533" y="105155"/>
                </a:lnTo>
                <a:lnTo>
                  <a:pt x="92088" y="128185"/>
                </a:lnTo>
                <a:lnTo>
                  <a:pt x="138683" y="106679"/>
                </a:lnTo>
                <a:close/>
              </a:path>
              <a:path w="361950" h="737870">
                <a:moveTo>
                  <a:pt x="92088" y="128185"/>
                </a:moveTo>
                <a:lnTo>
                  <a:pt x="81533" y="105155"/>
                </a:lnTo>
                <a:lnTo>
                  <a:pt x="35813" y="126491"/>
                </a:lnTo>
                <a:lnTo>
                  <a:pt x="46290" y="149323"/>
                </a:lnTo>
                <a:lnTo>
                  <a:pt x="92088" y="128185"/>
                </a:lnTo>
                <a:close/>
              </a:path>
              <a:path w="361950" h="737870">
                <a:moveTo>
                  <a:pt x="46290" y="149323"/>
                </a:moveTo>
                <a:lnTo>
                  <a:pt x="35813" y="126491"/>
                </a:lnTo>
                <a:lnTo>
                  <a:pt x="35813" y="154158"/>
                </a:lnTo>
                <a:lnTo>
                  <a:pt x="46290" y="149323"/>
                </a:lnTo>
                <a:close/>
              </a:path>
              <a:path w="361950" h="737870">
                <a:moveTo>
                  <a:pt x="361949" y="717041"/>
                </a:moveTo>
                <a:lnTo>
                  <a:pt x="92088" y="128185"/>
                </a:lnTo>
                <a:lnTo>
                  <a:pt x="46290" y="149323"/>
                </a:lnTo>
                <a:lnTo>
                  <a:pt x="316229" y="737615"/>
                </a:lnTo>
                <a:lnTo>
                  <a:pt x="361949" y="7170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309359" y="5931408"/>
            <a:ext cx="363220" cy="737870"/>
          </a:xfrm>
          <a:custGeom>
            <a:avLst/>
            <a:gdLst/>
            <a:ahLst/>
            <a:cxnLst/>
            <a:rect l="l" t="t" r="r" b="b"/>
            <a:pathLst>
              <a:path w="363220" h="737870">
                <a:moveTo>
                  <a:pt x="138683" y="106679"/>
                </a:moveTo>
                <a:lnTo>
                  <a:pt x="6095" y="0"/>
                </a:lnTo>
                <a:lnTo>
                  <a:pt x="0" y="169925"/>
                </a:lnTo>
                <a:lnTo>
                  <a:pt x="35813" y="153593"/>
                </a:lnTo>
                <a:lnTo>
                  <a:pt x="35813" y="125729"/>
                </a:lnTo>
                <a:lnTo>
                  <a:pt x="82295" y="104393"/>
                </a:lnTo>
                <a:lnTo>
                  <a:pt x="92910" y="127554"/>
                </a:lnTo>
                <a:lnTo>
                  <a:pt x="138683" y="106679"/>
                </a:lnTo>
                <a:close/>
              </a:path>
              <a:path w="363220" h="737870">
                <a:moveTo>
                  <a:pt x="92910" y="127554"/>
                </a:moveTo>
                <a:lnTo>
                  <a:pt x="82295" y="104393"/>
                </a:lnTo>
                <a:lnTo>
                  <a:pt x="35813" y="125729"/>
                </a:lnTo>
                <a:lnTo>
                  <a:pt x="46375" y="148776"/>
                </a:lnTo>
                <a:lnTo>
                  <a:pt x="92910" y="127554"/>
                </a:lnTo>
                <a:close/>
              </a:path>
              <a:path w="363220" h="737870">
                <a:moveTo>
                  <a:pt x="46375" y="148776"/>
                </a:moveTo>
                <a:lnTo>
                  <a:pt x="35813" y="125729"/>
                </a:lnTo>
                <a:lnTo>
                  <a:pt x="35813" y="153593"/>
                </a:lnTo>
                <a:lnTo>
                  <a:pt x="46375" y="148776"/>
                </a:lnTo>
                <a:close/>
              </a:path>
              <a:path w="363220" h="737870">
                <a:moveTo>
                  <a:pt x="362711" y="716279"/>
                </a:moveTo>
                <a:lnTo>
                  <a:pt x="92910" y="127554"/>
                </a:lnTo>
                <a:lnTo>
                  <a:pt x="46375" y="148776"/>
                </a:lnTo>
                <a:lnTo>
                  <a:pt x="316229" y="737615"/>
                </a:lnTo>
                <a:lnTo>
                  <a:pt x="362711" y="7162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6202171" y="5225033"/>
            <a:ext cx="347345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N’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6621271" y="6082283"/>
            <a:ext cx="245745" cy="383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U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7033259" y="2618994"/>
            <a:ext cx="76200" cy="200660"/>
          </a:xfrm>
          <a:custGeom>
            <a:avLst/>
            <a:gdLst/>
            <a:ahLst/>
            <a:cxnLst/>
            <a:rect l="l" t="t" r="r" b="b"/>
            <a:pathLst>
              <a:path w="76200" h="200660">
                <a:moveTo>
                  <a:pt x="76200" y="126492"/>
                </a:moveTo>
                <a:lnTo>
                  <a:pt x="50930" y="125228"/>
                </a:lnTo>
                <a:lnTo>
                  <a:pt x="50292" y="137922"/>
                </a:lnTo>
                <a:lnTo>
                  <a:pt x="25146" y="136398"/>
                </a:lnTo>
                <a:lnTo>
                  <a:pt x="25146" y="123939"/>
                </a:lnTo>
                <a:lnTo>
                  <a:pt x="0" y="122682"/>
                </a:lnTo>
                <a:lnTo>
                  <a:pt x="25146" y="179679"/>
                </a:lnTo>
                <a:lnTo>
                  <a:pt x="25146" y="136398"/>
                </a:lnTo>
                <a:lnTo>
                  <a:pt x="25701" y="123967"/>
                </a:lnTo>
                <a:lnTo>
                  <a:pt x="25701" y="180938"/>
                </a:lnTo>
                <a:lnTo>
                  <a:pt x="34290" y="200406"/>
                </a:lnTo>
                <a:lnTo>
                  <a:pt x="76200" y="126492"/>
                </a:lnTo>
                <a:close/>
              </a:path>
              <a:path w="76200" h="200660">
                <a:moveTo>
                  <a:pt x="50930" y="125228"/>
                </a:moveTo>
                <a:lnTo>
                  <a:pt x="25701" y="123967"/>
                </a:lnTo>
                <a:lnTo>
                  <a:pt x="25146" y="136398"/>
                </a:lnTo>
                <a:lnTo>
                  <a:pt x="50292" y="137922"/>
                </a:lnTo>
                <a:lnTo>
                  <a:pt x="50930" y="125228"/>
                </a:lnTo>
                <a:close/>
              </a:path>
              <a:path w="76200" h="200660">
                <a:moveTo>
                  <a:pt x="57150" y="1523"/>
                </a:moveTo>
                <a:lnTo>
                  <a:pt x="31242" y="0"/>
                </a:lnTo>
                <a:lnTo>
                  <a:pt x="25701" y="123967"/>
                </a:lnTo>
                <a:lnTo>
                  <a:pt x="50930" y="125228"/>
                </a:lnTo>
                <a:lnTo>
                  <a:pt x="57150" y="15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991350" y="288645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048500" y="292455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001005" y="2216657"/>
            <a:ext cx="1485900" cy="691515"/>
          </a:xfrm>
          <a:custGeom>
            <a:avLst/>
            <a:gdLst/>
            <a:ahLst/>
            <a:cxnLst/>
            <a:rect l="l" t="t" r="r" b="b"/>
            <a:pathLst>
              <a:path w="1485900" h="691514">
                <a:moveTo>
                  <a:pt x="66484" y="650720"/>
                </a:moveTo>
                <a:lnTo>
                  <a:pt x="53340" y="622554"/>
                </a:lnTo>
                <a:lnTo>
                  <a:pt x="0" y="688848"/>
                </a:lnTo>
                <a:lnTo>
                  <a:pt x="54864" y="690317"/>
                </a:lnTo>
                <a:lnTo>
                  <a:pt x="54864" y="656082"/>
                </a:lnTo>
                <a:lnTo>
                  <a:pt x="66484" y="650720"/>
                </a:lnTo>
                <a:close/>
              </a:path>
              <a:path w="1485900" h="691514">
                <a:moveTo>
                  <a:pt x="72108" y="662772"/>
                </a:moveTo>
                <a:lnTo>
                  <a:pt x="66484" y="650720"/>
                </a:lnTo>
                <a:lnTo>
                  <a:pt x="54864" y="656082"/>
                </a:lnTo>
                <a:lnTo>
                  <a:pt x="60198" y="668274"/>
                </a:lnTo>
                <a:lnTo>
                  <a:pt x="72108" y="662772"/>
                </a:lnTo>
                <a:close/>
              </a:path>
              <a:path w="1485900" h="691514">
                <a:moveTo>
                  <a:pt x="85344" y="691134"/>
                </a:moveTo>
                <a:lnTo>
                  <a:pt x="72108" y="662772"/>
                </a:lnTo>
                <a:lnTo>
                  <a:pt x="60198" y="668274"/>
                </a:lnTo>
                <a:lnTo>
                  <a:pt x="54864" y="656082"/>
                </a:lnTo>
                <a:lnTo>
                  <a:pt x="54864" y="690317"/>
                </a:lnTo>
                <a:lnTo>
                  <a:pt x="85344" y="691134"/>
                </a:lnTo>
                <a:close/>
              </a:path>
              <a:path w="1485900" h="691514">
                <a:moveTo>
                  <a:pt x="1419247" y="40497"/>
                </a:moveTo>
                <a:lnTo>
                  <a:pt x="1413959" y="29039"/>
                </a:lnTo>
                <a:lnTo>
                  <a:pt x="66484" y="650720"/>
                </a:lnTo>
                <a:lnTo>
                  <a:pt x="72108" y="662772"/>
                </a:lnTo>
                <a:lnTo>
                  <a:pt x="1419247" y="40497"/>
                </a:lnTo>
                <a:close/>
              </a:path>
              <a:path w="1485900" h="691514">
                <a:moveTo>
                  <a:pt x="1485900" y="3047"/>
                </a:moveTo>
                <a:lnTo>
                  <a:pt x="1400556" y="0"/>
                </a:lnTo>
                <a:lnTo>
                  <a:pt x="1413959" y="29039"/>
                </a:lnTo>
                <a:lnTo>
                  <a:pt x="1425702" y="23621"/>
                </a:lnTo>
                <a:lnTo>
                  <a:pt x="1431036" y="35051"/>
                </a:lnTo>
                <a:lnTo>
                  <a:pt x="1431036" y="66039"/>
                </a:lnTo>
                <a:lnTo>
                  <a:pt x="1432560" y="69342"/>
                </a:lnTo>
                <a:lnTo>
                  <a:pt x="1485900" y="3047"/>
                </a:lnTo>
                <a:close/>
              </a:path>
              <a:path w="1485900" h="691514">
                <a:moveTo>
                  <a:pt x="1431036" y="35051"/>
                </a:moveTo>
                <a:lnTo>
                  <a:pt x="1425702" y="23621"/>
                </a:lnTo>
                <a:lnTo>
                  <a:pt x="1413959" y="29039"/>
                </a:lnTo>
                <a:lnTo>
                  <a:pt x="1419247" y="40497"/>
                </a:lnTo>
                <a:lnTo>
                  <a:pt x="1431036" y="35051"/>
                </a:lnTo>
                <a:close/>
              </a:path>
              <a:path w="1485900" h="691514">
                <a:moveTo>
                  <a:pt x="1431036" y="66039"/>
                </a:moveTo>
                <a:lnTo>
                  <a:pt x="1431036" y="35051"/>
                </a:lnTo>
                <a:lnTo>
                  <a:pt x="1419247" y="40497"/>
                </a:lnTo>
                <a:lnTo>
                  <a:pt x="1431036" y="66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691639" y="5330952"/>
            <a:ext cx="521970" cy="1156335"/>
          </a:xfrm>
          <a:custGeom>
            <a:avLst/>
            <a:gdLst/>
            <a:ahLst/>
            <a:cxnLst/>
            <a:rect l="l" t="t" r="r" b="b"/>
            <a:pathLst>
              <a:path w="521969" h="1156335">
                <a:moveTo>
                  <a:pt x="70103" y="54101"/>
                </a:moveTo>
                <a:lnTo>
                  <a:pt x="3809" y="0"/>
                </a:lnTo>
                <a:lnTo>
                  <a:pt x="0" y="85343"/>
                </a:lnTo>
                <a:lnTo>
                  <a:pt x="24383" y="74477"/>
                </a:lnTo>
                <a:lnTo>
                  <a:pt x="24383" y="60959"/>
                </a:lnTo>
                <a:lnTo>
                  <a:pt x="35813" y="55625"/>
                </a:lnTo>
                <a:lnTo>
                  <a:pt x="40923" y="67106"/>
                </a:lnTo>
                <a:lnTo>
                  <a:pt x="70103" y="54101"/>
                </a:lnTo>
                <a:close/>
              </a:path>
              <a:path w="521969" h="1156335">
                <a:moveTo>
                  <a:pt x="40923" y="67106"/>
                </a:moveTo>
                <a:lnTo>
                  <a:pt x="35813" y="55625"/>
                </a:lnTo>
                <a:lnTo>
                  <a:pt x="24383" y="60959"/>
                </a:lnTo>
                <a:lnTo>
                  <a:pt x="29403" y="72240"/>
                </a:lnTo>
                <a:lnTo>
                  <a:pt x="40923" y="67106"/>
                </a:lnTo>
                <a:close/>
              </a:path>
              <a:path w="521969" h="1156335">
                <a:moveTo>
                  <a:pt x="29403" y="72240"/>
                </a:moveTo>
                <a:lnTo>
                  <a:pt x="24383" y="60959"/>
                </a:lnTo>
                <a:lnTo>
                  <a:pt x="24383" y="74477"/>
                </a:lnTo>
                <a:lnTo>
                  <a:pt x="29403" y="72240"/>
                </a:lnTo>
                <a:close/>
              </a:path>
              <a:path w="521969" h="1156335">
                <a:moveTo>
                  <a:pt x="493254" y="1083547"/>
                </a:moveTo>
                <a:lnTo>
                  <a:pt x="40923" y="67106"/>
                </a:lnTo>
                <a:lnTo>
                  <a:pt x="29403" y="72240"/>
                </a:lnTo>
                <a:lnTo>
                  <a:pt x="481756" y="1088728"/>
                </a:lnTo>
                <a:lnTo>
                  <a:pt x="493254" y="1083547"/>
                </a:lnTo>
                <a:close/>
              </a:path>
              <a:path w="521969" h="1156335">
                <a:moveTo>
                  <a:pt x="498348" y="1139597"/>
                </a:moveTo>
                <a:lnTo>
                  <a:pt x="498348" y="1094993"/>
                </a:lnTo>
                <a:lnTo>
                  <a:pt x="486918" y="1100327"/>
                </a:lnTo>
                <a:lnTo>
                  <a:pt x="481756" y="1088728"/>
                </a:lnTo>
                <a:lnTo>
                  <a:pt x="452628" y="1101852"/>
                </a:lnTo>
                <a:lnTo>
                  <a:pt x="498348" y="1139597"/>
                </a:lnTo>
                <a:close/>
              </a:path>
              <a:path w="521969" h="1156335">
                <a:moveTo>
                  <a:pt x="498348" y="1094993"/>
                </a:moveTo>
                <a:lnTo>
                  <a:pt x="493254" y="1083547"/>
                </a:lnTo>
                <a:lnTo>
                  <a:pt x="481756" y="1088728"/>
                </a:lnTo>
                <a:lnTo>
                  <a:pt x="486918" y="1100327"/>
                </a:lnTo>
                <a:lnTo>
                  <a:pt x="498348" y="1094993"/>
                </a:lnTo>
                <a:close/>
              </a:path>
              <a:path w="521969" h="1156335">
                <a:moveTo>
                  <a:pt x="521970" y="1070609"/>
                </a:moveTo>
                <a:lnTo>
                  <a:pt x="493254" y="1083547"/>
                </a:lnTo>
                <a:lnTo>
                  <a:pt x="498348" y="1094993"/>
                </a:lnTo>
                <a:lnTo>
                  <a:pt x="498348" y="1139597"/>
                </a:lnTo>
                <a:lnTo>
                  <a:pt x="518160" y="1155953"/>
                </a:lnTo>
                <a:lnTo>
                  <a:pt x="521970" y="10706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2001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226058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251203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2763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302258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327403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3525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378458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403603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4287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454658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479803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5049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530858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556003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5811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4">
                <a:moveTo>
                  <a:pt x="0" y="0"/>
                </a:moveTo>
                <a:lnTo>
                  <a:pt x="12953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607058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6322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6573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6832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7084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7335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7594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7846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8097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8356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8608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8859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9118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9370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9621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9880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0132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0383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0642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0894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1145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21404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21656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21907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2166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2418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2669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2928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318004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343150" y="7010781"/>
            <a:ext cx="13335" cy="0"/>
          </a:xfrm>
          <a:custGeom>
            <a:avLst/>
            <a:gdLst/>
            <a:ahLst/>
            <a:cxnLst/>
            <a:rect l="l" t="t" r="r" b="b"/>
            <a:pathLst>
              <a:path w="13335">
                <a:moveTo>
                  <a:pt x="0" y="0"/>
                </a:moveTo>
                <a:lnTo>
                  <a:pt x="12954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369057" y="7010781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822704" y="6689597"/>
            <a:ext cx="269875" cy="327660"/>
          </a:xfrm>
          <a:custGeom>
            <a:avLst/>
            <a:gdLst/>
            <a:ahLst/>
            <a:cxnLst/>
            <a:rect l="l" t="t" r="r" b="b"/>
            <a:pathLst>
              <a:path w="269875" h="327659">
                <a:moveTo>
                  <a:pt x="269747" y="324611"/>
                </a:moveTo>
                <a:lnTo>
                  <a:pt x="269747" y="304799"/>
                </a:lnTo>
                <a:lnTo>
                  <a:pt x="264898" y="257359"/>
                </a:lnTo>
                <a:lnTo>
                  <a:pt x="253799" y="210489"/>
                </a:lnTo>
                <a:lnTo>
                  <a:pt x="236674" y="165410"/>
                </a:lnTo>
                <a:lnTo>
                  <a:pt x="213744" y="123339"/>
                </a:lnTo>
                <a:lnTo>
                  <a:pt x="185232" y="85495"/>
                </a:lnTo>
                <a:lnTo>
                  <a:pt x="151361" y="53097"/>
                </a:lnTo>
                <a:lnTo>
                  <a:pt x="112352" y="27363"/>
                </a:lnTo>
                <a:lnTo>
                  <a:pt x="68428" y="9511"/>
                </a:lnTo>
                <a:lnTo>
                  <a:pt x="19811" y="761"/>
                </a:lnTo>
                <a:lnTo>
                  <a:pt x="6857" y="761"/>
                </a:lnTo>
                <a:lnTo>
                  <a:pt x="3047" y="0"/>
                </a:lnTo>
                <a:lnTo>
                  <a:pt x="0" y="3047"/>
                </a:lnTo>
                <a:lnTo>
                  <a:pt x="0" y="9905"/>
                </a:lnTo>
                <a:lnTo>
                  <a:pt x="3047" y="12953"/>
                </a:lnTo>
                <a:lnTo>
                  <a:pt x="6857" y="12996"/>
                </a:lnTo>
                <a:lnTo>
                  <a:pt x="19811" y="13715"/>
                </a:lnTo>
                <a:lnTo>
                  <a:pt x="65728" y="21888"/>
                </a:lnTo>
                <a:lnTo>
                  <a:pt x="107437" y="39083"/>
                </a:lnTo>
                <a:lnTo>
                  <a:pt x="144644" y="64033"/>
                </a:lnTo>
                <a:lnTo>
                  <a:pt x="177053" y="95469"/>
                </a:lnTo>
                <a:lnTo>
                  <a:pt x="204369" y="132123"/>
                </a:lnTo>
                <a:lnTo>
                  <a:pt x="226297" y="172728"/>
                </a:lnTo>
                <a:lnTo>
                  <a:pt x="242540" y="216015"/>
                </a:lnTo>
                <a:lnTo>
                  <a:pt x="252804" y="260715"/>
                </a:lnTo>
                <a:lnTo>
                  <a:pt x="256793" y="305561"/>
                </a:lnTo>
                <a:lnTo>
                  <a:pt x="257555" y="321563"/>
                </a:lnTo>
                <a:lnTo>
                  <a:pt x="257555" y="324611"/>
                </a:lnTo>
                <a:lnTo>
                  <a:pt x="260603" y="327659"/>
                </a:lnTo>
                <a:lnTo>
                  <a:pt x="267461" y="327659"/>
                </a:lnTo>
                <a:lnTo>
                  <a:pt x="269747" y="3246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3543680" y="4248150"/>
            <a:ext cx="0" cy="1591310"/>
          </a:xfrm>
          <a:custGeom>
            <a:avLst/>
            <a:gdLst/>
            <a:ahLst/>
            <a:cxnLst/>
            <a:rect l="l" t="t" r="r" b="b"/>
            <a:pathLst>
              <a:path h="1591310">
                <a:moveTo>
                  <a:pt x="0" y="0"/>
                </a:moveTo>
                <a:lnTo>
                  <a:pt x="0" y="1591055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3600830" y="4239005"/>
            <a:ext cx="0" cy="1590675"/>
          </a:xfrm>
          <a:custGeom>
            <a:avLst/>
            <a:gdLst/>
            <a:ahLst/>
            <a:cxnLst/>
            <a:rect l="l" t="t" r="r" b="b"/>
            <a:pathLst>
              <a:path h="1590675">
                <a:moveTo>
                  <a:pt x="0" y="0"/>
                </a:moveTo>
                <a:lnTo>
                  <a:pt x="0" y="1590294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 txBox="1"/>
          <p:nvPr/>
        </p:nvSpPr>
        <p:spPr>
          <a:xfrm>
            <a:off x="7364221" y="1588770"/>
            <a:ext cx="1668780" cy="38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Soil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Surface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7440421" y="2436114"/>
            <a:ext cx="1633220" cy="38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5" dirty="0">
                <a:latin typeface="Arial"/>
                <a:cs typeface="Arial"/>
              </a:rPr>
              <a:t>Water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Table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7535671" y="3722370"/>
            <a:ext cx="1294765" cy="111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Assumed  failure  surface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750823" y="716533"/>
            <a:ext cx="8047990" cy="259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Arial"/>
                <a:cs typeface="Arial"/>
              </a:rPr>
              <a:t>For the infinite slope shown </a:t>
            </a:r>
            <a:r>
              <a:rPr sz="1600" spc="-20" dirty="0">
                <a:latin typeface="Arial"/>
                <a:cs typeface="Arial"/>
              </a:rPr>
              <a:t>below, </a:t>
            </a:r>
            <a:r>
              <a:rPr sz="1600" spc="-5" dirty="0">
                <a:latin typeface="Arial"/>
                <a:cs typeface="Arial"/>
              </a:rPr>
              <a:t>what is the pore water pressure at points A, </a:t>
            </a:r>
            <a:r>
              <a:rPr sz="1600" dirty="0">
                <a:latin typeface="Arial"/>
                <a:cs typeface="Arial"/>
              </a:rPr>
              <a:t>B </a:t>
            </a:r>
            <a:r>
              <a:rPr sz="1600" spc="-5" dirty="0">
                <a:latin typeface="Arial"/>
                <a:cs typeface="Arial"/>
              </a:rPr>
              <a:t>and </a:t>
            </a:r>
            <a:r>
              <a:rPr sz="1600" dirty="0">
                <a:latin typeface="Arial"/>
                <a:cs typeface="Arial"/>
              </a:rPr>
              <a:t>C</a:t>
            </a:r>
            <a:r>
              <a:rPr sz="1600" spc="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?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3451859" y="5966459"/>
            <a:ext cx="355600" cy="386080"/>
          </a:xfrm>
          <a:custGeom>
            <a:avLst/>
            <a:gdLst/>
            <a:ahLst/>
            <a:cxnLst/>
            <a:rect l="l" t="t" r="r" b="b"/>
            <a:pathLst>
              <a:path w="355600" h="386079">
                <a:moveTo>
                  <a:pt x="355091" y="385572"/>
                </a:moveTo>
                <a:lnTo>
                  <a:pt x="355091" y="0"/>
                </a:lnTo>
                <a:lnTo>
                  <a:pt x="0" y="0"/>
                </a:lnTo>
                <a:lnTo>
                  <a:pt x="0" y="385572"/>
                </a:lnTo>
                <a:lnTo>
                  <a:pt x="4572" y="385572"/>
                </a:lnTo>
                <a:lnTo>
                  <a:pt x="4572" y="9143"/>
                </a:lnTo>
                <a:lnTo>
                  <a:pt x="9143" y="4572"/>
                </a:lnTo>
                <a:lnTo>
                  <a:pt x="9143" y="9143"/>
                </a:lnTo>
                <a:lnTo>
                  <a:pt x="345948" y="9143"/>
                </a:lnTo>
                <a:lnTo>
                  <a:pt x="345948" y="4572"/>
                </a:lnTo>
                <a:lnTo>
                  <a:pt x="350519" y="9143"/>
                </a:lnTo>
                <a:lnTo>
                  <a:pt x="350519" y="385572"/>
                </a:lnTo>
                <a:lnTo>
                  <a:pt x="355091" y="385572"/>
                </a:lnTo>
                <a:close/>
              </a:path>
              <a:path w="355600" h="386079">
                <a:moveTo>
                  <a:pt x="9143" y="9143"/>
                </a:moveTo>
                <a:lnTo>
                  <a:pt x="9143" y="4572"/>
                </a:lnTo>
                <a:lnTo>
                  <a:pt x="4572" y="9143"/>
                </a:lnTo>
                <a:lnTo>
                  <a:pt x="9143" y="9143"/>
                </a:lnTo>
                <a:close/>
              </a:path>
              <a:path w="355600" h="386079">
                <a:moveTo>
                  <a:pt x="9143" y="375665"/>
                </a:moveTo>
                <a:lnTo>
                  <a:pt x="9143" y="9143"/>
                </a:lnTo>
                <a:lnTo>
                  <a:pt x="4572" y="9143"/>
                </a:lnTo>
                <a:lnTo>
                  <a:pt x="4572" y="375665"/>
                </a:lnTo>
                <a:lnTo>
                  <a:pt x="9143" y="375665"/>
                </a:lnTo>
                <a:close/>
              </a:path>
              <a:path w="355600" h="386079">
                <a:moveTo>
                  <a:pt x="350519" y="375665"/>
                </a:moveTo>
                <a:lnTo>
                  <a:pt x="4572" y="375665"/>
                </a:lnTo>
                <a:lnTo>
                  <a:pt x="9143" y="381000"/>
                </a:lnTo>
                <a:lnTo>
                  <a:pt x="9143" y="385572"/>
                </a:lnTo>
                <a:lnTo>
                  <a:pt x="345948" y="385572"/>
                </a:lnTo>
                <a:lnTo>
                  <a:pt x="345948" y="381000"/>
                </a:lnTo>
                <a:lnTo>
                  <a:pt x="350519" y="375665"/>
                </a:lnTo>
                <a:close/>
              </a:path>
              <a:path w="355600" h="386079">
                <a:moveTo>
                  <a:pt x="9143" y="385572"/>
                </a:moveTo>
                <a:lnTo>
                  <a:pt x="9143" y="381000"/>
                </a:lnTo>
                <a:lnTo>
                  <a:pt x="4572" y="375665"/>
                </a:lnTo>
                <a:lnTo>
                  <a:pt x="4572" y="385572"/>
                </a:lnTo>
                <a:lnTo>
                  <a:pt x="9143" y="385572"/>
                </a:lnTo>
                <a:close/>
              </a:path>
              <a:path w="355600" h="386079">
                <a:moveTo>
                  <a:pt x="350519" y="9143"/>
                </a:moveTo>
                <a:lnTo>
                  <a:pt x="345948" y="4572"/>
                </a:lnTo>
                <a:lnTo>
                  <a:pt x="345948" y="9143"/>
                </a:lnTo>
                <a:lnTo>
                  <a:pt x="350519" y="9143"/>
                </a:lnTo>
                <a:close/>
              </a:path>
              <a:path w="355600" h="386079">
                <a:moveTo>
                  <a:pt x="350519" y="375665"/>
                </a:moveTo>
                <a:lnTo>
                  <a:pt x="350519" y="9143"/>
                </a:lnTo>
                <a:lnTo>
                  <a:pt x="345948" y="9143"/>
                </a:lnTo>
                <a:lnTo>
                  <a:pt x="345948" y="375665"/>
                </a:lnTo>
                <a:lnTo>
                  <a:pt x="350519" y="375665"/>
                </a:lnTo>
                <a:close/>
              </a:path>
              <a:path w="355600" h="386079">
                <a:moveTo>
                  <a:pt x="350519" y="385572"/>
                </a:moveTo>
                <a:lnTo>
                  <a:pt x="350519" y="375665"/>
                </a:lnTo>
                <a:lnTo>
                  <a:pt x="345948" y="381000"/>
                </a:lnTo>
                <a:lnTo>
                  <a:pt x="345948" y="385572"/>
                </a:lnTo>
                <a:lnTo>
                  <a:pt x="350519" y="385572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 txBox="1"/>
          <p:nvPr/>
        </p:nvSpPr>
        <p:spPr>
          <a:xfrm>
            <a:off x="3456432" y="5971032"/>
            <a:ext cx="346075" cy="376555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3873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0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7" name="object 227"/>
          <p:cNvSpPr/>
          <p:nvPr/>
        </p:nvSpPr>
        <p:spPr>
          <a:xfrm>
            <a:off x="3451859" y="5748395"/>
            <a:ext cx="228600" cy="227329"/>
          </a:xfrm>
          <a:custGeom>
            <a:avLst/>
            <a:gdLst/>
            <a:ahLst/>
            <a:cxnLst/>
            <a:rect l="l" t="t" r="r" b="b"/>
            <a:pathLst>
              <a:path w="228600" h="227329">
                <a:moveTo>
                  <a:pt x="228600" y="112908"/>
                </a:moveTo>
                <a:lnTo>
                  <a:pt x="227838" y="106812"/>
                </a:lnTo>
                <a:lnTo>
                  <a:pt x="227838" y="101478"/>
                </a:lnTo>
                <a:lnTo>
                  <a:pt x="215767" y="61206"/>
                </a:lnTo>
                <a:lnTo>
                  <a:pt x="193917" y="30862"/>
                </a:lnTo>
                <a:lnTo>
                  <a:pt x="165060" y="10507"/>
                </a:lnTo>
                <a:lnTo>
                  <a:pt x="131968" y="199"/>
                </a:lnTo>
                <a:lnTo>
                  <a:pt x="97412" y="0"/>
                </a:lnTo>
                <a:lnTo>
                  <a:pt x="64166" y="9968"/>
                </a:lnTo>
                <a:lnTo>
                  <a:pt x="35000" y="30164"/>
                </a:lnTo>
                <a:lnTo>
                  <a:pt x="12687" y="60647"/>
                </a:lnTo>
                <a:lnTo>
                  <a:pt x="0" y="101478"/>
                </a:lnTo>
                <a:lnTo>
                  <a:pt x="0" y="125100"/>
                </a:lnTo>
                <a:lnTo>
                  <a:pt x="2286" y="136530"/>
                </a:lnTo>
                <a:lnTo>
                  <a:pt x="9144" y="153087"/>
                </a:lnTo>
                <a:lnTo>
                  <a:pt x="9144" y="107574"/>
                </a:lnTo>
                <a:lnTo>
                  <a:pt x="9906" y="102240"/>
                </a:lnTo>
                <a:lnTo>
                  <a:pt x="21365" y="64444"/>
                </a:lnTo>
                <a:lnTo>
                  <a:pt x="42077" y="36398"/>
                </a:lnTo>
                <a:lnTo>
                  <a:pt x="69333" y="18036"/>
                </a:lnTo>
                <a:lnTo>
                  <a:pt x="100427" y="9294"/>
                </a:lnTo>
                <a:lnTo>
                  <a:pt x="132650" y="10105"/>
                </a:lnTo>
                <a:lnTo>
                  <a:pt x="163296" y="20404"/>
                </a:lnTo>
                <a:lnTo>
                  <a:pt x="189657" y="40126"/>
                </a:lnTo>
                <a:lnTo>
                  <a:pt x="209025" y="69204"/>
                </a:lnTo>
                <a:lnTo>
                  <a:pt x="218694" y="107574"/>
                </a:lnTo>
                <a:lnTo>
                  <a:pt x="218694" y="157582"/>
                </a:lnTo>
                <a:lnTo>
                  <a:pt x="220605" y="154294"/>
                </a:lnTo>
                <a:lnTo>
                  <a:pt x="228600" y="112908"/>
                </a:lnTo>
                <a:close/>
              </a:path>
              <a:path w="228600" h="227329">
                <a:moveTo>
                  <a:pt x="218694" y="157582"/>
                </a:moveTo>
                <a:lnTo>
                  <a:pt x="218694" y="118242"/>
                </a:lnTo>
                <a:lnTo>
                  <a:pt x="207955" y="159169"/>
                </a:lnTo>
                <a:lnTo>
                  <a:pt x="185941" y="189490"/>
                </a:lnTo>
                <a:lnTo>
                  <a:pt x="156121" y="208948"/>
                </a:lnTo>
                <a:lnTo>
                  <a:pt x="121967" y="217283"/>
                </a:lnTo>
                <a:lnTo>
                  <a:pt x="86950" y="214239"/>
                </a:lnTo>
                <a:lnTo>
                  <a:pt x="54541" y="199556"/>
                </a:lnTo>
                <a:lnTo>
                  <a:pt x="28210" y="172977"/>
                </a:lnTo>
                <a:lnTo>
                  <a:pt x="11430" y="134244"/>
                </a:lnTo>
                <a:lnTo>
                  <a:pt x="9144" y="118242"/>
                </a:lnTo>
                <a:lnTo>
                  <a:pt x="9144" y="153087"/>
                </a:lnTo>
                <a:lnTo>
                  <a:pt x="18397" y="175427"/>
                </a:lnTo>
                <a:lnTo>
                  <a:pt x="43314" y="203253"/>
                </a:lnTo>
                <a:lnTo>
                  <a:pt x="74230" y="220305"/>
                </a:lnTo>
                <a:lnTo>
                  <a:pt x="108339" y="226878"/>
                </a:lnTo>
                <a:lnTo>
                  <a:pt x="142837" y="223268"/>
                </a:lnTo>
                <a:lnTo>
                  <a:pt x="174918" y="209770"/>
                </a:lnTo>
                <a:lnTo>
                  <a:pt x="201776" y="186680"/>
                </a:lnTo>
                <a:lnTo>
                  <a:pt x="218694" y="1575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301980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08610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315315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321945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099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328650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35280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41985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48615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355320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61950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68655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375285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81990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88620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95325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401955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08660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15290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219955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286250" y="470268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3569589" y="4702302"/>
            <a:ext cx="0" cy="1156335"/>
          </a:xfrm>
          <a:custGeom>
            <a:avLst/>
            <a:gdLst/>
            <a:ahLst/>
            <a:cxnLst/>
            <a:rect l="l" t="t" r="r" b="b"/>
            <a:pathLst>
              <a:path h="1156335">
                <a:moveTo>
                  <a:pt x="0" y="0"/>
                </a:moveTo>
                <a:lnTo>
                  <a:pt x="0" y="1155953"/>
                </a:lnTo>
              </a:path>
            </a:pathLst>
          </a:custGeom>
          <a:ln w="525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 txBox="1"/>
          <p:nvPr/>
        </p:nvSpPr>
        <p:spPr>
          <a:xfrm>
            <a:off x="3423920" y="5422645"/>
            <a:ext cx="106045" cy="16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Symbol"/>
                <a:cs typeface="Symbol"/>
              </a:rPr>
              <a:t>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3450335" y="5594603"/>
            <a:ext cx="112395" cy="67945"/>
          </a:xfrm>
          <a:custGeom>
            <a:avLst/>
            <a:gdLst/>
            <a:ahLst/>
            <a:cxnLst/>
            <a:rect l="l" t="t" r="r" b="b"/>
            <a:pathLst>
              <a:path w="112395" h="67945">
                <a:moveTo>
                  <a:pt x="112014" y="1524"/>
                </a:moveTo>
                <a:lnTo>
                  <a:pt x="102107" y="0"/>
                </a:lnTo>
                <a:lnTo>
                  <a:pt x="71185" y="1159"/>
                </a:lnTo>
                <a:lnTo>
                  <a:pt x="41914" y="11453"/>
                </a:lnTo>
                <a:lnTo>
                  <a:pt x="17784" y="30309"/>
                </a:lnTo>
                <a:lnTo>
                  <a:pt x="2285" y="57150"/>
                </a:lnTo>
                <a:lnTo>
                  <a:pt x="0" y="65532"/>
                </a:lnTo>
                <a:lnTo>
                  <a:pt x="9144" y="67818"/>
                </a:lnTo>
                <a:lnTo>
                  <a:pt x="11430" y="59436"/>
                </a:lnTo>
                <a:lnTo>
                  <a:pt x="25702" y="35739"/>
                </a:lnTo>
                <a:lnTo>
                  <a:pt x="47458" y="19064"/>
                </a:lnTo>
                <a:lnTo>
                  <a:pt x="73678" y="10192"/>
                </a:lnTo>
                <a:lnTo>
                  <a:pt x="101346" y="9906"/>
                </a:lnTo>
                <a:lnTo>
                  <a:pt x="110489" y="11430"/>
                </a:lnTo>
                <a:lnTo>
                  <a:pt x="112014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4191000" y="4702302"/>
            <a:ext cx="76200" cy="1175385"/>
          </a:xfrm>
          <a:custGeom>
            <a:avLst/>
            <a:gdLst/>
            <a:ahLst/>
            <a:cxnLst/>
            <a:rect l="l" t="t" r="r" b="b"/>
            <a:pathLst>
              <a:path w="76200" h="1175385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04" y="76200"/>
                </a:lnTo>
                <a:lnTo>
                  <a:pt x="32004" y="64008"/>
                </a:lnTo>
                <a:lnTo>
                  <a:pt x="44958" y="64008"/>
                </a:lnTo>
                <a:lnTo>
                  <a:pt x="44958" y="76200"/>
                </a:lnTo>
                <a:lnTo>
                  <a:pt x="76200" y="76200"/>
                </a:lnTo>
                <a:close/>
              </a:path>
              <a:path w="76200" h="1175385">
                <a:moveTo>
                  <a:pt x="76200" y="1098803"/>
                </a:moveTo>
                <a:lnTo>
                  <a:pt x="0" y="1098803"/>
                </a:lnTo>
                <a:lnTo>
                  <a:pt x="32004" y="1162812"/>
                </a:lnTo>
                <a:lnTo>
                  <a:pt x="32004" y="1111758"/>
                </a:lnTo>
                <a:lnTo>
                  <a:pt x="44958" y="1111758"/>
                </a:lnTo>
                <a:lnTo>
                  <a:pt x="44958" y="1161287"/>
                </a:lnTo>
                <a:lnTo>
                  <a:pt x="76200" y="1098803"/>
                </a:lnTo>
                <a:close/>
              </a:path>
              <a:path w="76200" h="1175385">
                <a:moveTo>
                  <a:pt x="44958" y="76200"/>
                </a:moveTo>
                <a:lnTo>
                  <a:pt x="44958" y="64008"/>
                </a:lnTo>
                <a:lnTo>
                  <a:pt x="32004" y="64008"/>
                </a:lnTo>
                <a:lnTo>
                  <a:pt x="32004" y="76200"/>
                </a:lnTo>
                <a:lnTo>
                  <a:pt x="44958" y="76200"/>
                </a:lnTo>
                <a:close/>
              </a:path>
              <a:path w="76200" h="1175385">
                <a:moveTo>
                  <a:pt x="44958" y="1098803"/>
                </a:moveTo>
                <a:lnTo>
                  <a:pt x="44958" y="76200"/>
                </a:lnTo>
                <a:lnTo>
                  <a:pt x="32004" y="76200"/>
                </a:lnTo>
                <a:lnTo>
                  <a:pt x="32004" y="1098803"/>
                </a:lnTo>
                <a:lnTo>
                  <a:pt x="44958" y="1098803"/>
                </a:lnTo>
                <a:close/>
              </a:path>
              <a:path w="76200" h="1175385">
                <a:moveTo>
                  <a:pt x="44958" y="1161287"/>
                </a:moveTo>
                <a:lnTo>
                  <a:pt x="44958" y="1111758"/>
                </a:lnTo>
                <a:lnTo>
                  <a:pt x="32004" y="1111758"/>
                </a:lnTo>
                <a:lnTo>
                  <a:pt x="32004" y="1162812"/>
                </a:lnTo>
                <a:lnTo>
                  <a:pt x="38100" y="1175003"/>
                </a:lnTo>
                <a:lnTo>
                  <a:pt x="44958" y="1161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347700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354330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361035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67665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74370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81000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387705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394335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401040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407670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414375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421005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427710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34340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441045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447675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54380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61010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677155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4743450" y="586130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042409" y="5141976"/>
            <a:ext cx="361950" cy="275590"/>
          </a:xfrm>
          <a:custGeom>
            <a:avLst/>
            <a:gdLst/>
            <a:ahLst/>
            <a:cxnLst/>
            <a:rect l="l" t="t" r="r" b="b"/>
            <a:pathLst>
              <a:path w="361950" h="275589">
                <a:moveTo>
                  <a:pt x="0" y="0"/>
                </a:moveTo>
                <a:lnTo>
                  <a:pt x="0" y="275082"/>
                </a:lnTo>
                <a:lnTo>
                  <a:pt x="361950" y="275082"/>
                </a:lnTo>
                <a:lnTo>
                  <a:pt x="36195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4042409" y="5141976"/>
            <a:ext cx="361950" cy="27559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10"/>
              </a:spcBef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Z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1202674" y="1436370"/>
            <a:ext cx="2020570" cy="88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Z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7" baseline="-20833" dirty="0">
                <a:latin typeface="Arial"/>
                <a:cs typeface="Arial"/>
              </a:rPr>
              <a:t>w</a:t>
            </a:r>
            <a:r>
              <a:rPr sz="1800" spc="-30" baseline="-20833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cos</a:t>
            </a:r>
            <a:r>
              <a:rPr sz="1800" spc="-180" dirty="0">
                <a:latin typeface="Arial"/>
                <a:cs typeface="Arial"/>
              </a:rPr>
              <a:t> </a:t>
            </a:r>
            <a:r>
              <a:rPr sz="1800" dirty="0">
                <a:latin typeface="Symbol"/>
                <a:cs typeface="Symbol"/>
              </a:rPr>
              <a:t>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Symbol"/>
                <a:cs typeface="Symbol"/>
              </a:rPr>
              <a:t></a:t>
            </a:r>
            <a:r>
              <a:rPr sz="1800" dirty="0">
                <a:latin typeface="Arial"/>
                <a:cs typeface="Arial"/>
              </a:rPr>
              <a:t>cos</a:t>
            </a:r>
            <a:r>
              <a:rPr sz="1800" spc="-180" dirty="0">
                <a:latin typeface="Arial"/>
                <a:cs typeface="Arial"/>
              </a:rPr>
              <a:t> </a:t>
            </a:r>
            <a:r>
              <a:rPr sz="1800" spc="-5" dirty="0">
                <a:latin typeface="Symbol"/>
                <a:cs typeface="Symbol"/>
              </a:rPr>
              <a:t></a:t>
            </a:r>
            <a:endParaRPr sz="18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2170"/>
              </a:spcBef>
            </a:pPr>
            <a:r>
              <a:rPr sz="1800" spc="-5" dirty="0">
                <a:latin typeface="Tahoma"/>
                <a:cs typeface="Tahoma"/>
              </a:rPr>
              <a:t>u</a:t>
            </a:r>
            <a:r>
              <a:rPr sz="1800" spc="-7" baseline="-20833" dirty="0">
                <a:latin typeface="Symbol"/>
                <a:cs typeface="Symbol"/>
              </a:rPr>
              <a:t></a:t>
            </a:r>
            <a:r>
              <a:rPr sz="1800" spc="-7" baseline="-20833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Symbol"/>
                <a:cs typeface="Symbol"/>
              </a:rPr>
              <a:t>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mbria"/>
                <a:cs typeface="Cambria"/>
              </a:rPr>
              <a:t>𝑍</a:t>
            </a:r>
            <a:r>
              <a:rPr sz="1800" spc="-50" dirty="0">
                <a:latin typeface="Cambria"/>
                <a:cs typeface="Cambria"/>
              </a:rPr>
              <a:t> </a:t>
            </a:r>
            <a:r>
              <a:rPr sz="1800" spc="-55" dirty="0">
                <a:latin typeface="Cambria"/>
                <a:cs typeface="Cambria"/>
              </a:rPr>
              <a:t>𝛾</a:t>
            </a:r>
            <a:r>
              <a:rPr sz="1950" spc="-82" baseline="-14957" dirty="0">
                <a:latin typeface="Cambria"/>
                <a:cs typeface="Cambria"/>
              </a:rPr>
              <a:t>w</a:t>
            </a:r>
            <a:endParaRPr sz="1950" baseline="-14957">
              <a:latin typeface="Cambria"/>
              <a:cs typeface="Cambria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2567558" y="4726685"/>
            <a:ext cx="0" cy="1590675"/>
          </a:xfrm>
          <a:custGeom>
            <a:avLst/>
            <a:gdLst/>
            <a:ahLst/>
            <a:cxnLst/>
            <a:rect l="l" t="t" r="r" b="b"/>
            <a:pathLst>
              <a:path h="1590675">
                <a:moveTo>
                  <a:pt x="0" y="0"/>
                </a:moveTo>
                <a:lnTo>
                  <a:pt x="0" y="1590293"/>
                </a:lnTo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2536317" y="5189982"/>
            <a:ext cx="0" cy="1156335"/>
          </a:xfrm>
          <a:custGeom>
            <a:avLst/>
            <a:gdLst/>
            <a:ahLst/>
            <a:cxnLst/>
            <a:rect l="l" t="t" r="r" b="b"/>
            <a:pathLst>
              <a:path h="1156335">
                <a:moveTo>
                  <a:pt x="0" y="0"/>
                </a:moveTo>
                <a:lnTo>
                  <a:pt x="0" y="1155953"/>
                </a:lnTo>
              </a:path>
            </a:pathLst>
          </a:custGeom>
          <a:ln w="525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200025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206730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213360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220065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226695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233400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240030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246735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253365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60070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66700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273405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280035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286740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293370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300075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306705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313410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200400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267455" y="518998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2513457" y="4740402"/>
            <a:ext cx="0" cy="1591310"/>
          </a:xfrm>
          <a:custGeom>
            <a:avLst/>
            <a:gdLst/>
            <a:ahLst/>
            <a:cxnLst/>
            <a:rect l="l" t="t" r="r" b="b"/>
            <a:pathLst>
              <a:path h="1591310">
                <a:moveTo>
                  <a:pt x="0" y="0"/>
                </a:moveTo>
                <a:lnTo>
                  <a:pt x="0" y="1591055"/>
                </a:lnTo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2616707" y="6372605"/>
            <a:ext cx="346075" cy="376555"/>
          </a:xfrm>
          <a:custGeom>
            <a:avLst/>
            <a:gdLst/>
            <a:ahLst/>
            <a:cxnLst/>
            <a:rect l="l" t="t" r="r" b="b"/>
            <a:pathLst>
              <a:path w="346075" h="376554">
                <a:moveTo>
                  <a:pt x="0" y="0"/>
                </a:moveTo>
                <a:lnTo>
                  <a:pt x="0" y="376427"/>
                </a:lnTo>
                <a:lnTo>
                  <a:pt x="345948" y="376427"/>
                </a:lnTo>
                <a:lnTo>
                  <a:pt x="34594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2612135" y="6368034"/>
            <a:ext cx="355600" cy="386080"/>
          </a:xfrm>
          <a:custGeom>
            <a:avLst/>
            <a:gdLst/>
            <a:ahLst/>
            <a:cxnLst/>
            <a:rect l="l" t="t" r="r" b="b"/>
            <a:pathLst>
              <a:path w="355600" h="386079">
                <a:moveTo>
                  <a:pt x="355092" y="385572"/>
                </a:moveTo>
                <a:lnTo>
                  <a:pt x="355092" y="0"/>
                </a:lnTo>
                <a:lnTo>
                  <a:pt x="0" y="0"/>
                </a:lnTo>
                <a:lnTo>
                  <a:pt x="0" y="385572"/>
                </a:lnTo>
                <a:lnTo>
                  <a:pt x="4571" y="385572"/>
                </a:lnTo>
                <a:lnTo>
                  <a:pt x="4571" y="9144"/>
                </a:lnTo>
                <a:lnTo>
                  <a:pt x="9143" y="4572"/>
                </a:lnTo>
                <a:lnTo>
                  <a:pt x="9143" y="9144"/>
                </a:lnTo>
                <a:lnTo>
                  <a:pt x="345947" y="9144"/>
                </a:lnTo>
                <a:lnTo>
                  <a:pt x="345947" y="4572"/>
                </a:lnTo>
                <a:lnTo>
                  <a:pt x="350519" y="9144"/>
                </a:lnTo>
                <a:lnTo>
                  <a:pt x="350519" y="385572"/>
                </a:lnTo>
                <a:lnTo>
                  <a:pt x="355092" y="385572"/>
                </a:lnTo>
                <a:close/>
              </a:path>
              <a:path w="355600" h="386079">
                <a:moveTo>
                  <a:pt x="9143" y="9144"/>
                </a:moveTo>
                <a:lnTo>
                  <a:pt x="9143" y="4572"/>
                </a:lnTo>
                <a:lnTo>
                  <a:pt x="4571" y="9144"/>
                </a:lnTo>
                <a:lnTo>
                  <a:pt x="9143" y="9144"/>
                </a:lnTo>
                <a:close/>
              </a:path>
              <a:path w="355600" h="386079">
                <a:moveTo>
                  <a:pt x="9143" y="375666"/>
                </a:moveTo>
                <a:lnTo>
                  <a:pt x="9143" y="9144"/>
                </a:lnTo>
                <a:lnTo>
                  <a:pt x="4571" y="9144"/>
                </a:lnTo>
                <a:lnTo>
                  <a:pt x="4571" y="375666"/>
                </a:lnTo>
                <a:lnTo>
                  <a:pt x="9143" y="375666"/>
                </a:lnTo>
                <a:close/>
              </a:path>
              <a:path w="355600" h="386079">
                <a:moveTo>
                  <a:pt x="350519" y="375666"/>
                </a:moveTo>
                <a:lnTo>
                  <a:pt x="4571" y="375666"/>
                </a:lnTo>
                <a:lnTo>
                  <a:pt x="9143" y="381000"/>
                </a:lnTo>
                <a:lnTo>
                  <a:pt x="9143" y="385572"/>
                </a:lnTo>
                <a:lnTo>
                  <a:pt x="345947" y="385572"/>
                </a:lnTo>
                <a:lnTo>
                  <a:pt x="345947" y="381000"/>
                </a:lnTo>
                <a:lnTo>
                  <a:pt x="350519" y="375666"/>
                </a:lnTo>
                <a:close/>
              </a:path>
              <a:path w="355600" h="386079">
                <a:moveTo>
                  <a:pt x="9143" y="385572"/>
                </a:moveTo>
                <a:lnTo>
                  <a:pt x="9143" y="381000"/>
                </a:lnTo>
                <a:lnTo>
                  <a:pt x="4571" y="375666"/>
                </a:lnTo>
                <a:lnTo>
                  <a:pt x="4571" y="385572"/>
                </a:lnTo>
                <a:lnTo>
                  <a:pt x="9143" y="385572"/>
                </a:lnTo>
                <a:close/>
              </a:path>
              <a:path w="355600" h="386079">
                <a:moveTo>
                  <a:pt x="350519" y="9144"/>
                </a:moveTo>
                <a:lnTo>
                  <a:pt x="345947" y="4572"/>
                </a:lnTo>
                <a:lnTo>
                  <a:pt x="345947" y="9144"/>
                </a:lnTo>
                <a:lnTo>
                  <a:pt x="350519" y="9144"/>
                </a:lnTo>
                <a:close/>
              </a:path>
              <a:path w="355600" h="386079">
                <a:moveTo>
                  <a:pt x="350519" y="375666"/>
                </a:moveTo>
                <a:lnTo>
                  <a:pt x="350519" y="9144"/>
                </a:lnTo>
                <a:lnTo>
                  <a:pt x="345947" y="9144"/>
                </a:lnTo>
                <a:lnTo>
                  <a:pt x="345947" y="375666"/>
                </a:lnTo>
                <a:lnTo>
                  <a:pt x="350519" y="375666"/>
                </a:lnTo>
                <a:close/>
              </a:path>
              <a:path w="355600" h="386079">
                <a:moveTo>
                  <a:pt x="350519" y="385572"/>
                </a:moveTo>
                <a:lnTo>
                  <a:pt x="350519" y="375666"/>
                </a:lnTo>
                <a:lnTo>
                  <a:pt x="345947" y="381000"/>
                </a:lnTo>
                <a:lnTo>
                  <a:pt x="345947" y="385572"/>
                </a:lnTo>
                <a:lnTo>
                  <a:pt x="350519" y="385572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 txBox="1"/>
          <p:nvPr/>
        </p:nvSpPr>
        <p:spPr>
          <a:xfrm>
            <a:off x="1649222" y="6412229"/>
            <a:ext cx="1223645" cy="660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400" dirty="0">
                <a:latin typeface="Symbol"/>
                <a:cs typeface="Symbol"/>
              </a:rPr>
              <a:t>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301" name="object 301"/>
          <p:cNvSpPr/>
          <p:nvPr/>
        </p:nvSpPr>
        <p:spPr>
          <a:xfrm>
            <a:off x="3021329" y="5185409"/>
            <a:ext cx="76200" cy="1174750"/>
          </a:xfrm>
          <a:custGeom>
            <a:avLst/>
            <a:gdLst/>
            <a:ahLst/>
            <a:cxnLst/>
            <a:rect l="l" t="t" r="r" b="b"/>
            <a:pathLst>
              <a:path w="76200" h="117475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2004" y="76200"/>
                </a:lnTo>
                <a:lnTo>
                  <a:pt x="32004" y="63245"/>
                </a:lnTo>
                <a:lnTo>
                  <a:pt x="44195" y="63245"/>
                </a:lnTo>
                <a:lnTo>
                  <a:pt x="44195" y="76200"/>
                </a:lnTo>
                <a:lnTo>
                  <a:pt x="76200" y="76200"/>
                </a:lnTo>
                <a:close/>
              </a:path>
              <a:path w="76200" h="1174750">
                <a:moveTo>
                  <a:pt x="76200" y="1098041"/>
                </a:moveTo>
                <a:lnTo>
                  <a:pt x="0" y="1098041"/>
                </a:lnTo>
                <a:lnTo>
                  <a:pt x="32004" y="1162050"/>
                </a:lnTo>
                <a:lnTo>
                  <a:pt x="32004" y="1110995"/>
                </a:lnTo>
                <a:lnTo>
                  <a:pt x="44195" y="1110995"/>
                </a:lnTo>
                <a:lnTo>
                  <a:pt x="44195" y="1162050"/>
                </a:lnTo>
                <a:lnTo>
                  <a:pt x="76200" y="1098041"/>
                </a:lnTo>
                <a:close/>
              </a:path>
              <a:path w="76200" h="1174750">
                <a:moveTo>
                  <a:pt x="44195" y="76200"/>
                </a:moveTo>
                <a:lnTo>
                  <a:pt x="44195" y="63245"/>
                </a:lnTo>
                <a:lnTo>
                  <a:pt x="32004" y="63245"/>
                </a:lnTo>
                <a:lnTo>
                  <a:pt x="32004" y="76200"/>
                </a:lnTo>
                <a:lnTo>
                  <a:pt x="44195" y="76200"/>
                </a:lnTo>
                <a:close/>
              </a:path>
              <a:path w="76200" h="1174750">
                <a:moveTo>
                  <a:pt x="44195" y="1098041"/>
                </a:moveTo>
                <a:lnTo>
                  <a:pt x="44195" y="76200"/>
                </a:lnTo>
                <a:lnTo>
                  <a:pt x="32004" y="76200"/>
                </a:lnTo>
                <a:lnTo>
                  <a:pt x="32004" y="1098041"/>
                </a:lnTo>
                <a:lnTo>
                  <a:pt x="44195" y="1098041"/>
                </a:lnTo>
                <a:close/>
              </a:path>
              <a:path w="76200" h="1174750">
                <a:moveTo>
                  <a:pt x="44195" y="1162050"/>
                </a:moveTo>
                <a:lnTo>
                  <a:pt x="44195" y="1110995"/>
                </a:lnTo>
                <a:lnTo>
                  <a:pt x="32004" y="1110995"/>
                </a:lnTo>
                <a:lnTo>
                  <a:pt x="32004" y="1162050"/>
                </a:lnTo>
                <a:lnTo>
                  <a:pt x="38100" y="1174241"/>
                </a:lnTo>
                <a:lnTo>
                  <a:pt x="44195" y="1162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2927604" y="5618226"/>
            <a:ext cx="254000" cy="275590"/>
          </a:xfrm>
          <a:custGeom>
            <a:avLst/>
            <a:gdLst/>
            <a:ahLst/>
            <a:cxnLst/>
            <a:rect l="l" t="t" r="r" b="b"/>
            <a:pathLst>
              <a:path w="254000" h="275589">
                <a:moveTo>
                  <a:pt x="0" y="0"/>
                </a:moveTo>
                <a:lnTo>
                  <a:pt x="0" y="275082"/>
                </a:lnTo>
                <a:lnTo>
                  <a:pt x="253745" y="275082"/>
                </a:lnTo>
                <a:lnTo>
                  <a:pt x="25374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 txBox="1"/>
          <p:nvPr/>
        </p:nvSpPr>
        <p:spPr>
          <a:xfrm>
            <a:off x="3004820" y="5657850"/>
            <a:ext cx="11874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Z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2381250" y="6345554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2448305" y="6345554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514600" y="634517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581655" y="6344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647950" y="6344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715005" y="634441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2781300" y="634403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2848355" y="634403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2914650" y="634365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981705" y="634326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3048000" y="634326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3115055" y="6343269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3181350" y="634288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3248405" y="6342506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3314700" y="6342506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905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 txBox="1"/>
          <p:nvPr/>
        </p:nvSpPr>
        <p:spPr>
          <a:xfrm>
            <a:off x="666241" y="3292347"/>
            <a:ext cx="1966595" cy="234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Pore</a:t>
            </a:r>
            <a:r>
              <a:rPr sz="1000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Water</a:t>
            </a:r>
            <a:r>
              <a:rPr sz="1000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Pressure</a:t>
            </a:r>
            <a:r>
              <a:rPr sz="10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(u)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=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Symbol"/>
                <a:cs typeface="Symbol"/>
              </a:rPr>
              <a:t></a:t>
            </a:r>
            <a:r>
              <a:rPr sz="900" spc="-7" baseline="-18518" dirty="0">
                <a:solidFill>
                  <a:srgbClr val="C00000"/>
                </a:solidFill>
                <a:latin typeface="Arial"/>
                <a:cs typeface="Arial"/>
              </a:rPr>
              <a:t>water</a:t>
            </a:r>
            <a:r>
              <a:rPr sz="900" spc="-97" baseline="-18518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C00000"/>
                </a:solidFill>
                <a:latin typeface="Arial"/>
                <a:cs typeface="Arial"/>
              </a:rPr>
              <a:t>*</a:t>
            </a:r>
            <a:r>
              <a:rPr sz="900" spc="-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000FF"/>
                </a:solidFill>
                <a:latin typeface="Arial"/>
                <a:cs typeface="Arial"/>
              </a:rPr>
              <a:t>z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0" name="object 320"/>
          <p:cNvSpPr/>
          <p:nvPr/>
        </p:nvSpPr>
        <p:spPr>
          <a:xfrm>
            <a:off x="2735579" y="3368802"/>
            <a:ext cx="1645920" cy="1881505"/>
          </a:xfrm>
          <a:custGeom>
            <a:avLst/>
            <a:gdLst/>
            <a:ahLst/>
            <a:cxnLst/>
            <a:rect l="l" t="t" r="r" b="b"/>
            <a:pathLst>
              <a:path w="1645920" h="1881504">
                <a:moveTo>
                  <a:pt x="76200" y="10668"/>
                </a:moveTo>
                <a:lnTo>
                  <a:pt x="76200" y="1524"/>
                </a:lnTo>
                <a:lnTo>
                  <a:pt x="54864" y="2286"/>
                </a:lnTo>
                <a:lnTo>
                  <a:pt x="0" y="6096"/>
                </a:lnTo>
                <a:lnTo>
                  <a:pt x="762" y="15240"/>
                </a:lnTo>
                <a:lnTo>
                  <a:pt x="55626" y="11430"/>
                </a:lnTo>
                <a:lnTo>
                  <a:pt x="76200" y="10668"/>
                </a:lnTo>
                <a:close/>
              </a:path>
              <a:path w="1645920" h="1881504">
                <a:moveTo>
                  <a:pt x="181356" y="2286"/>
                </a:moveTo>
                <a:lnTo>
                  <a:pt x="163068" y="762"/>
                </a:lnTo>
                <a:lnTo>
                  <a:pt x="108966" y="0"/>
                </a:lnTo>
                <a:lnTo>
                  <a:pt x="104394" y="762"/>
                </a:lnTo>
                <a:lnTo>
                  <a:pt x="105155" y="9906"/>
                </a:lnTo>
                <a:lnTo>
                  <a:pt x="109728" y="9906"/>
                </a:lnTo>
                <a:lnTo>
                  <a:pt x="163068" y="10668"/>
                </a:lnTo>
                <a:lnTo>
                  <a:pt x="180594" y="11430"/>
                </a:lnTo>
                <a:lnTo>
                  <a:pt x="181356" y="2286"/>
                </a:lnTo>
                <a:close/>
              </a:path>
              <a:path w="1645920" h="1881504">
                <a:moveTo>
                  <a:pt x="285750" y="11430"/>
                </a:moveTo>
                <a:lnTo>
                  <a:pt x="269748" y="9144"/>
                </a:lnTo>
                <a:lnTo>
                  <a:pt x="216408" y="3810"/>
                </a:lnTo>
                <a:lnTo>
                  <a:pt x="209550" y="3810"/>
                </a:lnTo>
                <a:lnTo>
                  <a:pt x="208788" y="12954"/>
                </a:lnTo>
                <a:lnTo>
                  <a:pt x="216408" y="13716"/>
                </a:lnTo>
                <a:lnTo>
                  <a:pt x="268224" y="18288"/>
                </a:lnTo>
                <a:lnTo>
                  <a:pt x="284226" y="20574"/>
                </a:lnTo>
                <a:lnTo>
                  <a:pt x="285750" y="11430"/>
                </a:lnTo>
                <a:close/>
              </a:path>
              <a:path w="1645920" h="1881504">
                <a:moveTo>
                  <a:pt x="389382" y="28956"/>
                </a:moveTo>
                <a:lnTo>
                  <a:pt x="372618" y="25146"/>
                </a:lnTo>
                <a:lnTo>
                  <a:pt x="321564" y="16002"/>
                </a:lnTo>
                <a:lnTo>
                  <a:pt x="313944" y="15240"/>
                </a:lnTo>
                <a:lnTo>
                  <a:pt x="312420" y="24384"/>
                </a:lnTo>
                <a:lnTo>
                  <a:pt x="320040" y="25908"/>
                </a:lnTo>
                <a:lnTo>
                  <a:pt x="371094" y="35052"/>
                </a:lnTo>
                <a:lnTo>
                  <a:pt x="387096" y="38100"/>
                </a:lnTo>
                <a:lnTo>
                  <a:pt x="389382" y="28956"/>
                </a:lnTo>
                <a:close/>
              </a:path>
              <a:path w="1645920" h="1881504">
                <a:moveTo>
                  <a:pt x="491490" y="55626"/>
                </a:moveTo>
                <a:lnTo>
                  <a:pt x="473964" y="50292"/>
                </a:lnTo>
                <a:lnTo>
                  <a:pt x="423672" y="36576"/>
                </a:lnTo>
                <a:lnTo>
                  <a:pt x="417576" y="35052"/>
                </a:lnTo>
                <a:lnTo>
                  <a:pt x="415290" y="44958"/>
                </a:lnTo>
                <a:lnTo>
                  <a:pt x="421386" y="45720"/>
                </a:lnTo>
                <a:lnTo>
                  <a:pt x="470916" y="59436"/>
                </a:lnTo>
                <a:lnTo>
                  <a:pt x="488442" y="64008"/>
                </a:lnTo>
                <a:lnTo>
                  <a:pt x="491490" y="55626"/>
                </a:lnTo>
                <a:close/>
              </a:path>
              <a:path w="1645920" h="1881504">
                <a:moveTo>
                  <a:pt x="590550" y="89154"/>
                </a:moveTo>
                <a:lnTo>
                  <a:pt x="571500" y="81534"/>
                </a:lnTo>
                <a:lnTo>
                  <a:pt x="522731" y="64770"/>
                </a:lnTo>
                <a:lnTo>
                  <a:pt x="518159" y="64008"/>
                </a:lnTo>
                <a:lnTo>
                  <a:pt x="515873" y="72390"/>
                </a:lnTo>
                <a:lnTo>
                  <a:pt x="520445" y="73914"/>
                </a:lnTo>
                <a:lnTo>
                  <a:pt x="568452" y="90678"/>
                </a:lnTo>
                <a:lnTo>
                  <a:pt x="586740" y="98298"/>
                </a:lnTo>
                <a:lnTo>
                  <a:pt x="590550" y="89154"/>
                </a:lnTo>
                <a:close/>
              </a:path>
              <a:path w="1645920" h="1881504">
                <a:moveTo>
                  <a:pt x="687324" y="131064"/>
                </a:moveTo>
                <a:lnTo>
                  <a:pt x="665988" y="121158"/>
                </a:lnTo>
                <a:lnTo>
                  <a:pt x="618744" y="100584"/>
                </a:lnTo>
                <a:lnTo>
                  <a:pt x="617220" y="99822"/>
                </a:lnTo>
                <a:lnTo>
                  <a:pt x="613410" y="108966"/>
                </a:lnTo>
                <a:lnTo>
                  <a:pt x="615696" y="109728"/>
                </a:lnTo>
                <a:lnTo>
                  <a:pt x="662178" y="129540"/>
                </a:lnTo>
                <a:lnTo>
                  <a:pt x="682752" y="139446"/>
                </a:lnTo>
                <a:lnTo>
                  <a:pt x="687324" y="131064"/>
                </a:lnTo>
                <a:close/>
              </a:path>
              <a:path w="1645920" h="1881504">
                <a:moveTo>
                  <a:pt x="780288" y="179070"/>
                </a:moveTo>
                <a:lnTo>
                  <a:pt x="757428" y="166116"/>
                </a:lnTo>
                <a:lnTo>
                  <a:pt x="713232" y="143256"/>
                </a:lnTo>
                <a:lnTo>
                  <a:pt x="708660" y="151638"/>
                </a:lnTo>
                <a:lnTo>
                  <a:pt x="752856" y="174498"/>
                </a:lnTo>
                <a:lnTo>
                  <a:pt x="775716" y="187452"/>
                </a:lnTo>
                <a:lnTo>
                  <a:pt x="780288" y="179070"/>
                </a:lnTo>
                <a:close/>
              </a:path>
              <a:path w="1645920" h="1881504">
                <a:moveTo>
                  <a:pt x="870204" y="233934"/>
                </a:moveTo>
                <a:lnTo>
                  <a:pt x="845058" y="217170"/>
                </a:lnTo>
                <a:lnTo>
                  <a:pt x="805434" y="193548"/>
                </a:lnTo>
                <a:lnTo>
                  <a:pt x="800100" y="201930"/>
                </a:lnTo>
                <a:lnTo>
                  <a:pt x="839724" y="225552"/>
                </a:lnTo>
                <a:lnTo>
                  <a:pt x="864869" y="241554"/>
                </a:lnTo>
                <a:lnTo>
                  <a:pt x="870204" y="233934"/>
                </a:lnTo>
                <a:close/>
              </a:path>
              <a:path w="1645920" h="1881504">
                <a:moveTo>
                  <a:pt x="956310" y="294132"/>
                </a:moveTo>
                <a:lnTo>
                  <a:pt x="928878" y="274320"/>
                </a:lnTo>
                <a:lnTo>
                  <a:pt x="893826" y="249936"/>
                </a:lnTo>
                <a:lnTo>
                  <a:pt x="888491" y="257556"/>
                </a:lnTo>
                <a:lnTo>
                  <a:pt x="923544" y="281940"/>
                </a:lnTo>
                <a:lnTo>
                  <a:pt x="950213" y="301752"/>
                </a:lnTo>
                <a:lnTo>
                  <a:pt x="956310" y="294132"/>
                </a:lnTo>
                <a:close/>
              </a:path>
              <a:path w="1645920" h="1881504">
                <a:moveTo>
                  <a:pt x="1037844" y="359664"/>
                </a:moveTo>
                <a:lnTo>
                  <a:pt x="1009650" y="336042"/>
                </a:lnTo>
                <a:lnTo>
                  <a:pt x="979169" y="311658"/>
                </a:lnTo>
                <a:lnTo>
                  <a:pt x="973074" y="319278"/>
                </a:lnTo>
                <a:lnTo>
                  <a:pt x="1003554" y="343662"/>
                </a:lnTo>
                <a:lnTo>
                  <a:pt x="1031747" y="367284"/>
                </a:lnTo>
                <a:lnTo>
                  <a:pt x="1037844" y="359664"/>
                </a:lnTo>
                <a:close/>
              </a:path>
              <a:path w="1645920" h="1881504">
                <a:moveTo>
                  <a:pt x="1116330" y="430530"/>
                </a:moveTo>
                <a:lnTo>
                  <a:pt x="1085850" y="401574"/>
                </a:lnTo>
                <a:lnTo>
                  <a:pt x="1059942" y="378714"/>
                </a:lnTo>
                <a:lnTo>
                  <a:pt x="1053084" y="385572"/>
                </a:lnTo>
                <a:lnTo>
                  <a:pt x="1079754" y="409194"/>
                </a:lnTo>
                <a:lnTo>
                  <a:pt x="1109472" y="437388"/>
                </a:lnTo>
                <a:lnTo>
                  <a:pt x="1116330" y="430530"/>
                </a:lnTo>
                <a:close/>
              </a:path>
              <a:path w="1645920" h="1881504">
                <a:moveTo>
                  <a:pt x="1189482" y="505206"/>
                </a:moveTo>
                <a:lnTo>
                  <a:pt x="1158240" y="471678"/>
                </a:lnTo>
                <a:lnTo>
                  <a:pt x="1136142" y="450342"/>
                </a:lnTo>
                <a:lnTo>
                  <a:pt x="1130046" y="457200"/>
                </a:lnTo>
                <a:lnTo>
                  <a:pt x="1151382" y="478536"/>
                </a:lnTo>
                <a:lnTo>
                  <a:pt x="1182624" y="512064"/>
                </a:lnTo>
                <a:lnTo>
                  <a:pt x="1189482" y="505206"/>
                </a:lnTo>
                <a:close/>
              </a:path>
              <a:path w="1645920" h="1881504">
                <a:moveTo>
                  <a:pt x="1258824" y="583692"/>
                </a:moveTo>
                <a:lnTo>
                  <a:pt x="1258062" y="582930"/>
                </a:lnTo>
                <a:lnTo>
                  <a:pt x="1226058" y="544830"/>
                </a:lnTo>
                <a:lnTo>
                  <a:pt x="1209294" y="526542"/>
                </a:lnTo>
                <a:lnTo>
                  <a:pt x="1201674" y="532638"/>
                </a:lnTo>
                <a:lnTo>
                  <a:pt x="1219200" y="551688"/>
                </a:lnTo>
                <a:lnTo>
                  <a:pt x="1251204" y="589026"/>
                </a:lnTo>
                <a:lnTo>
                  <a:pt x="1251966" y="589788"/>
                </a:lnTo>
                <a:lnTo>
                  <a:pt x="1258824" y="583692"/>
                </a:lnTo>
                <a:close/>
              </a:path>
              <a:path w="1645920" h="1881504">
                <a:moveTo>
                  <a:pt x="1324356" y="666750"/>
                </a:moveTo>
                <a:lnTo>
                  <a:pt x="1319784" y="660654"/>
                </a:lnTo>
                <a:lnTo>
                  <a:pt x="1289304" y="621030"/>
                </a:lnTo>
                <a:lnTo>
                  <a:pt x="1277112" y="606552"/>
                </a:lnTo>
                <a:lnTo>
                  <a:pt x="1269492" y="611886"/>
                </a:lnTo>
                <a:lnTo>
                  <a:pt x="1281684" y="627126"/>
                </a:lnTo>
                <a:lnTo>
                  <a:pt x="1312164" y="665988"/>
                </a:lnTo>
                <a:lnTo>
                  <a:pt x="1315974" y="672084"/>
                </a:lnTo>
                <a:lnTo>
                  <a:pt x="1324356" y="666750"/>
                </a:lnTo>
                <a:close/>
              </a:path>
              <a:path w="1645920" h="1881504">
                <a:moveTo>
                  <a:pt x="1384554" y="752856"/>
                </a:moveTo>
                <a:lnTo>
                  <a:pt x="1376172" y="739902"/>
                </a:lnTo>
                <a:lnTo>
                  <a:pt x="1341120" y="689610"/>
                </a:lnTo>
                <a:lnTo>
                  <a:pt x="1333500" y="695706"/>
                </a:lnTo>
                <a:lnTo>
                  <a:pt x="1367790" y="745236"/>
                </a:lnTo>
                <a:lnTo>
                  <a:pt x="1376172" y="758190"/>
                </a:lnTo>
                <a:lnTo>
                  <a:pt x="1384554" y="752856"/>
                </a:lnTo>
                <a:close/>
              </a:path>
              <a:path w="1645920" h="1881504">
                <a:moveTo>
                  <a:pt x="1439418" y="842010"/>
                </a:moveTo>
                <a:lnTo>
                  <a:pt x="1427226" y="820674"/>
                </a:lnTo>
                <a:lnTo>
                  <a:pt x="1402080" y="780288"/>
                </a:lnTo>
                <a:lnTo>
                  <a:pt x="1399794" y="776478"/>
                </a:lnTo>
                <a:lnTo>
                  <a:pt x="1392174" y="781812"/>
                </a:lnTo>
                <a:lnTo>
                  <a:pt x="1394460" y="785622"/>
                </a:lnTo>
                <a:lnTo>
                  <a:pt x="1419606" y="826008"/>
                </a:lnTo>
                <a:lnTo>
                  <a:pt x="1431798" y="846582"/>
                </a:lnTo>
                <a:lnTo>
                  <a:pt x="1439418" y="842010"/>
                </a:lnTo>
                <a:close/>
              </a:path>
              <a:path w="1645920" h="1881504">
                <a:moveTo>
                  <a:pt x="1489710" y="934212"/>
                </a:moveTo>
                <a:lnTo>
                  <a:pt x="1473708" y="902970"/>
                </a:lnTo>
                <a:lnTo>
                  <a:pt x="1453896" y="866394"/>
                </a:lnTo>
                <a:lnTo>
                  <a:pt x="1445514" y="870966"/>
                </a:lnTo>
                <a:lnTo>
                  <a:pt x="1466088" y="907542"/>
                </a:lnTo>
                <a:lnTo>
                  <a:pt x="1481328" y="938022"/>
                </a:lnTo>
                <a:lnTo>
                  <a:pt x="1489710" y="934212"/>
                </a:lnTo>
                <a:close/>
              </a:path>
              <a:path w="1645920" h="1881504">
                <a:moveTo>
                  <a:pt x="1534668" y="1029462"/>
                </a:moveTo>
                <a:lnTo>
                  <a:pt x="1533906" y="1027176"/>
                </a:lnTo>
                <a:lnTo>
                  <a:pt x="1515618" y="986028"/>
                </a:lnTo>
                <a:lnTo>
                  <a:pt x="1502664" y="959358"/>
                </a:lnTo>
                <a:lnTo>
                  <a:pt x="1494282" y="963930"/>
                </a:lnTo>
                <a:lnTo>
                  <a:pt x="1506474" y="989838"/>
                </a:lnTo>
                <a:lnTo>
                  <a:pt x="1525524" y="1031748"/>
                </a:lnTo>
                <a:lnTo>
                  <a:pt x="1526286" y="1032510"/>
                </a:lnTo>
                <a:lnTo>
                  <a:pt x="1534668" y="1029462"/>
                </a:lnTo>
                <a:close/>
              </a:path>
              <a:path w="1645920" h="1881504">
                <a:moveTo>
                  <a:pt x="1573530" y="1126998"/>
                </a:moveTo>
                <a:lnTo>
                  <a:pt x="1567434" y="1110234"/>
                </a:lnTo>
                <a:lnTo>
                  <a:pt x="1546098" y="1055370"/>
                </a:lnTo>
                <a:lnTo>
                  <a:pt x="1536954" y="1059180"/>
                </a:lnTo>
                <a:lnTo>
                  <a:pt x="1558290" y="1113282"/>
                </a:lnTo>
                <a:lnTo>
                  <a:pt x="1564386" y="1130046"/>
                </a:lnTo>
                <a:lnTo>
                  <a:pt x="1573530" y="1126998"/>
                </a:lnTo>
                <a:close/>
              </a:path>
              <a:path w="1645920" h="1881504">
                <a:moveTo>
                  <a:pt x="1604772" y="1226820"/>
                </a:moveTo>
                <a:lnTo>
                  <a:pt x="1594866" y="1192530"/>
                </a:lnTo>
                <a:lnTo>
                  <a:pt x="1582674" y="1153668"/>
                </a:lnTo>
                <a:lnTo>
                  <a:pt x="1573530" y="1156716"/>
                </a:lnTo>
                <a:lnTo>
                  <a:pt x="1585722" y="1194816"/>
                </a:lnTo>
                <a:lnTo>
                  <a:pt x="1595628" y="1229868"/>
                </a:lnTo>
                <a:lnTo>
                  <a:pt x="1604772" y="1226820"/>
                </a:lnTo>
                <a:close/>
              </a:path>
              <a:path w="1645920" h="1881504">
                <a:moveTo>
                  <a:pt x="1628394" y="1329690"/>
                </a:moveTo>
                <a:lnTo>
                  <a:pt x="1625346" y="1312926"/>
                </a:lnTo>
                <a:lnTo>
                  <a:pt x="1616964" y="1273302"/>
                </a:lnTo>
                <a:lnTo>
                  <a:pt x="1612392" y="1255014"/>
                </a:lnTo>
                <a:lnTo>
                  <a:pt x="1603248" y="1257300"/>
                </a:lnTo>
                <a:lnTo>
                  <a:pt x="1607820" y="1275588"/>
                </a:lnTo>
                <a:lnTo>
                  <a:pt x="1616202" y="1315212"/>
                </a:lnTo>
                <a:lnTo>
                  <a:pt x="1619250" y="1331214"/>
                </a:lnTo>
                <a:lnTo>
                  <a:pt x="1628394" y="1329690"/>
                </a:lnTo>
                <a:close/>
              </a:path>
              <a:path w="1645920" h="1881504">
                <a:moveTo>
                  <a:pt x="1642872" y="1434084"/>
                </a:moveTo>
                <a:lnTo>
                  <a:pt x="1642872" y="1428750"/>
                </a:lnTo>
                <a:lnTo>
                  <a:pt x="1638300" y="1390650"/>
                </a:lnTo>
                <a:lnTo>
                  <a:pt x="1633727" y="1357884"/>
                </a:lnTo>
                <a:lnTo>
                  <a:pt x="1624584" y="1359408"/>
                </a:lnTo>
                <a:lnTo>
                  <a:pt x="1629156" y="1392174"/>
                </a:lnTo>
                <a:lnTo>
                  <a:pt x="1632966" y="1430274"/>
                </a:lnTo>
                <a:lnTo>
                  <a:pt x="1633727" y="1434084"/>
                </a:lnTo>
                <a:lnTo>
                  <a:pt x="1642872" y="1434084"/>
                </a:lnTo>
                <a:close/>
              </a:path>
              <a:path w="1645920" h="1881504">
                <a:moveTo>
                  <a:pt x="1645920" y="1538478"/>
                </a:moveTo>
                <a:lnTo>
                  <a:pt x="1645920" y="1503426"/>
                </a:lnTo>
                <a:lnTo>
                  <a:pt x="1645158" y="1466850"/>
                </a:lnTo>
                <a:lnTo>
                  <a:pt x="1645158" y="1462278"/>
                </a:lnTo>
                <a:lnTo>
                  <a:pt x="1635252" y="1463040"/>
                </a:lnTo>
                <a:lnTo>
                  <a:pt x="1636014" y="1467612"/>
                </a:lnTo>
                <a:lnTo>
                  <a:pt x="1636776" y="1503426"/>
                </a:lnTo>
                <a:lnTo>
                  <a:pt x="1636776" y="1538478"/>
                </a:lnTo>
                <a:lnTo>
                  <a:pt x="1645920" y="1538478"/>
                </a:lnTo>
                <a:close/>
              </a:path>
              <a:path w="1645920" h="1881504">
                <a:moveTo>
                  <a:pt x="1636776" y="1538478"/>
                </a:moveTo>
                <a:lnTo>
                  <a:pt x="1636776" y="1503426"/>
                </a:lnTo>
                <a:lnTo>
                  <a:pt x="1636014" y="1538478"/>
                </a:lnTo>
                <a:lnTo>
                  <a:pt x="1636776" y="1538478"/>
                </a:lnTo>
                <a:close/>
              </a:path>
              <a:path w="1645920" h="1881504">
                <a:moveTo>
                  <a:pt x="1643633" y="1574292"/>
                </a:moveTo>
                <a:lnTo>
                  <a:pt x="1643633" y="1567434"/>
                </a:lnTo>
                <a:lnTo>
                  <a:pt x="1634489" y="1566672"/>
                </a:lnTo>
                <a:lnTo>
                  <a:pt x="1629918" y="1607820"/>
                </a:lnTo>
                <a:lnTo>
                  <a:pt x="1624584" y="1639824"/>
                </a:lnTo>
                <a:lnTo>
                  <a:pt x="1623822" y="1641348"/>
                </a:lnTo>
                <a:lnTo>
                  <a:pt x="1633727" y="1643634"/>
                </a:lnTo>
                <a:lnTo>
                  <a:pt x="1633727" y="1642110"/>
                </a:lnTo>
                <a:lnTo>
                  <a:pt x="1639824" y="1608582"/>
                </a:lnTo>
                <a:lnTo>
                  <a:pt x="1643633" y="1574292"/>
                </a:lnTo>
                <a:close/>
              </a:path>
              <a:path w="1645920" h="1881504">
                <a:moveTo>
                  <a:pt x="1626870" y="1674114"/>
                </a:moveTo>
                <a:lnTo>
                  <a:pt x="1626870" y="1671828"/>
                </a:lnTo>
                <a:lnTo>
                  <a:pt x="1617726" y="1669542"/>
                </a:lnTo>
                <a:lnTo>
                  <a:pt x="1616964" y="1671828"/>
                </a:lnTo>
                <a:lnTo>
                  <a:pt x="1608582" y="1702308"/>
                </a:lnTo>
                <a:lnTo>
                  <a:pt x="1597914" y="1731264"/>
                </a:lnTo>
                <a:lnTo>
                  <a:pt x="1593342" y="1740408"/>
                </a:lnTo>
                <a:lnTo>
                  <a:pt x="1602486" y="1744218"/>
                </a:lnTo>
                <a:lnTo>
                  <a:pt x="1607058" y="1734312"/>
                </a:lnTo>
                <a:lnTo>
                  <a:pt x="1617726" y="1704594"/>
                </a:lnTo>
                <a:lnTo>
                  <a:pt x="1626870" y="1674114"/>
                </a:lnTo>
                <a:close/>
              </a:path>
              <a:path w="1645920" h="1881504">
                <a:moveTo>
                  <a:pt x="1536192" y="1788414"/>
                </a:moveTo>
                <a:lnTo>
                  <a:pt x="1534668" y="1786128"/>
                </a:lnTo>
                <a:lnTo>
                  <a:pt x="1532382" y="1785366"/>
                </a:lnTo>
                <a:lnTo>
                  <a:pt x="1529334" y="1784604"/>
                </a:lnTo>
                <a:lnTo>
                  <a:pt x="1527048" y="1786128"/>
                </a:lnTo>
                <a:lnTo>
                  <a:pt x="1526286" y="1788414"/>
                </a:lnTo>
                <a:lnTo>
                  <a:pt x="1500378" y="1881378"/>
                </a:lnTo>
                <a:lnTo>
                  <a:pt x="1504188" y="1880417"/>
                </a:lnTo>
                <a:lnTo>
                  <a:pt x="1504188" y="1871472"/>
                </a:lnTo>
                <a:lnTo>
                  <a:pt x="1516474" y="1859185"/>
                </a:lnTo>
                <a:lnTo>
                  <a:pt x="1535430" y="1790700"/>
                </a:lnTo>
                <a:lnTo>
                  <a:pt x="1536192" y="1788414"/>
                </a:lnTo>
                <a:close/>
              </a:path>
              <a:path w="1645920" h="1881504">
                <a:moveTo>
                  <a:pt x="1516474" y="1859185"/>
                </a:moveTo>
                <a:lnTo>
                  <a:pt x="1504188" y="1871472"/>
                </a:lnTo>
                <a:lnTo>
                  <a:pt x="1506474" y="1874043"/>
                </a:lnTo>
                <a:lnTo>
                  <a:pt x="1506474" y="1869948"/>
                </a:lnTo>
                <a:lnTo>
                  <a:pt x="1514017" y="1868062"/>
                </a:lnTo>
                <a:lnTo>
                  <a:pt x="1516474" y="1859185"/>
                </a:lnTo>
                <a:close/>
              </a:path>
              <a:path w="1645920" h="1881504">
                <a:moveTo>
                  <a:pt x="1597914" y="1854708"/>
                </a:moveTo>
                <a:lnTo>
                  <a:pt x="1597152" y="1852422"/>
                </a:lnTo>
                <a:lnTo>
                  <a:pt x="1597152" y="1849374"/>
                </a:lnTo>
                <a:lnTo>
                  <a:pt x="1594104" y="1847850"/>
                </a:lnTo>
                <a:lnTo>
                  <a:pt x="1591818" y="1848612"/>
                </a:lnTo>
                <a:lnTo>
                  <a:pt x="1523619" y="1865661"/>
                </a:lnTo>
                <a:lnTo>
                  <a:pt x="1510284" y="1878330"/>
                </a:lnTo>
                <a:lnTo>
                  <a:pt x="1504188" y="1871472"/>
                </a:lnTo>
                <a:lnTo>
                  <a:pt x="1504188" y="1880417"/>
                </a:lnTo>
                <a:lnTo>
                  <a:pt x="1594104" y="1857756"/>
                </a:lnTo>
                <a:lnTo>
                  <a:pt x="1596390" y="1857756"/>
                </a:lnTo>
                <a:lnTo>
                  <a:pt x="1597914" y="1854708"/>
                </a:lnTo>
                <a:close/>
              </a:path>
              <a:path w="1645920" h="1881504">
                <a:moveTo>
                  <a:pt x="1514017" y="1868062"/>
                </a:moveTo>
                <a:lnTo>
                  <a:pt x="1506474" y="1869948"/>
                </a:lnTo>
                <a:lnTo>
                  <a:pt x="1511808" y="1876044"/>
                </a:lnTo>
                <a:lnTo>
                  <a:pt x="1514017" y="1868062"/>
                </a:lnTo>
                <a:close/>
              </a:path>
              <a:path w="1645920" h="1881504">
                <a:moveTo>
                  <a:pt x="1523619" y="1865661"/>
                </a:moveTo>
                <a:lnTo>
                  <a:pt x="1514017" y="1868062"/>
                </a:lnTo>
                <a:lnTo>
                  <a:pt x="1511808" y="1876044"/>
                </a:lnTo>
                <a:lnTo>
                  <a:pt x="1506474" y="1869948"/>
                </a:lnTo>
                <a:lnTo>
                  <a:pt x="1506474" y="1874043"/>
                </a:lnTo>
                <a:lnTo>
                  <a:pt x="1510284" y="1878330"/>
                </a:lnTo>
                <a:lnTo>
                  <a:pt x="1523619" y="1865661"/>
                </a:lnTo>
                <a:close/>
              </a:path>
              <a:path w="1645920" h="1881504">
                <a:moveTo>
                  <a:pt x="1530858" y="1857756"/>
                </a:moveTo>
                <a:lnTo>
                  <a:pt x="1523238" y="1851660"/>
                </a:lnTo>
                <a:lnTo>
                  <a:pt x="1518666" y="1856994"/>
                </a:lnTo>
                <a:lnTo>
                  <a:pt x="1516474" y="1859185"/>
                </a:lnTo>
                <a:lnTo>
                  <a:pt x="1514017" y="1868062"/>
                </a:lnTo>
                <a:lnTo>
                  <a:pt x="1523619" y="1865661"/>
                </a:lnTo>
                <a:lnTo>
                  <a:pt x="1525524" y="1863852"/>
                </a:lnTo>
                <a:lnTo>
                  <a:pt x="1530858" y="1857756"/>
                </a:lnTo>
                <a:close/>
              </a:path>
              <a:path w="1645920" h="1881504">
                <a:moveTo>
                  <a:pt x="1590294" y="1770888"/>
                </a:moveTo>
                <a:lnTo>
                  <a:pt x="1581912" y="1766316"/>
                </a:lnTo>
                <a:lnTo>
                  <a:pt x="1571244" y="1786128"/>
                </a:lnTo>
                <a:lnTo>
                  <a:pt x="1555242" y="1811274"/>
                </a:lnTo>
                <a:lnTo>
                  <a:pt x="1541526" y="1830324"/>
                </a:lnTo>
                <a:lnTo>
                  <a:pt x="1549146" y="1835658"/>
                </a:lnTo>
                <a:lnTo>
                  <a:pt x="1563624" y="1816608"/>
                </a:lnTo>
                <a:lnTo>
                  <a:pt x="1579626" y="1790700"/>
                </a:lnTo>
                <a:lnTo>
                  <a:pt x="1590294" y="177088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2689860" y="3105911"/>
            <a:ext cx="203835" cy="243840"/>
          </a:xfrm>
          <a:custGeom>
            <a:avLst/>
            <a:gdLst/>
            <a:ahLst/>
            <a:cxnLst/>
            <a:rect l="l" t="t" r="r" b="b"/>
            <a:pathLst>
              <a:path w="203835" h="243839">
                <a:moveTo>
                  <a:pt x="44762" y="182153"/>
                </a:moveTo>
                <a:lnTo>
                  <a:pt x="19049" y="160782"/>
                </a:lnTo>
                <a:lnTo>
                  <a:pt x="0" y="243840"/>
                </a:lnTo>
                <a:lnTo>
                  <a:pt x="36575" y="227703"/>
                </a:lnTo>
                <a:lnTo>
                  <a:pt x="36575" y="192024"/>
                </a:lnTo>
                <a:lnTo>
                  <a:pt x="44762" y="182153"/>
                </a:lnTo>
                <a:close/>
              </a:path>
              <a:path w="203835" h="243839">
                <a:moveTo>
                  <a:pt x="52265" y="188389"/>
                </a:moveTo>
                <a:lnTo>
                  <a:pt x="44762" y="182153"/>
                </a:lnTo>
                <a:lnTo>
                  <a:pt x="36575" y="192024"/>
                </a:lnTo>
                <a:lnTo>
                  <a:pt x="44195" y="198120"/>
                </a:lnTo>
                <a:lnTo>
                  <a:pt x="52265" y="188389"/>
                </a:lnTo>
                <a:close/>
              </a:path>
              <a:path w="203835" h="243839">
                <a:moveTo>
                  <a:pt x="77723" y="209550"/>
                </a:moveTo>
                <a:lnTo>
                  <a:pt x="52265" y="188389"/>
                </a:lnTo>
                <a:lnTo>
                  <a:pt x="44195" y="198120"/>
                </a:lnTo>
                <a:lnTo>
                  <a:pt x="36575" y="192024"/>
                </a:lnTo>
                <a:lnTo>
                  <a:pt x="36575" y="227703"/>
                </a:lnTo>
                <a:lnTo>
                  <a:pt x="77723" y="209550"/>
                </a:lnTo>
                <a:close/>
              </a:path>
              <a:path w="203835" h="243839">
                <a:moveTo>
                  <a:pt x="203453" y="6095"/>
                </a:moveTo>
                <a:lnTo>
                  <a:pt x="195833" y="0"/>
                </a:lnTo>
                <a:lnTo>
                  <a:pt x="44762" y="182153"/>
                </a:lnTo>
                <a:lnTo>
                  <a:pt x="52265" y="188389"/>
                </a:lnTo>
                <a:lnTo>
                  <a:pt x="203453" y="609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 txBox="1"/>
          <p:nvPr/>
        </p:nvSpPr>
        <p:spPr>
          <a:xfrm>
            <a:off x="2193289" y="2925317"/>
            <a:ext cx="130810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0000FF"/>
                </a:solidFill>
                <a:latin typeface="Arial"/>
                <a:cs typeface="Arial"/>
              </a:rPr>
              <a:t>Z = </a:t>
            </a:r>
            <a:r>
              <a:rPr sz="1200" spc="-5" dirty="0">
                <a:solidFill>
                  <a:srgbClr val="0000FF"/>
                </a:solidFill>
                <a:latin typeface="Arial"/>
                <a:cs typeface="Arial"/>
              </a:rPr>
              <a:t>Pressure</a:t>
            </a:r>
            <a:r>
              <a:rPr sz="1200" spc="-9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00FF"/>
                </a:solidFill>
                <a:latin typeface="Arial"/>
                <a:cs typeface="Arial"/>
              </a:rPr>
              <a:t>Head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3" name="object 323"/>
          <p:cNvSpPr/>
          <p:nvPr/>
        </p:nvSpPr>
        <p:spPr>
          <a:xfrm>
            <a:off x="2731770" y="4585715"/>
            <a:ext cx="530860" cy="250825"/>
          </a:xfrm>
          <a:custGeom>
            <a:avLst/>
            <a:gdLst/>
            <a:ahLst/>
            <a:cxnLst/>
            <a:rect l="l" t="t" r="r" b="b"/>
            <a:pathLst>
              <a:path w="530860" h="250825">
                <a:moveTo>
                  <a:pt x="67369" y="211754"/>
                </a:moveTo>
                <a:lnTo>
                  <a:pt x="53340" y="181356"/>
                </a:lnTo>
                <a:lnTo>
                  <a:pt x="0" y="247650"/>
                </a:lnTo>
                <a:lnTo>
                  <a:pt x="55626" y="249636"/>
                </a:lnTo>
                <a:lnTo>
                  <a:pt x="55626" y="217170"/>
                </a:lnTo>
                <a:lnTo>
                  <a:pt x="67369" y="211754"/>
                </a:lnTo>
                <a:close/>
              </a:path>
              <a:path w="530860" h="250825">
                <a:moveTo>
                  <a:pt x="71235" y="220129"/>
                </a:moveTo>
                <a:lnTo>
                  <a:pt x="67369" y="211754"/>
                </a:lnTo>
                <a:lnTo>
                  <a:pt x="55626" y="217170"/>
                </a:lnTo>
                <a:lnTo>
                  <a:pt x="59436" y="225552"/>
                </a:lnTo>
                <a:lnTo>
                  <a:pt x="71235" y="220129"/>
                </a:lnTo>
                <a:close/>
              </a:path>
              <a:path w="530860" h="250825">
                <a:moveTo>
                  <a:pt x="85344" y="250698"/>
                </a:moveTo>
                <a:lnTo>
                  <a:pt x="71235" y="220129"/>
                </a:lnTo>
                <a:lnTo>
                  <a:pt x="59436" y="225552"/>
                </a:lnTo>
                <a:lnTo>
                  <a:pt x="55626" y="217170"/>
                </a:lnTo>
                <a:lnTo>
                  <a:pt x="55626" y="249636"/>
                </a:lnTo>
                <a:lnTo>
                  <a:pt x="85344" y="250698"/>
                </a:lnTo>
                <a:close/>
              </a:path>
              <a:path w="530860" h="250825">
                <a:moveTo>
                  <a:pt x="530352" y="9144"/>
                </a:moveTo>
                <a:lnTo>
                  <a:pt x="526542" y="0"/>
                </a:lnTo>
                <a:lnTo>
                  <a:pt x="67369" y="211754"/>
                </a:lnTo>
                <a:lnTo>
                  <a:pt x="71235" y="220129"/>
                </a:lnTo>
                <a:lnTo>
                  <a:pt x="530352" y="9144"/>
                </a:lnTo>
                <a:close/>
              </a:path>
            </a:pathLst>
          </a:custGeom>
          <a:solidFill>
            <a:srgbClr val="216E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4574666" y="3777234"/>
            <a:ext cx="0" cy="1591310"/>
          </a:xfrm>
          <a:custGeom>
            <a:avLst/>
            <a:gdLst/>
            <a:ahLst/>
            <a:cxnLst/>
            <a:rect l="l" t="t" r="r" b="b"/>
            <a:pathLst>
              <a:path h="1591310">
                <a:moveTo>
                  <a:pt x="0" y="0"/>
                </a:moveTo>
                <a:lnTo>
                  <a:pt x="0" y="1591056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4631816" y="3768090"/>
            <a:ext cx="0" cy="1590675"/>
          </a:xfrm>
          <a:custGeom>
            <a:avLst/>
            <a:gdLst/>
            <a:ahLst/>
            <a:cxnLst/>
            <a:rect l="l" t="t" r="r" b="b"/>
            <a:pathLst>
              <a:path h="1590675">
                <a:moveTo>
                  <a:pt x="0" y="0"/>
                </a:moveTo>
                <a:lnTo>
                  <a:pt x="0" y="1590293"/>
                </a:lnTo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4600955" y="4231385"/>
            <a:ext cx="0" cy="1156335"/>
          </a:xfrm>
          <a:custGeom>
            <a:avLst/>
            <a:gdLst/>
            <a:ahLst/>
            <a:cxnLst/>
            <a:rect l="l" t="t" r="r" b="b"/>
            <a:pathLst>
              <a:path h="1156335">
                <a:moveTo>
                  <a:pt x="0" y="0"/>
                </a:moveTo>
                <a:lnTo>
                  <a:pt x="0" y="1155953"/>
                </a:lnTo>
              </a:path>
            </a:pathLst>
          </a:custGeom>
          <a:ln w="518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4500371" y="5459729"/>
            <a:ext cx="361315" cy="379095"/>
          </a:xfrm>
          <a:custGeom>
            <a:avLst/>
            <a:gdLst/>
            <a:ahLst/>
            <a:cxnLst/>
            <a:rect l="l" t="t" r="r" b="b"/>
            <a:pathLst>
              <a:path w="361314" h="379095">
                <a:moveTo>
                  <a:pt x="361188" y="378713"/>
                </a:moveTo>
                <a:lnTo>
                  <a:pt x="361188" y="0"/>
                </a:lnTo>
                <a:lnTo>
                  <a:pt x="0" y="0"/>
                </a:lnTo>
                <a:lnTo>
                  <a:pt x="0" y="378713"/>
                </a:lnTo>
                <a:lnTo>
                  <a:pt x="5333" y="378713"/>
                </a:lnTo>
                <a:lnTo>
                  <a:pt x="5333" y="9143"/>
                </a:lnTo>
                <a:lnTo>
                  <a:pt x="9905" y="4571"/>
                </a:lnTo>
                <a:lnTo>
                  <a:pt x="9905" y="9143"/>
                </a:lnTo>
                <a:lnTo>
                  <a:pt x="351281" y="9143"/>
                </a:lnTo>
                <a:lnTo>
                  <a:pt x="351281" y="4571"/>
                </a:lnTo>
                <a:lnTo>
                  <a:pt x="356615" y="9143"/>
                </a:lnTo>
                <a:lnTo>
                  <a:pt x="356615" y="378713"/>
                </a:lnTo>
                <a:lnTo>
                  <a:pt x="361188" y="378713"/>
                </a:lnTo>
                <a:close/>
              </a:path>
              <a:path w="361314" h="379095">
                <a:moveTo>
                  <a:pt x="9905" y="9143"/>
                </a:moveTo>
                <a:lnTo>
                  <a:pt x="9905" y="4571"/>
                </a:lnTo>
                <a:lnTo>
                  <a:pt x="5333" y="9143"/>
                </a:lnTo>
                <a:lnTo>
                  <a:pt x="9905" y="9143"/>
                </a:lnTo>
                <a:close/>
              </a:path>
              <a:path w="361314" h="379095">
                <a:moveTo>
                  <a:pt x="9905" y="368807"/>
                </a:moveTo>
                <a:lnTo>
                  <a:pt x="9905" y="9143"/>
                </a:lnTo>
                <a:lnTo>
                  <a:pt x="5333" y="9143"/>
                </a:lnTo>
                <a:lnTo>
                  <a:pt x="5333" y="368807"/>
                </a:lnTo>
                <a:lnTo>
                  <a:pt x="9905" y="368807"/>
                </a:lnTo>
                <a:close/>
              </a:path>
              <a:path w="361314" h="379095">
                <a:moveTo>
                  <a:pt x="356615" y="368807"/>
                </a:moveTo>
                <a:lnTo>
                  <a:pt x="5333" y="368807"/>
                </a:lnTo>
                <a:lnTo>
                  <a:pt x="9905" y="374141"/>
                </a:lnTo>
                <a:lnTo>
                  <a:pt x="9905" y="378713"/>
                </a:lnTo>
                <a:lnTo>
                  <a:pt x="351281" y="378713"/>
                </a:lnTo>
                <a:lnTo>
                  <a:pt x="351281" y="374141"/>
                </a:lnTo>
                <a:lnTo>
                  <a:pt x="356615" y="368807"/>
                </a:lnTo>
                <a:close/>
              </a:path>
              <a:path w="361314" h="379095">
                <a:moveTo>
                  <a:pt x="9905" y="378713"/>
                </a:moveTo>
                <a:lnTo>
                  <a:pt x="9905" y="374141"/>
                </a:lnTo>
                <a:lnTo>
                  <a:pt x="5333" y="368807"/>
                </a:lnTo>
                <a:lnTo>
                  <a:pt x="5333" y="378713"/>
                </a:lnTo>
                <a:lnTo>
                  <a:pt x="9905" y="378713"/>
                </a:lnTo>
                <a:close/>
              </a:path>
              <a:path w="361314" h="379095">
                <a:moveTo>
                  <a:pt x="356615" y="9143"/>
                </a:moveTo>
                <a:lnTo>
                  <a:pt x="351281" y="4571"/>
                </a:lnTo>
                <a:lnTo>
                  <a:pt x="351281" y="9143"/>
                </a:lnTo>
                <a:lnTo>
                  <a:pt x="356615" y="9143"/>
                </a:lnTo>
                <a:close/>
              </a:path>
              <a:path w="361314" h="379095">
                <a:moveTo>
                  <a:pt x="356615" y="368807"/>
                </a:moveTo>
                <a:lnTo>
                  <a:pt x="356615" y="9143"/>
                </a:lnTo>
                <a:lnTo>
                  <a:pt x="351281" y="9143"/>
                </a:lnTo>
                <a:lnTo>
                  <a:pt x="351281" y="368807"/>
                </a:lnTo>
                <a:lnTo>
                  <a:pt x="356615" y="368807"/>
                </a:lnTo>
                <a:close/>
              </a:path>
              <a:path w="361314" h="379095">
                <a:moveTo>
                  <a:pt x="356615" y="378713"/>
                </a:moveTo>
                <a:lnTo>
                  <a:pt x="356615" y="368807"/>
                </a:lnTo>
                <a:lnTo>
                  <a:pt x="351281" y="374141"/>
                </a:lnTo>
                <a:lnTo>
                  <a:pt x="351281" y="378713"/>
                </a:lnTo>
                <a:lnTo>
                  <a:pt x="356615" y="37871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 txBox="1"/>
          <p:nvPr/>
        </p:nvSpPr>
        <p:spPr>
          <a:xfrm>
            <a:off x="4505705" y="5464302"/>
            <a:ext cx="351790" cy="36957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3937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1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9" name="object 329"/>
          <p:cNvSpPr/>
          <p:nvPr/>
        </p:nvSpPr>
        <p:spPr>
          <a:xfrm>
            <a:off x="4480559" y="5237855"/>
            <a:ext cx="228600" cy="227329"/>
          </a:xfrm>
          <a:custGeom>
            <a:avLst/>
            <a:gdLst/>
            <a:ahLst/>
            <a:cxnLst/>
            <a:rect l="l" t="t" r="r" b="b"/>
            <a:pathLst>
              <a:path w="228600" h="227329">
                <a:moveTo>
                  <a:pt x="228600" y="112908"/>
                </a:moveTo>
                <a:lnTo>
                  <a:pt x="227838" y="106812"/>
                </a:lnTo>
                <a:lnTo>
                  <a:pt x="227838" y="101478"/>
                </a:lnTo>
                <a:lnTo>
                  <a:pt x="215767" y="61206"/>
                </a:lnTo>
                <a:lnTo>
                  <a:pt x="193917" y="30862"/>
                </a:lnTo>
                <a:lnTo>
                  <a:pt x="165060" y="10507"/>
                </a:lnTo>
                <a:lnTo>
                  <a:pt x="131968" y="199"/>
                </a:lnTo>
                <a:lnTo>
                  <a:pt x="97412" y="0"/>
                </a:lnTo>
                <a:lnTo>
                  <a:pt x="64166" y="9968"/>
                </a:lnTo>
                <a:lnTo>
                  <a:pt x="35000" y="30164"/>
                </a:lnTo>
                <a:lnTo>
                  <a:pt x="12687" y="60647"/>
                </a:lnTo>
                <a:lnTo>
                  <a:pt x="0" y="101478"/>
                </a:lnTo>
                <a:lnTo>
                  <a:pt x="0" y="125100"/>
                </a:lnTo>
                <a:lnTo>
                  <a:pt x="2286" y="136530"/>
                </a:lnTo>
                <a:lnTo>
                  <a:pt x="9144" y="153087"/>
                </a:lnTo>
                <a:lnTo>
                  <a:pt x="9144" y="107574"/>
                </a:lnTo>
                <a:lnTo>
                  <a:pt x="9906" y="102240"/>
                </a:lnTo>
                <a:lnTo>
                  <a:pt x="21365" y="64444"/>
                </a:lnTo>
                <a:lnTo>
                  <a:pt x="42077" y="36398"/>
                </a:lnTo>
                <a:lnTo>
                  <a:pt x="69333" y="18036"/>
                </a:lnTo>
                <a:lnTo>
                  <a:pt x="100427" y="9294"/>
                </a:lnTo>
                <a:lnTo>
                  <a:pt x="132650" y="10105"/>
                </a:lnTo>
                <a:lnTo>
                  <a:pt x="163296" y="20404"/>
                </a:lnTo>
                <a:lnTo>
                  <a:pt x="189657" y="40126"/>
                </a:lnTo>
                <a:lnTo>
                  <a:pt x="209025" y="69204"/>
                </a:lnTo>
                <a:lnTo>
                  <a:pt x="218694" y="107574"/>
                </a:lnTo>
                <a:lnTo>
                  <a:pt x="218694" y="157582"/>
                </a:lnTo>
                <a:lnTo>
                  <a:pt x="220605" y="154294"/>
                </a:lnTo>
                <a:lnTo>
                  <a:pt x="228600" y="112908"/>
                </a:lnTo>
                <a:close/>
              </a:path>
              <a:path w="228600" h="227329">
                <a:moveTo>
                  <a:pt x="218694" y="157582"/>
                </a:moveTo>
                <a:lnTo>
                  <a:pt x="218694" y="118242"/>
                </a:lnTo>
                <a:lnTo>
                  <a:pt x="207955" y="159169"/>
                </a:lnTo>
                <a:lnTo>
                  <a:pt x="185941" y="189490"/>
                </a:lnTo>
                <a:lnTo>
                  <a:pt x="156121" y="208948"/>
                </a:lnTo>
                <a:lnTo>
                  <a:pt x="121967" y="217283"/>
                </a:lnTo>
                <a:lnTo>
                  <a:pt x="86950" y="214239"/>
                </a:lnTo>
                <a:lnTo>
                  <a:pt x="54541" y="199556"/>
                </a:lnTo>
                <a:lnTo>
                  <a:pt x="28210" y="172977"/>
                </a:lnTo>
                <a:lnTo>
                  <a:pt x="11430" y="134244"/>
                </a:lnTo>
                <a:lnTo>
                  <a:pt x="9144" y="118242"/>
                </a:lnTo>
                <a:lnTo>
                  <a:pt x="9144" y="153087"/>
                </a:lnTo>
                <a:lnTo>
                  <a:pt x="18397" y="175427"/>
                </a:lnTo>
                <a:lnTo>
                  <a:pt x="43314" y="203253"/>
                </a:lnTo>
                <a:lnTo>
                  <a:pt x="74230" y="220305"/>
                </a:lnTo>
                <a:lnTo>
                  <a:pt x="108339" y="226878"/>
                </a:lnTo>
                <a:lnTo>
                  <a:pt x="142837" y="223268"/>
                </a:lnTo>
                <a:lnTo>
                  <a:pt x="174918" y="209770"/>
                </a:lnTo>
                <a:lnTo>
                  <a:pt x="201776" y="186680"/>
                </a:lnTo>
                <a:lnTo>
                  <a:pt x="218694" y="1575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415539" y="6228455"/>
            <a:ext cx="228600" cy="227329"/>
          </a:xfrm>
          <a:custGeom>
            <a:avLst/>
            <a:gdLst/>
            <a:ahLst/>
            <a:cxnLst/>
            <a:rect l="l" t="t" r="r" b="b"/>
            <a:pathLst>
              <a:path w="228600" h="227329">
                <a:moveTo>
                  <a:pt x="228600" y="112908"/>
                </a:moveTo>
                <a:lnTo>
                  <a:pt x="227838" y="106812"/>
                </a:lnTo>
                <a:lnTo>
                  <a:pt x="227838" y="101478"/>
                </a:lnTo>
                <a:lnTo>
                  <a:pt x="215767" y="61206"/>
                </a:lnTo>
                <a:lnTo>
                  <a:pt x="193917" y="30862"/>
                </a:lnTo>
                <a:lnTo>
                  <a:pt x="165060" y="10507"/>
                </a:lnTo>
                <a:lnTo>
                  <a:pt x="131968" y="199"/>
                </a:lnTo>
                <a:lnTo>
                  <a:pt x="97412" y="0"/>
                </a:lnTo>
                <a:lnTo>
                  <a:pt x="64166" y="9968"/>
                </a:lnTo>
                <a:lnTo>
                  <a:pt x="35000" y="30164"/>
                </a:lnTo>
                <a:lnTo>
                  <a:pt x="12687" y="60647"/>
                </a:lnTo>
                <a:lnTo>
                  <a:pt x="0" y="101478"/>
                </a:lnTo>
                <a:lnTo>
                  <a:pt x="0" y="125100"/>
                </a:lnTo>
                <a:lnTo>
                  <a:pt x="2286" y="136530"/>
                </a:lnTo>
                <a:lnTo>
                  <a:pt x="9144" y="153087"/>
                </a:lnTo>
                <a:lnTo>
                  <a:pt x="9144" y="107574"/>
                </a:lnTo>
                <a:lnTo>
                  <a:pt x="9906" y="102240"/>
                </a:lnTo>
                <a:lnTo>
                  <a:pt x="21365" y="64444"/>
                </a:lnTo>
                <a:lnTo>
                  <a:pt x="42077" y="36398"/>
                </a:lnTo>
                <a:lnTo>
                  <a:pt x="69333" y="18036"/>
                </a:lnTo>
                <a:lnTo>
                  <a:pt x="100427" y="9294"/>
                </a:lnTo>
                <a:lnTo>
                  <a:pt x="132650" y="10105"/>
                </a:lnTo>
                <a:lnTo>
                  <a:pt x="163296" y="20404"/>
                </a:lnTo>
                <a:lnTo>
                  <a:pt x="189657" y="40126"/>
                </a:lnTo>
                <a:lnTo>
                  <a:pt x="209025" y="69204"/>
                </a:lnTo>
                <a:lnTo>
                  <a:pt x="218694" y="107574"/>
                </a:lnTo>
                <a:lnTo>
                  <a:pt x="218694" y="157582"/>
                </a:lnTo>
                <a:lnTo>
                  <a:pt x="220605" y="154294"/>
                </a:lnTo>
                <a:lnTo>
                  <a:pt x="228600" y="112908"/>
                </a:lnTo>
                <a:close/>
              </a:path>
              <a:path w="228600" h="227329">
                <a:moveTo>
                  <a:pt x="218694" y="157582"/>
                </a:moveTo>
                <a:lnTo>
                  <a:pt x="218694" y="118242"/>
                </a:lnTo>
                <a:lnTo>
                  <a:pt x="207955" y="159169"/>
                </a:lnTo>
                <a:lnTo>
                  <a:pt x="185941" y="189490"/>
                </a:lnTo>
                <a:lnTo>
                  <a:pt x="156121" y="208948"/>
                </a:lnTo>
                <a:lnTo>
                  <a:pt x="121967" y="217283"/>
                </a:lnTo>
                <a:lnTo>
                  <a:pt x="86950" y="214239"/>
                </a:lnTo>
                <a:lnTo>
                  <a:pt x="54541" y="199556"/>
                </a:lnTo>
                <a:lnTo>
                  <a:pt x="28210" y="172977"/>
                </a:lnTo>
                <a:lnTo>
                  <a:pt x="11430" y="134244"/>
                </a:lnTo>
                <a:lnTo>
                  <a:pt x="9144" y="118242"/>
                </a:lnTo>
                <a:lnTo>
                  <a:pt x="9144" y="153087"/>
                </a:lnTo>
                <a:lnTo>
                  <a:pt x="18397" y="175427"/>
                </a:lnTo>
                <a:lnTo>
                  <a:pt x="43314" y="203253"/>
                </a:lnTo>
                <a:lnTo>
                  <a:pt x="74230" y="220305"/>
                </a:lnTo>
                <a:lnTo>
                  <a:pt x="108339" y="226878"/>
                </a:lnTo>
                <a:lnTo>
                  <a:pt x="142837" y="223268"/>
                </a:lnTo>
                <a:lnTo>
                  <a:pt x="174918" y="209770"/>
                </a:lnTo>
                <a:lnTo>
                  <a:pt x="201776" y="186680"/>
                </a:lnTo>
                <a:lnTo>
                  <a:pt x="218694" y="1575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1159002" y="4747259"/>
            <a:ext cx="76200" cy="2263140"/>
          </a:xfrm>
          <a:custGeom>
            <a:avLst/>
            <a:gdLst/>
            <a:ahLst/>
            <a:cxnLst/>
            <a:rect l="l" t="t" r="r" b="b"/>
            <a:pathLst>
              <a:path w="76200" h="2263140">
                <a:moveTo>
                  <a:pt x="76199" y="76200"/>
                </a:moveTo>
                <a:lnTo>
                  <a:pt x="37337" y="0"/>
                </a:lnTo>
                <a:lnTo>
                  <a:pt x="0" y="76962"/>
                </a:lnTo>
                <a:lnTo>
                  <a:pt x="32765" y="76634"/>
                </a:lnTo>
                <a:lnTo>
                  <a:pt x="32765" y="64007"/>
                </a:lnTo>
                <a:lnTo>
                  <a:pt x="42671" y="64007"/>
                </a:lnTo>
                <a:lnTo>
                  <a:pt x="42693" y="76535"/>
                </a:lnTo>
                <a:lnTo>
                  <a:pt x="76199" y="76200"/>
                </a:lnTo>
                <a:close/>
              </a:path>
              <a:path w="76200" h="2263140">
                <a:moveTo>
                  <a:pt x="42693" y="76535"/>
                </a:moveTo>
                <a:lnTo>
                  <a:pt x="42671" y="64007"/>
                </a:lnTo>
                <a:lnTo>
                  <a:pt x="32765" y="64007"/>
                </a:lnTo>
                <a:lnTo>
                  <a:pt x="32787" y="76634"/>
                </a:lnTo>
                <a:lnTo>
                  <a:pt x="42693" y="76535"/>
                </a:lnTo>
                <a:close/>
              </a:path>
              <a:path w="76200" h="2263140">
                <a:moveTo>
                  <a:pt x="32787" y="76634"/>
                </a:moveTo>
                <a:lnTo>
                  <a:pt x="32765" y="64007"/>
                </a:lnTo>
                <a:lnTo>
                  <a:pt x="32765" y="76634"/>
                </a:lnTo>
                <a:close/>
              </a:path>
              <a:path w="76200" h="2263140">
                <a:moveTo>
                  <a:pt x="46482" y="2263140"/>
                </a:moveTo>
                <a:lnTo>
                  <a:pt x="42693" y="76535"/>
                </a:lnTo>
                <a:lnTo>
                  <a:pt x="32787" y="76634"/>
                </a:lnTo>
                <a:lnTo>
                  <a:pt x="36576" y="2263140"/>
                </a:lnTo>
                <a:lnTo>
                  <a:pt x="46482" y="22631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1691639" y="5798820"/>
            <a:ext cx="411480" cy="182880"/>
          </a:xfrm>
          <a:custGeom>
            <a:avLst/>
            <a:gdLst/>
            <a:ahLst/>
            <a:cxnLst/>
            <a:rect l="l" t="t" r="r" b="b"/>
            <a:pathLst>
              <a:path w="411480" h="182879">
                <a:moveTo>
                  <a:pt x="0" y="0"/>
                </a:moveTo>
                <a:lnTo>
                  <a:pt x="0" y="182879"/>
                </a:lnTo>
                <a:lnTo>
                  <a:pt x="411480" y="182879"/>
                </a:lnTo>
                <a:lnTo>
                  <a:pt x="4114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 txBox="1"/>
          <p:nvPr/>
        </p:nvSpPr>
        <p:spPr>
          <a:xfrm>
            <a:off x="1527302" y="5786628"/>
            <a:ext cx="13589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w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919988" y="5656326"/>
            <a:ext cx="130556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2125" algn="l"/>
              </a:tabLst>
            </a:pPr>
            <a:r>
              <a:rPr sz="1800" b="1" spc="-5" dirty="0">
                <a:latin typeface="Arial"/>
                <a:cs typeface="Arial"/>
              </a:rPr>
              <a:t>H	</a:t>
            </a:r>
            <a:r>
              <a:rPr sz="1800" spc="-5" dirty="0">
                <a:latin typeface="Arial"/>
                <a:cs typeface="Arial"/>
              </a:rPr>
              <a:t>d  </a:t>
            </a:r>
            <a:r>
              <a:rPr sz="1800" dirty="0">
                <a:latin typeface="Arial"/>
                <a:cs typeface="Arial"/>
              </a:rPr>
              <a:t>cos</a:t>
            </a:r>
            <a:r>
              <a:rPr sz="1800" spc="-229" dirty="0">
                <a:latin typeface="Arial"/>
                <a:cs typeface="Arial"/>
              </a:rPr>
              <a:t> </a:t>
            </a:r>
            <a:r>
              <a:rPr sz="1800" dirty="0">
                <a:latin typeface="Symbol"/>
                <a:cs typeface="Symbol"/>
              </a:rPr>
              <a:t>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335" name="object 335"/>
          <p:cNvSpPr/>
          <p:nvPr/>
        </p:nvSpPr>
        <p:spPr>
          <a:xfrm>
            <a:off x="5687567" y="2343911"/>
            <a:ext cx="67945" cy="142875"/>
          </a:xfrm>
          <a:custGeom>
            <a:avLst/>
            <a:gdLst/>
            <a:ahLst/>
            <a:cxnLst/>
            <a:rect l="l" t="t" r="r" b="b"/>
            <a:pathLst>
              <a:path w="67945" h="142875">
                <a:moveTo>
                  <a:pt x="67818" y="0"/>
                </a:moveTo>
                <a:lnTo>
                  <a:pt x="51816" y="2285"/>
                </a:lnTo>
                <a:lnTo>
                  <a:pt x="42362" y="12989"/>
                </a:lnTo>
                <a:lnTo>
                  <a:pt x="31051" y="23336"/>
                </a:lnTo>
                <a:lnTo>
                  <a:pt x="17740" y="33254"/>
                </a:lnTo>
                <a:lnTo>
                  <a:pt x="2285" y="42671"/>
                </a:lnTo>
                <a:lnTo>
                  <a:pt x="0" y="67055"/>
                </a:lnTo>
                <a:lnTo>
                  <a:pt x="5334" y="64769"/>
                </a:lnTo>
                <a:lnTo>
                  <a:pt x="12192" y="62483"/>
                </a:lnTo>
                <a:lnTo>
                  <a:pt x="25908" y="54863"/>
                </a:lnTo>
                <a:lnTo>
                  <a:pt x="32004" y="51053"/>
                </a:lnTo>
                <a:lnTo>
                  <a:pt x="37338" y="46481"/>
                </a:lnTo>
                <a:lnTo>
                  <a:pt x="37338" y="141361"/>
                </a:lnTo>
                <a:lnTo>
                  <a:pt x="54102" y="139445"/>
                </a:lnTo>
                <a:lnTo>
                  <a:pt x="67818" y="0"/>
                </a:lnTo>
                <a:close/>
              </a:path>
              <a:path w="67945" h="142875">
                <a:moveTo>
                  <a:pt x="37338" y="141361"/>
                </a:moveTo>
                <a:lnTo>
                  <a:pt x="37338" y="46481"/>
                </a:lnTo>
                <a:lnTo>
                  <a:pt x="27432" y="142493"/>
                </a:lnTo>
                <a:lnTo>
                  <a:pt x="37338" y="1413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 txBox="1"/>
          <p:nvPr/>
        </p:nvSpPr>
        <p:spPr>
          <a:xfrm>
            <a:off x="5286247" y="1463040"/>
            <a:ext cx="963294" cy="243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i="1" dirty="0">
                <a:latin typeface="Arial"/>
                <a:cs typeface="Arial"/>
              </a:rPr>
              <a:t>b = 1</a:t>
            </a:r>
            <a:r>
              <a:rPr sz="1500" b="1" i="1" spc="-105" dirty="0">
                <a:latin typeface="Arial"/>
                <a:cs typeface="Arial"/>
              </a:rPr>
              <a:t> </a:t>
            </a:r>
            <a:r>
              <a:rPr sz="1500" b="1" i="1" spc="-5" dirty="0">
                <a:latin typeface="Arial"/>
                <a:cs typeface="Arial"/>
              </a:rPr>
              <a:t>cosβ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480" y="495300"/>
            <a:ext cx="1670050" cy="2211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u="heavy" spc="-5" dirty="0">
                <a:latin typeface="Times New Roman"/>
                <a:cs typeface="Times New Roman"/>
              </a:rPr>
              <a:t>Solved</a:t>
            </a:r>
            <a:r>
              <a:rPr sz="1800" b="1" u="heavy" spc="-90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latin typeface="Times New Roman"/>
                <a:cs typeface="Times New Roman"/>
              </a:rPr>
              <a:t>Example</a:t>
            </a:r>
            <a:r>
              <a:rPr sz="1800" b="1" spc="-5" dirty="0">
                <a:latin typeface="Times New Roman"/>
                <a:cs typeface="Times New Roman"/>
              </a:rPr>
              <a:t>:  </a:t>
            </a:r>
            <a:r>
              <a:rPr sz="1800" b="1" u="heavy" spc="-5" dirty="0">
                <a:latin typeface="Times New Roman"/>
                <a:cs typeface="Times New Roman"/>
              </a:rPr>
              <a:t>Given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Symbol"/>
                <a:cs typeface="Symbol"/>
              </a:rPr>
              <a:t>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25" dirty="0">
                <a:latin typeface="Times New Roman"/>
                <a:cs typeface="Times New Roman"/>
              </a:rPr>
              <a:t>112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pcf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55"/>
              </a:lnSpc>
            </a:pPr>
            <a:r>
              <a:rPr sz="1800" dirty="0">
                <a:latin typeface="Symbol"/>
                <a:cs typeface="Symbol"/>
              </a:rPr>
              <a:t>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55</a:t>
            </a:r>
            <a:r>
              <a:rPr sz="1800" spc="-7" baseline="25462" dirty="0">
                <a:latin typeface="Times New Roman"/>
                <a:cs typeface="Times New Roman"/>
              </a:rPr>
              <a:t>o</a:t>
            </a:r>
            <a:endParaRPr sz="1800" baseline="25462">
              <a:latin typeface="Times New Roman"/>
              <a:cs typeface="Times New Roman"/>
            </a:endParaRPr>
          </a:p>
          <a:p>
            <a:pPr marL="12700">
              <a:lnSpc>
                <a:spcPts val="2155"/>
              </a:lnSpc>
            </a:pPr>
            <a:r>
              <a:rPr sz="1800" spc="-5" dirty="0">
                <a:latin typeface="Symbol"/>
                <a:cs typeface="Symbol"/>
              </a:rPr>
              <a:t></a:t>
            </a:r>
            <a:r>
              <a:rPr sz="1800" spc="-5" dirty="0">
                <a:latin typeface="Times New Roman"/>
                <a:cs typeface="Times New Roman"/>
              </a:rPr>
              <a:t>=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26</a:t>
            </a:r>
            <a:r>
              <a:rPr sz="1800" spc="-7" baseline="25462" dirty="0">
                <a:latin typeface="Times New Roman"/>
                <a:cs typeface="Times New Roman"/>
              </a:rPr>
              <a:t>o</a:t>
            </a:r>
            <a:endParaRPr sz="1800" baseline="25462">
              <a:latin typeface="Times New Roman"/>
              <a:cs typeface="Times New Roman"/>
            </a:endParaRPr>
          </a:p>
          <a:p>
            <a:pPr marL="12700">
              <a:lnSpc>
                <a:spcPts val="2155"/>
              </a:lnSpc>
              <a:spcBef>
                <a:spcPts val="5"/>
              </a:spcBef>
            </a:pPr>
            <a:r>
              <a:rPr sz="1800" dirty="0">
                <a:latin typeface="Symbol"/>
                <a:cs typeface="Symbol"/>
              </a:rPr>
              <a:t></a:t>
            </a:r>
            <a:r>
              <a:rPr sz="1800" dirty="0">
                <a:latin typeface="Times New Roman"/>
                <a:cs typeface="Times New Roman"/>
              </a:rPr>
              <a:t> =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35</a:t>
            </a:r>
            <a:r>
              <a:rPr sz="1800" spc="-7" baseline="25462" dirty="0">
                <a:latin typeface="Times New Roman"/>
                <a:cs typeface="Times New Roman"/>
              </a:rPr>
              <a:t>o</a:t>
            </a:r>
            <a:endParaRPr sz="1800" baseline="25462">
              <a:latin typeface="Times New Roman"/>
              <a:cs typeface="Times New Roman"/>
            </a:endParaRPr>
          </a:p>
          <a:p>
            <a:pPr marL="12700" marR="612775">
              <a:lnSpc>
                <a:spcPts val="2160"/>
              </a:lnSpc>
              <a:spcBef>
                <a:spcPts val="70"/>
              </a:spcBef>
            </a:pPr>
            <a:r>
              <a:rPr sz="1800" i="1" dirty="0">
                <a:latin typeface="Times New Roman"/>
                <a:cs typeface="Times New Roman"/>
              </a:rPr>
              <a:t>c = </a:t>
            </a:r>
            <a:r>
              <a:rPr sz="1800" i="1" spc="-5" dirty="0">
                <a:latin typeface="Times New Roman"/>
                <a:cs typeface="Times New Roman"/>
              </a:rPr>
              <a:t>520</a:t>
            </a:r>
            <a:r>
              <a:rPr sz="1800" i="1" spc="-9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psf  </a:t>
            </a:r>
            <a:r>
              <a:rPr sz="1800" i="1" spc="-5" dirty="0">
                <a:latin typeface="Times New Roman"/>
                <a:cs typeface="Times New Roman"/>
              </a:rPr>
              <a:t>H </a:t>
            </a:r>
            <a:r>
              <a:rPr sz="1800" i="1" dirty="0">
                <a:latin typeface="Times New Roman"/>
                <a:cs typeface="Times New Roman"/>
              </a:rPr>
              <a:t>=</a:t>
            </a:r>
            <a:r>
              <a:rPr sz="1800" i="1" spc="-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8’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5480" y="2964179"/>
            <a:ext cx="1204595" cy="565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5" dirty="0">
                <a:latin typeface="Times New Roman"/>
                <a:cs typeface="Times New Roman"/>
              </a:rPr>
              <a:t>Find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i="1" spc="-65" dirty="0">
                <a:solidFill>
                  <a:srgbClr val="C00000"/>
                </a:solidFill>
                <a:latin typeface="Times New Roman"/>
                <a:cs typeface="Times New Roman"/>
              </a:rPr>
              <a:t>F.S. </a:t>
            </a:r>
            <a:r>
              <a:rPr sz="1800" i="1" dirty="0">
                <a:solidFill>
                  <a:srgbClr val="C00000"/>
                </a:solidFill>
                <a:latin typeface="Times New Roman"/>
                <a:cs typeface="Times New Roman"/>
              </a:rPr>
              <a:t>=</a:t>
            </a:r>
            <a:r>
              <a:rPr sz="1800" i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?????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5480" y="3787140"/>
            <a:ext cx="4338955" cy="536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u="heavy" spc="-5" dirty="0">
                <a:latin typeface="Times New Roman"/>
                <a:cs typeface="Times New Roman"/>
              </a:rPr>
              <a:t>Solution</a:t>
            </a:r>
            <a:r>
              <a:rPr sz="1800" b="1" u="heavy" spc="-105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latin typeface="Times New Roman"/>
                <a:cs typeface="Times New Roman"/>
              </a:rPr>
              <a:t>2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Since we </a:t>
            </a:r>
            <a:r>
              <a:rPr sz="1400" spc="-10" dirty="0">
                <a:latin typeface="Times New Roman"/>
                <a:cs typeface="Times New Roman"/>
              </a:rPr>
              <a:t>don’t </a:t>
            </a:r>
            <a:r>
              <a:rPr sz="1400" spc="-5" dirty="0">
                <a:latin typeface="Times New Roman"/>
                <a:cs typeface="Times New Roman"/>
              </a:rPr>
              <a:t>know the </a:t>
            </a:r>
            <a:r>
              <a:rPr sz="1400" spc="-40" dirty="0">
                <a:latin typeface="Times New Roman"/>
                <a:cs typeface="Times New Roman"/>
              </a:rPr>
              <a:t>F.S </a:t>
            </a:r>
            <a:r>
              <a:rPr sz="1400" spc="-5" dirty="0">
                <a:latin typeface="Times New Roman"/>
                <a:cs typeface="Times New Roman"/>
              </a:rPr>
              <a:t>of the slope </a:t>
            </a:r>
            <a:r>
              <a:rPr sz="1400" spc="-30" dirty="0">
                <a:latin typeface="Arial"/>
                <a:cs typeface="Arial"/>
              </a:rPr>
              <a:t>(F.S</a:t>
            </a:r>
            <a:r>
              <a:rPr sz="1350" spc="-44" baseline="-21604" dirty="0">
                <a:latin typeface="Arial"/>
                <a:cs typeface="Arial"/>
              </a:rPr>
              <a:t>c </a:t>
            </a:r>
            <a:r>
              <a:rPr sz="1400" spc="-5" dirty="0">
                <a:latin typeface="Arial"/>
                <a:cs typeface="Arial"/>
              </a:rPr>
              <a:t>= </a:t>
            </a:r>
            <a:r>
              <a:rPr sz="1400" spc="-30" dirty="0">
                <a:latin typeface="Arial"/>
                <a:cs typeface="Arial"/>
              </a:rPr>
              <a:t>F.S</a:t>
            </a:r>
            <a:r>
              <a:rPr sz="1350" spc="-44" baseline="-21604" dirty="0">
                <a:latin typeface="Symbol"/>
                <a:cs typeface="Symbol"/>
              </a:rPr>
              <a:t></a:t>
            </a:r>
            <a:r>
              <a:rPr sz="1400" spc="-30" dirty="0">
                <a:latin typeface="Arial"/>
                <a:cs typeface="Arial"/>
              </a:rPr>
              <a:t>),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5483" y="4489442"/>
            <a:ext cx="92392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1- First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Trial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5483" y="4754625"/>
            <a:ext cx="257683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69060" algn="l"/>
              </a:tabLst>
            </a:pPr>
            <a:r>
              <a:rPr sz="1400" spc="-5" dirty="0">
                <a:latin typeface="Times New Roman"/>
                <a:cs typeface="Times New Roman"/>
              </a:rPr>
              <a:t>Assume </a:t>
            </a:r>
            <a:r>
              <a:rPr sz="1400" spc="-40" dirty="0">
                <a:latin typeface="Times New Roman"/>
                <a:cs typeface="Times New Roman"/>
              </a:rPr>
              <a:t>F.S 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Arial"/>
                <a:cs typeface="Arial"/>
              </a:rPr>
              <a:t>= 1	…..  </a:t>
            </a:r>
            <a:r>
              <a:rPr sz="1400" spc="140" dirty="0">
                <a:latin typeface="Cambria"/>
                <a:cs typeface="Cambria"/>
              </a:rPr>
              <a:t>∅</a:t>
            </a:r>
            <a:r>
              <a:rPr sz="1500" spc="209" baseline="-16666" dirty="0">
                <a:latin typeface="Cambria"/>
                <a:cs typeface="Cambria"/>
              </a:rPr>
              <a:t>d</a:t>
            </a:r>
            <a:r>
              <a:rPr sz="1400" spc="140" dirty="0">
                <a:latin typeface="Cambria"/>
                <a:cs typeface="Cambria"/>
              </a:rPr>
              <a:t>=</a:t>
            </a:r>
            <a:r>
              <a:rPr sz="1400" spc="-85" dirty="0">
                <a:latin typeface="Cambria"/>
                <a:cs typeface="Cambria"/>
              </a:rPr>
              <a:t> </a:t>
            </a:r>
            <a:r>
              <a:rPr sz="1400" spc="90" dirty="0">
                <a:latin typeface="Cambria"/>
                <a:cs typeface="Cambria"/>
              </a:rPr>
              <a:t>𝑡𝑎𝑛</a:t>
            </a:r>
            <a:r>
              <a:rPr sz="1500" spc="135" baseline="27777" dirty="0">
                <a:latin typeface="Cambria"/>
                <a:cs typeface="Cambria"/>
              </a:rPr>
              <a:t>-1</a:t>
            </a:r>
            <a:endParaRPr sz="1500" baseline="27777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81171" y="4735829"/>
            <a:ext cx="447675" cy="292735"/>
          </a:xfrm>
          <a:custGeom>
            <a:avLst/>
            <a:gdLst/>
            <a:ahLst/>
            <a:cxnLst/>
            <a:rect l="l" t="t" r="r" b="b"/>
            <a:pathLst>
              <a:path w="447675" h="292735">
                <a:moveTo>
                  <a:pt x="447294" y="146304"/>
                </a:moveTo>
                <a:lnTo>
                  <a:pt x="442817" y="96488"/>
                </a:lnTo>
                <a:lnTo>
                  <a:pt x="429768" y="54102"/>
                </a:lnTo>
                <a:lnTo>
                  <a:pt x="409765" y="20764"/>
                </a:lnTo>
                <a:lnTo>
                  <a:pt x="384048" y="0"/>
                </a:lnTo>
                <a:lnTo>
                  <a:pt x="381000" y="6858"/>
                </a:lnTo>
                <a:lnTo>
                  <a:pt x="391858" y="15585"/>
                </a:lnTo>
                <a:lnTo>
                  <a:pt x="401574" y="26955"/>
                </a:lnTo>
                <a:lnTo>
                  <a:pt x="423136" y="77188"/>
                </a:lnTo>
                <a:lnTo>
                  <a:pt x="429684" y="121455"/>
                </a:lnTo>
                <a:lnTo>
                  <a:pt x="430530" y="146304"/>
                </a:lnTo>
                <a:lnTo>
                  <a:pt x="430530" y="236416"/>
                </a:lnTo>
                <a:lnTo>
                  <a:pt x="437328" y="217777"/>
                </a:lnTo>
                <a:lnTo>
                  <a:pt x="442817" y="195548"/>
                </a:lnTo>
                <a:lnTo>
                  <a:pt x="446162" y="171747"/>
                </a:lnTo>
                <a:lnTo>
                  <a:pt x="447294" y="146304"/>
                </a:lnTo>
                <a:close/>
              </a:path>
              <a:path w="447675" h="292735">
                <a:moveTo>
                  <a:pt x="430530" y="236416"/>
                </a:moveTo>
                <a:lnTo>
                  <a:pt x="430530" y="146304"/>
                </a:lnTo>
                <a:lnTo>
                  <a:pt x="429684" y="170711"/>
                </a:lnTo>
                <a:lnTo>
                  <a:pt x="427196" y="193547"/>
                </a:lnTo>
                <a:lnTo>
                  <a:pt x="417576" y="233934"/>
                </a:lnTo>
                <a:lnTo>
                  <a:pt x="391858" y="276903"/>
                </a:lnTo>
                <a:lnTo>
                  <a:pt x="381000" y="285750"/>
                </a:lnTo>
                <a:lnTo>
                  <a:pt x="384048" y="292608"/>
                </a:lnTo>
                <a:lnTo>
                  <a:pt x="397621" y="283618"/>
                </a:lnTo>
                <a:lnTo>
                  <a:pt x="409765" y="271557"/>
                </a:lnTo>
                <a:lnTo>
                  <a:pt x="420481" y="256496"/>
                </a:lnTo>
                <a:lnTo>
                  <a:pt x="429768" y="238506"/>
                </a:lnTo>
                <a:lnTo>
                  <a:pt x="430530" y="236416"/>
                </a:lnTo>
                <a:close/>
              </a:path>
              <a:path w="447675" h="292735">
                <a:moveTo>
                  <a:pt x="65532" y="6858"/>
                </a:moveTo>
                <a:lnTo>
                  <a:pt x="26050" y="35790"/>
                </a:lnTo>
                <a:lnTo>
                  <a:pt x="9322" y="74402"/>
                </a:lnTo>
                <a:lnTo>
                  <a:pt x="1012" y="120431"/>
                </a:lnTo>
                <a:lnTo>
                  <a:pt x="0" y="146304"/>
                </a:lnTo>
                <a:lnTo>
                  <a:pt x="1012" y="171747"/>
                </a:lnTo>
                <a:lnTo>
                  <a:pt x="4095" y="195548"/>
                </a:lnTo>
                <a:lnTo>
                  <a:pt x="9322" y="217777"/>
                </a:lnTo>
                <a:lnTo>
                  <a:pt x="16002" y="236383"/>
                </a:lnTo>
                <a:lnTo>
                  <a:pt x="16002" y="146304"/>
                </a:lnTo>
                <a:lnTo>
                  <a:pt x="16859" y="121455"/>
                </a:lnTo>
                <a:lnTo>
                  <a:pt x="23717" y="77188"/>
                </a:lnTo>
                <a:lnTo>
                  <a:pt x="36706" y="41040"/>
                </a:lnTo>
                <a:lnTo>
                  <a:pt x="54685" y="15585"/>
                </a:lnTo>
                <a:lnTo>
                  <a:pt x="65532" y="6858"/>
                </a:lnTo>
                <a:close/>
              </a:path>
              <a:path w="447675" h="292735">
                <a:moveTo>
                  <a:pt x="65532" y="285750"/>
                </a:moveTo>
                <a:lnTo>
                  <a:pt x="36385" y="250924"/>
                </a:lnTo>
                <a:lnTo>
                  <a:pt x="23395" y="214669"/>
                </a:lnTo>
                <a:lnTo>
                  <a:pt x="16847" y="170711"/>
                </a:lnTo>
                <a:lnTo>
                  <a:pt x="16002" y="146304"/>
                </a:lnTo>
                <a:lnTo>
                  <a:pt x="16002" y="236383"/>
                </a:lnTo>
                <a:lnTo>
                  <a:pt x="36766" y="271557"/>
                </a:lnTo>
                <a:lnTo>
                  <a:pt x="62484" y="292608"/>
                </a:lnTo>
                <a:lnTo>
                  <a:pt x="65532" y="285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340100" y="4701032"/>
            <a:ext cx="32829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85" dirty="0">
                <a:latin typeface="Cambria"/>
                <a:cs typeface="Cambria"/>
              </a:rPr>
              <a:t>tan∅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98017" y="4894577"/>
            <a:ext cx="2101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5" dirty="0">
                <a:latin typeface="Cambria"/>
                <a:cs typeface="Cambria"/>
              </a:rPr>
              <a:t>F</a:t>
            </a:r>
            <a:r>
              <a:rPr sz="1000" spc="30" dirty="0">
                <a:latin typeface="Cambria"/>
                <a:cs typeface="Cambria"/>
              </a:rPr>
              <a:t>.</a:t>
            </a:r>
            <a:r>
              <a:rPr sz="1000" spc="65" dirty="0">
                <a:latin typeface="Cambria"/>
                <a:cs typeface="Cambria"/>
              </a:rPr>
              <a:t>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53561" y="4881752"/>
            <a:ext cx="303530" cy="0"/>
          </a:xfrm>
          <a:custGeom>
            <a:avLst/>
            <a:gdLst/>
            <a:ahLst/>
            <a:cxnLst/>
            <a:rect l="l" t="t" r="r" b="b"/>
            <a:pathLst>
              <a:path w="303529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67428" y="4735829"/>
            <a:ext cx="516255" cy="292735"/>
          </a:xfrm>
          <a:custGeom>
            <a:avLst/>
            <a:gdLst/>
            <a:ahLst/>
            <a:cxnLst/>
            <a:rect l="l" t="t" r="r" b="b"/>
            <a:pathLst>
              <a:path w="516254" h="292735">
                <a:moveTo>
                  <a:pt x="515873" y="146304"/>
                </a:moveTo>
                <a:lnTo>
                  <a:pt x="511397" y="96488"/>
                </a:lnTo>
                <a:lnTo>
                  <a:pt x="498347" y="54102"/>
                </a:lnTo>
                <a:lnTo>
                  <a:pt x="478345" y="20764"/>
                </a:lnTo>
                <a:lnTo>
                  <a:pt x="452627" y="0"/>
                </a:lnTo>
                <a:lnTo>
                  <a:pt x="449579" y="6858"/>
                </a:lnTo>
                <a:lnTo>
                  <a:pt x="460438" y="15585"/>
                </a:lnTo>
                <a:lnTo>
                  <a:pt x="470153" y="26955"/>
                </a:lnTo>
                <a:lnTo>
                  <a:pt x="491716" y="77188"/>
                </a:lnTo>
                <a:lnTo>
                  <a:pt x="498264" y="121455"/>
                </a:lnTo>
                <a:lnTo>
                  <a:pt x="499109" y="146304"/>
                </a:lnTo>
                <a:lnTo>
                  <a:pt x="499109" y="236416"/>
                </a:lnTo>
                <a:lnTo>
                  <a:pt x="505908" y="217777"/>
                </a:lnTo>
                <a:lnTo>
                  <a:pt x="511397" y="195548"/>
                </a:lnTo>
                <a:lnTo>
                  <a:pt x="514742" y="171747"/>
                </a:lnTo>
                <a:lnTo>
                  <a:pt x="515873" y="146304"/>
                </a:lnTo>
                <a:close/>
              </a:path>
              <a:path w="516254" h="292735">
                <a:moveTo>
                  <a:pt x="499109" y="236416"/>
                </a:moveTo>
                <a:lnTo>
                  <a:pt x="499109" y="146304"/>
                </a:lnTo>
                <a:lnTo>
                  <a:pt x="498264" y="170711"/>
                </a:lnTo>
                <a:lnTo>
                  <a:pt x="495776" y="193547"/>
                </a:lnTo>
                <a:lnTo>
                  <a:pt x="486155" y="233934"/>
                </a:lnTo>
                <a:lnTo>
                  <a:pt x="460438" y="276903"/>
                </a:lnTo>
                <a:lnTo>
                  <a:pt x="449579" y="285750"/>
                </a:lnTo>
                <a:lnTo>
                  <a:pt x="452627" y="292608"/>
                </a:lnTo>
                <a:lnTo>
                  <a:pt x="466201" y="283618"/>
                </a:lnTo>
                <a:lnTo>
                  <a:pt x="478345" y="271557"/>
                </a:lnTo>
                <a:lnTo>
                  <a:pt x="489061" y="256496"/>
                </a:lnTo>
                <a:lnTo>
                  <a:pt x="498347" y="238506"/>
                </a:lnTo>
                <a:lnTo>
                  <a:pt x="499109" y="236416"/>
                </a:lnTo>
                <a:close/>
              </a:path>
              <a:path w="516254" h="292735">
                <a:moveTo>
                  <a:pt x="65531" y="6858"/>
                </a:moveTo>
                <a:lnTo>
                  <a:pt x="26050" y="35790"/>
                </a:lnTo>
                <a:lnTo>
                  <a:pt x="9322" y="74402"/>
                </a:lnTo>
                <a:lnTo>
                  <a:pt x="1012" y="120431"/>
                </a:lnTo>
                <a:lnTo>
                  <a:pt x="0" y="146304"/>
                </a:lnTo>
                <a:lnTo>
                  <a:pt x="1012" y="171747"/>
                </a:lnTo>
                <a:lnTo>
                  <a:pt x="4095" y="195548"/>
                </a:lnTo>
                <a:lnTo>
                  <a:pt x="9322" y="217777"/>
                </a:lnTo>
                <a:lnTo>
                  <a:pt x="16001" y="236383"/>
                </a:lnTo>
                <a:lnTo>
                  <a:pt x="16001" y="146304"/>
                </a:lnTo>
                <a:lnTo>
                  <a:pt x="16859" y="121455"/>
                </a:lnTo>
                <a:lnTo>
                  <a:pt x="23717" y="77188"/>
                </a:lnTo>
                <a:lnTo>
                  <a:pt x="36706" y="41040"/>
                </a:lnTo>
                <a:lnTo>
                  <a:pt x="54685" y="15585"/>
                </a:lnTo>
                <a:lnTo>
                  <a:pt x="65531" y="6858"/>
                </a:lnTo>
                <a:close/>
              </a:path>
              <a:path w="516254" h="292735">
                <a:moveTo>
                  <a:pt x="65531" y="285750"/>
                </a:moveTo>
                <a:lnTo>
                  <a:pt x="36385" y="250924"/>
                </a:lnTo>
                <a:lnTo>
                  <a:pt x="23395" y="214669"/>
                </a:lnTo>
                <a:lnTo>
                  <a:pt x="16847" y="170711"/>
                </a:lnTo>
                <a:lnTo>
                  <a:pt x="16001" y="146304"/>
                </a:lnTo>
                <a:lnTo>
                  <a:pt x="16001" y="236383"/>
                </a:lnTo>
                <a:lnTo>
                  <a:pt x="36766" y="271557"/>
                </a:lnTo>
                <a:lnTo>
                  <a:pt x="62483" y="292608"/>
                </a:lnTo>
                <a:lnTo>
                  <a:pt x="65531" y="285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626355" y="4701032"/>
            <a:ext cx="39687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80" dirty="0">
                <a:latin typeface="Cambria"/>
                <a:cs typeface="Cambria"/>
              </a:rPr>
              <a:t>tan26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74951" y="4894577"/>
            <a:ext cx="10096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35" dirty="0">
                <a:latin typeface="Cambria"/>
                <a:cs typeface="Cambria"/>
              </a:rPr>
              <a:t>1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39817" y="4881752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779773" y="4754626"/>
            <a:ext cx="187515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  <a:tab pos="1366520" algn="l"/>
              </a:tabLst>
            </a:pPr>
            <a:r>
              <a:rPr sz="1400" spc="265" dirty="0">
                <a:latin typeface="Cambria"/>
                <a:cs typeface="Cambria"/>
              </a:rPr>
              <a:t>=	</a:t>
            </a:r>
            <a:r>
              <a:rPr sz="1400" spc="85" dirty="0">
                <a:latin typeface="Cambria"/>
                <a:cs typeface="Cambria"/>
              </a:rPr>
              <a:t>𝑡𝑎𝑛</a:t>
            </a:r>
            <a:r>
              <a:rPr sz="1500" spc="127" baseline="27777" dirty="0">
                <a:latin typeface="Cambria"/>
                <a:cs typeface="Cambria"/>
              </a:rPr>
              <a:t>-1	</a:t>
            </a:r>
            <a:r>
              <a:rPr sz="1400" spc="265" dirty="0">
                <a:latin typeface="Cambria"/>
                <a:cs typeface="Cambria"/>
              </a:rPr>
              <a:t>=</a:t>
            </a:r>
            <a:r>
              <a:rPr sz="1400" spc="31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26</a:t>
            </a:r>
            <a:r>
              <a:rPr sz="1500" spc="22" baseline="27777" dirty="0">
                <a:latin typeface="Cambria"/>
                <a:cs typeface="Cambria"/>
              </a:rPr>
              <a:t>o</a:t>
            </a:r>
            <a:endParaRPr sz="1500" baseline="27777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5480" y="4861559"/>
            <a:ext cx="934719" cy="419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900" spc="15" dirty="0">
                <a:latin typeface="Symbol"/>
                <a:cs typeface="Symbol"/>
              </a:rPr>
              <a:t></a:t>
            </a:r>
            <a:endParaRPr sz="900">
              <a:latin typeface="Symbol"/>
              <a:cs typeface="Symbol"/>
            </a:endParaRPr>
          </a:p>
          <a:p>
            <a:pPr marR="64135" algn="r">
              <a:lnSpc>
                <a:spcPct val="10000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2- Find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F.S</a:t>
            </a:r>
            <a:r>
              <a:rPr sz="1350" spc="-44" baseline="-21604" dirty="0">
                <a:latin typeface="Arial"/>
                <a:cs typeface="Arial"/>
              </a:rPr>
              <a:t>c</a:t>
            </a:r>
            <a:endParaRPr sz="1350" baseline="-21604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5480" y="5507482"/>
            <a:ext cx="107314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𝑐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3204" y="5594857"/>
            <a:ext cx="1085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95" dirty="0">
                <a:latin typeface="Cambria"/>
                <a:cs typeface="Cambria"/>
              </a:rPr>
              <a:t>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083563" y="5634609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4">
                <a:moveTo>
                  <a:pt x="0" y="0"/>
                </a:moveTo>
                <a:lnTo>
                  <a:pt x="273557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23715" y="5415153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939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59910" y="5410961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056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23715" y="5854827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14525" y="5410961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056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23416" y="5415153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939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23416" y="5854827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12976" y="5418582"/>
            <a:ext cx="547370" cy="165100"/>
          </a:xfrm>
          <a:custGeom>
            <a:avLst/>
            <a:gdLst/>
            <a:ahLst/>
            <a:cxnLst/>
            <a:rect l="l" t="t" r="r" b="b"/>
            <a:pathLst>
              <a:path w="547369" h="165100">
                <a:moveTo>
                  <a:pt x="547116" y="82296"/>
                </a:moveTo>
                <a:lnTo>
                  <a:pt x="539400" y="40505"/>
                </a:lnTo>
                <a:lnTo>
                  <a:pt x="506396" y="4417"/>
                </a:lnTo>
                <a:lnTo>
                  <a:pt x="494538" y="0"/>
                </a:lnTo>
                <a:lnTo>
                  <a:pt x="492252" y="6858"/>
                </a:lnTo>
                <a:lnTo>
                  <a:pt x="501824" y="11013"/>
                </a:lnTo>
                <a:lnTo>
                  <a:pt x="509968" y="16668"/>
                </a:lnTo>
                <a:lnTo>
                  <a:pt x="529494" y="54578"/>
                </a:lnTo>
                <a:lnTo>
                  <a:pt x="531876" y="81534"/>
                </a:lnTo>
                <a:lnTo>
                  <a:pt x="531876" y="137646"/>
                </a:lnTo>
                <a:lnTo>
                  <a:pt x="533400" y="135636"/>
                </a:lnTo>
                <a:lnTo>
                  <a:pt x="539400" y="124086"/>
                </a:lnTo>
                <a:lnTo>
                  <a:pt x="543686" y="111252"/>
                </a:lnTo>
                <a:lnTo>
                  <a:pt x="546258" y="97274"/>
                </a:lnTo>
                <a:lnTo>
                  <a:pt x="547116" y="82296"/>
                </a:lnTo>
                <a:close/>
              </a:path>
              <a:path w="547369" h="165100">
                <a:moveTo>
                  <a:pt x="531876" y="137646"/>
                </a:moveTo>
                <a:lnTo>
                  <a:pt x="531876" y="81534"/>
                </a:lnTo>
                <a:lnTo>
                  <a:pt x="531292" y="95821"/>
                </a:lnTo>
                <a:lnTo>
                  <a:pt x="529494" y="108966"/>
                </a:lnTo>
                <a:lnTo>
                  <a:pt x="509968" y="147923"/>
                </a:lnTo>
                <a:lnTo>
                  <a:pt x="492252" y="157734"/>
                </a:lnTo>
                <a:lnTo>
                  <a:pt x="494538" y="164592"/>
                </a:lnTo>
                <a:lnTo>
                  <a:pt x="506396" y="160174"/>
                </a:lnTo>
                <a:lnTo>
                  <a:pt x="516826" y="153828"/>
                </a:lnTo>
                <a:lnTo>
                  <a:pt x="525827" y="145625"/>
                </a:lnTo>
                <a:lnTo>
                  <a:pt x="531876" y="137646"/>
                </a:lnTo>
                <a:close/>
              </a:path>
              <a:path w="547369" h="165100">
                <a:moveTo>
                  <a:pt x="54864" y="6858"/>
                </a:moveTo>
                <a:lnTo>
                  <a:pt x="52578" y="0"/>
                </a:lnTo>
                <a:lnTo>
                  <a:pt x="40719" y="4417"/>
                </a:lnTo>
                <a:lnTo>
                  <a:pt x="30289" y="10763"/>
                </a:lnTo>
                <a:lnTo>
                  <a:pt x="3429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9" y="111252"/>
                </a:lnTo>
                <a:lnTo>
                  <a:pt x="7715" y="124086"/>
                </a:lnTo>
                <a:lnTo>
                  <a:pt x="13715" y="135636"/>
                </a:lnTo>
                <a:lnTo>
                  <a:pt x="15239" y="137646"/>
                </a:lnTo>
                <a:lnTo>
                  <a:pt x="15239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4" y="6858"/>
                </a:lnTo>
                <a:close/>
              </a:path>
              <a:path w="547369" h="165100">
                <a:moveTo>
                  <a:pt x="54864" y="157734"/>
                </a:moveTo>
                <a:lnTo>
                  <a:pt x="24383" y="131826"/>
                </a:lnTo>
                <a:lnTo>
                  <a:pt x="15239" y="81534"/>
                </a:lnTo>
                <a:lnTo>
                  <a:pt x="15239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8" y="164592"/>
                </a:lnTo>
                <a:lnTo>
                  <a:pt x="54864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87222" y="5373363"/>
            <a:ext cx="1322070" cy="36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397" baseline="-41666" dirty="0">
                <a:latin typeface="Cambria"/>
                <a:cs typeface="Cambria"/>
              </a:rPr>
              <a:t>= </a:t>
            </a:r>
            <a:r>
              <a:rPr sz="1400" spc="-5" dirty="0">
                <a:latin typeface="Cambria"/>
                <a:cs typeface="Cambria"/>
              </a:rPr>
              <a:t>𝛾 𝐻  𝑠𝑖𝑛  𝛽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spc="-1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𝜃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91333" y="5418582"/>
            <a:ext cx="1512570" cy="165100"/>
          </a:xfrm>
          <a:custGeom>
            <a:avLst/>
            <a:gdLst/>
            <a:ahLst/>
            <a:cxnLst/>
            <a:rect l="l" t="t" r="r" b="b"/>
            <a:pathLst>
              <a:path w="1512570" h="165100">
                <a:moveTo>
                  <a:pt x="1512569" y="82296"/>
                </a:moveTo>
                <a:lnTo>
                  <a:pt x="1504854" y="40505"/>
                </a:lnTo>
                <a:lnTo>
                  <a:pt x="1471850" y="4417"/>
                </a:lnTo>
                <a:lnTo>
                  <a:pt x="1459991" y="0"/>
                </a:lnTo>
                <a:lnTo>
                  <a:pt x="1457705" y="6858"/>
                </a:lnTo>
                <a:lnTo>
                  <a:pt x="1467278" y="11013"/>
                </a:lnTo>
                <a:lnTo>
                  <a:pt x="1475422" y="16668"/>
                </a:lnTo>
                <a:lnTo>
                  <a:pt x="1494948" y="54578"/>
                </a:lnTo>
                <a:lnTo>
                  <a:pt x="1497329" y="81534"/>
                </a:lnTo>
                <a:lnTo>
                  <a:pt x="1497329" y="137646"/>
                </a:lnTo>
                <a:lnTo>
                  <a:pt x="1498853" y="135636"/>
                </a:lnTo>
                <a:lnTo>
                  <a:pt x="1504854" y="124086"/>
                </a:lnTo>
                <a:lnTo>
                  <a:pt x="1509140" y="111252"/>
                </a:lnTo>
                <a:lnTo>
                  <a:pt x="1511712" y="97274"/>
                </a:lnTo>
                <a:lnTo>
                  <a:pt x="1512569" y="82296"/>
                </a:lnTo>
                <a:close/>
              </a:path>
              <a:path w="1512570" h="165100">
                <a:moveTo>
                  <a:pt x="1497329" y="137646"/>
                </a:moveTo>
                <a:lnTo>
                  <a:pt x="1497329" y="81534"/>
                </a:lnTo>
                <a:lnTo>
                  <a:pt x="1496746" y="95821"/>
                </a:lnTo>
                <a:lnTo>
                  <a:pt x="1494948" y="108966"/>
                </a:lnTo>
                <a:lnTo>
                  <a:pt x="1475422" y="147923"/>
                </a:lnTo>
                <a:lnTo>
                  <a:pt x="1457705" y="157734"/>
                </a:lnTo>
                <a:lnTo>
                  <a:pt x="1459991" y="164592"/>
                </a:lnTo>
                <a:lnTo>
                  <a:pt x="1471850" y="160174"/>
                </a:lnTo>
                <a:lnTo>
                  <a:pt x="1482280" y="153828"/>
                </a:lnTo>
                <a:lnTo>
                  <a:pt x="1491281" y="145625"/>
                </a:lnTo>
                <a:lnTo>
                  <a:pt x="1497329" y="137646"/>
                </a:lnTo>
                <a:close/>
              </a:path>
              <a:path w="1512570" h="165100">
                <a:moveTo>
                  <a:pt x="54863" y="6858"/>
                </a:moveTo>
                <a:lnTo>
                  <a:pt x="52577" y="0"/>
                </a:lnTo>
                <a:lnTo>
                  <a:pt x="40719" y="4417"/>
                </a:lnTo>
                <a:lnTo>
                  <a:pt x="30289" y="10763"/>
                </a:lnTo>
                <a:lnTo>
                  <a:pt x="3428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8" y="111252"/>
                </a:lnTo>
                <a:lnTo>
                  <a:pt x="7715" y="124086"/>
                </a:lnTo>
                <a:lnTo>
                  <a:pt x="13715" y="135636"/>
                </a:lnTo>
                <a:lnTo>
                  <a:pt x="15239" y="137646"/>
                </a:lnTo>
                <a:lnTo>
                  <a:pt x="15239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3" y="6858"/>
                </a:lnTo>
                <a:close/>
              </a:path>
              <a:path w="1512570" h="165100">
                <a:moveTo>
                  <a:pt x="54863" y="157734"/>
                </a:moveTo>
                <a:lnTo>
                  <a:pt x="24383" y="131826"/>
                </a:lnTo>
                <a:lnTo>
                  <a:pt x="15239" y="81534"/>
                </a:lnTo>
                <a:lnTo>
                  <a:pt x="15239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7" y="164592"/>
                </a:lnTo>
                <a:lnTo>
                  <a:pt x="54863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336545" y="5373370"/>
            <a:ext cx="140970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𝑠𝑖𝑛𝜃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𝑐𝑜𝑠𝜃𝑡𝑎𝑛∅</a:t>
            </a:r>
            <a:r>
              <a:rPr sz="1500" spc="15" baseline="-16666" dirty="0">
                <a:latin typeface="Cambria"/>
                <a:cs typeface="Cambria"/>
              </a:rPr>
              <a:t>d</a:t>
            </a:r>
            <a:endParaRPr sz="1500" baseline="-16666">
              <a:latin typeface="Cambria"/>
              <a:cs typeface="Cambr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40939" y="5626354"/>
            <a:ext cx="38608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𝑆𝑖𝑛𝛽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54658" y="5634608"/>
            <a:ext cx="2364740" cy="0"/>
          </a:xfrm>
          <a:custGeom>
            <a:avLst/>
            <a:gdLst/>
            <a:ahLst/>
            <a:cxnLst/>
            <a:rect l="l" t="t" r="r" b="b"/>
            <a:pathLst>
              <a:path w="2364740">
                <a:moveTo>
                  <a:pt x="0" y="0"/>
                </a:moveTo>
                <a:lnTo>
                  <a:pt x="2364486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20134" y="5634609"/>
            <a:ext cx="574040" cy="0"/>
          </a:xfrm>
          <a:custGeom>
            <a:avLst/>
            <a:gdLst/>
            <a:ahLst/>
            <a:cxnLst/>
            <a:rect l="l" t="t" r="r" b="b"/>
            <a:pathLst>
              <a:path w="574039">
                <a:moveTo>
                  <a:pt x="0" y="0"/>
                </a:moveTo>
                <a:lnTo>
                  <a:pt x="573786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52181" y="5415153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940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88377" y="5410961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056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552181" y="5854827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50561" y="5410961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056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59452" y="5415153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939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59452" y="5854827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1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49773" y="5418582"/>
            <a:ext cx="721995" cy="165100"/>
          </a:xfrm>
          <a:custGeom>
            <a:avLst/>
            <a:gdLst/>
            <a:ahLst/>
            <a:cxnLst/>
            <a:rect l="l" t="t" r="r" b="b"/>
            <a:pathLst>
              <a:path w="721995" h="165100">
                <a:moveTo>
                  <a:pt x="721614" y="82296"/>
                </a:moveTo>
                <a:lnTo>
                  <a:pt x="713898" y="40505"/>
                </a:lnTo>
                <a:lnTo>
                  <a:pt x="680894" y="4417"/>
                </a:lnTo>
                <a:lnTo>
                  <a:pt x="669036" y="0"/>
                </a:lnTo>
                <a:lnTo>
                  <a:pt x="666750" y="6858"/>
                </a:lnTo>
                <a:lnTo>
                  <a:pt x="676322" y="11013"/>
                </a:lnTo>
                <a:lnTo>
                  <a:pt x="684466" y="16668"/>
                </a:lnTo>
                <a:lnTo>
                  <a:pt x="703992" y="54578"/>
                </a:lnTo>
                <a:lnTo>
                  <a:pt x="706374" y="81534"/>
                </a:lnTo>
                <a:lnTo>
                  <a:pt x="706374" y="137646"/>
                </a:lnTo>
                <a:lnTo>
                  <a:pt x="707898" y="135636"/>
                </a:lnTo>
                <a:lnTo>
                  <a:pt x="713898" y="124086"/>
                </a:lnTo>
                <a:lnTo>
                  <a:pt x="718185" y="111252"/>
                </a:lnTo>
                <a:lnTo>
                  <a:pt x="720756" y="97274"/>
                </a:lnTo>
                <a:lnTo>
                  <a:pt x="721614" y="82296"/>
                </a:lnTo>
                <a:close/>
              </a:path>
              <a:path w="721995" h="165100">
                <a:moveTo>
                  <a:pt x="706374" y="137646"/>
                </a:moveTo>
                <a:lnTo>
                  <a:pt x="706374" y="81534"/>
                </a:lnTo>
                <a:lnTo>
                  <a:pt x="705790" y="95821"/>
                </a:lnTo>
                <a:lnTo>
                  <a:pt x="703992" y="108966"/>
                </a:lnTo>
                <a:lnTo>
                  <a:pt x="684466" y="147923"/>
                </a:lnTo>
                <a:lnTo>
                  <a:pt x="666750" y="157734"/>
                </a:lnTo>
                <a:lnTo>
                  <a:pt x="669036" y="164592"/>
                </a:lnTo>
                <a:lnTo>
                  <a:pt x="680894" y="160174"/>
                </a:lnTo>
                <a:lnTo>
                  <a:pt x="691324" y="153828"/>
                </a:lnTo>
                <a:lnTo>
                  <a:pt x="700325" y="145625"/>
                </a:lnTo>
                <a:lnTo>
                  <a:pt x="706374" y="137646"/>
                </a:lnTo>
                <a:close/>
              </a:path>
              <a:path w="721995" h="165100">
                <a:moveTo>
                  <a:pt x="54864" y="6858"/>
                </a:moveTo>
                <a:lnTo>
                  <a:pt x="52578" y="0"/>
                </a:lnTo>
                <a:lnTo>
                  <a:pt x="40719" y="4417"/>
                </a:lnTo>
                <a:lnTo>
                  <a:pt x="30289" y="10763"/>
                </a:lnTo>
                <a:lnTo>
                  <a:pt x="3429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9" y="111252"/>
                </a:lnTo>
                <a:lnTo>
                  <a:pt x="7715" y="124086"/>
                </a:lnTo>
                <a:lnTo>
                  <a:pt x="13716" y="135636"/>
                </a:lnTo>
                <a:lnTo>
                  <a:pt x="15240" y="137646"/>
                </a:lnTo>
                <a:lnTo>
                  <a:pt x="15240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4" y="6858"/>
                </a:lnTo>
                <a:close/>
              </a:path>
              <a:path w="721995" h="165100">
                <a:moveTo>
                  <a:pt x="54864" y="157734"/>
                </a:moveTo>
                <a:lnTo>
                  <a:pt x="24384" y="131826"/>
                </a:lnTo>
                <a:lnTo>
                  <a:pt x="15240" y="81534"/>
                </a:lnTo>
                <a:lnTo>
                  <a:pt x="15240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8" y="164592"/>
                </a:lnTo>
                <a:lnTo>
                  <a:pt x="54864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803391" y="5418582"/>
            <a:ext cx="1729105" cy="165100"/>
          </a:xfrm>
          <a:custGeom>
            <a:avLst/>
            <a:gdLst/>
            <a:ahLst/>
            <a:cxnLst/>
            <a:rect l="l" t="t" r="r" b="b"/>
            <a:pathLst>
              <a:path w="1729104" h="165100">
                <a:moveTo>
                  <a:pt x="1728977" y="82296"/>
                </a:moveTo>
                <a:lnTo>
                  <a:pt x="1721262" y="40505"/>
                </a:lnTo>
                <a:lnTo>
                  <a:pt x="1688258" y="4417"/>
                </a:lnTo>
                <a:lnTo>
                  <a:pt x="1676400" y="0"/>
                </a:lnTo>
                <a:lnTo>
                  <a:pt x="1674114" y="6858"/>
                </a:lnTo>
                <a:lnTo>
                  <a:pt x="1683686" y="11013"/>
                </a:lnTo>
                <a:lnTo>
                  <a:pt x="1691830" y="16668"/>
                </a:lnTo>
                <a:lnTo>
                  <a:pt x="1711356" y="54578"/>
                </a:lnTo>
                <a:lnTo>
                  <a:pt x="1713738" y="81534"/>
                </a:lnTo>
                <a:lnTo>
                  <a:pt x="1713738" y="137646"/>
                </a:lnTo>
                <a:lnTo>
                  <a:pt x="1715262" y="135636"/>
                </a:lnTo>
                <a:lnTo>
                  <a:pt x="1721262" y="124086"/>
                </a:lnTo>
                <a:lnTo>
                  <a:pt x="1725549" y="111252"/>
                </a:lnTo>
                <a:lnTo>
                  <a:pt x="1728120" y="97274"/>
                </a:lnTo>
                <a:lnTo>
                  <a:pt x="1728977" y="82296"/>
                </a:lnTo>
                <a:close/>
              </a:path>
              <a:path w="1729104" h="165100">
                <a:moveTo>
                  <a:pt x="1713738" y="137646"/>
                </a:moveTo>
                <a:lnTo>
                  <a:pt x="1713738" y="81534"/>
                </a:lnTo>
                <a:lnTo>
                  <a:pt x="1713154" y="95821"/>
                </a:lnTo>
                <a:lnTo>
                  <a:pt x="1711356" y="108966"/>
                </a:lnTo>
                <a:lnTo>
                  <a:pt x="1691830" y="147923"/>
                </a:lnTo>
                <a:lnTo>
                  <a:pt x="1674114" y="157734"/>
                </a:lnTo>
                <a:lnTo>
                  <a:pt x="1676400" y="164592"/>
                </a:lnTo>
                <a:lnTo>
                  <a:pt x="1688258" y="160174"/>
                </a:lnTo>
                <a:lnTo>
                  <a:pt x="1698688" y="153828"/>
                </a:lnTo>
                <a:lnTo>
                  <a:pt x="1707689" y="145625"/>
                </a:lnTo>
                <a:lnTo>
                  <a:pt x="1713738" y="137646"/>
                </a:lnTo>
                <a:close/>
              </a:path>
              <a:path w="1729104" h="165100">
                <a:moveTo>
                  <a:pt x="54863" y="6858"/>
                </a:moveTo>
                <a:lnTo>
                  <a:pt x="52578" y="0"/>
                </a:lnTo>
                <a:lnTo>
                  <a:pt x="40719" y="4417"/>
                </a:lnTo>
                <a:lnTo>
                  <a:pt x="30289" y="10763"/>
                </a:lnTo>
                <a:lnTo>
                  <a:pt x="3429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9" y="111252"/>
                </a:lnTo>
                <a:lnTo>
                  <a:pt x="7715" y="124086"/>
                </a:lnTo>
                <a:lnTo>
                  <a:pt x="13716" y="135636"/>
                </a:lnTo>
                <a:lnTo>
                  <a:pt x="15239" y="137646"/>
                </a:lnTo>
                <a:lnTo>
                  <a:pt x="15239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3" y="6858"/>
                </a:lnTo>
                <a:close/>
              </a:path>
              <a:path w="1729104" h="165100">
                <a:moveTo>
                  <a:pt x="54863" y="157734"/>
                </a:moveTo>
                <a:lnTo>
                  <a:pt x="24383" y="131826"/>
                </a:lnTo>
                <a:lnTo>
                  <a:pt x="15239" y="81534"/>
                </a:lnTo>
                <a:lnTo>
                  <a:pt x="15239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8" y="164592"/>
                </a:lnTo>
                <a:lnTo>
                  <a:pt x="54863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923791" y="5373363"/>
            <a:ext cx="3563620" cy="36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37385" algn="l"/>
              </a:tabLst>
            </a:pPr>
            <a:r>
              <a:rPr sz="2100" spc="397" baseline="-41666" dirty="0">
                <a:latin typeface="Cambria"/>
                <a:cs typeface="Cambria"/>
              </a:rPr>
              <a:t>= </a:t>
            </a:r>
            <a:r>
              <a:rPr sz="1400" spc="-5" dirty="0">
                <a:latin typeface="Cambria"/>
                <a:cs typeface="Cambria"/>
              </a:rPr>
              <a:t>112 𝑥 8  𝑠𝑖𝑛  55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35	𝑠𝑖𝑛35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𝑐𝑜𝑠35 </a:t>
            </a:r>
            <a:r>
              <a:rPr sz="1400" spc="-10" dirty="0">
                <a:latin typeface="Cambria"/>
                <a:cs typeface="Cambria"/>
              </a:rPr>
              <a:t>𝑡𝑎𝑛26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344416" y="5626348"/>
            <a:ext cx="206184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99565" algn="l"/>
              </a:tabLst>
            </a:pPr>
            <a:r>
              <a:rPr sz="1400" spc="-5" dirty="0">
                <a:latin typeface="Cambria"/>
                <a:cs typeface="Cambria"/>
              </a:rPr>
              <a:t>2	𝑆𝑖𝑛55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791455" y="5634608"/>
            <a:ext cx="2756535" cy="0"/>
          </a:xfrm>
          <a:custGeom>
            <a:avLst/>
            <a:gdLst/>
            <a:ahLst/>
            <a:cxnLst/>
            <a:rect l="l" t="t" r="r" b="b"/>
            <a:pathLst>
              <a:path w="2756534">
                <a:moveTo>
                  <a:pt x="0" y="0"/>
                </a:moveTo>
                <a:lnTo>
                  <a:pt x="2756154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652257" y="5507482"/>
            <a:ext cx="15811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65" dirty="0">
                <a:latin typeface="Cambria"/>
                <a:cs typeface="Cambria"/>
              </a:rPr>
              <a:t>=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43204" y="6053582"/>
            <a:ext cx="1085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95" dirty="0">
                <a:latin typeface="Cambria"/>
                <a:cs typeface="Cambria"/>
              </a:rPr>
              <a:t>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5485" y="5966207"/>
            <a:ext cx="38036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4315" algn="l"/>
              </a:tabLst>
            </a:pPr>
            <a:r>
              <a:rPr sz="1400" spc="-5" dirty="0">
                <a:latin typeface="Cambria"/>
                <a:cs typeface="Cambria"/>
              </a:rPr>
              <a:t>𝑐	</a:t>
            </a:r>
            <a:r>
              <a:rPr sz="1400" spc="265" dirty="0">
                <a:latin typeface="Cambria"/>
                <a:cs typeface="Cambria"/>
              </a:rPr>
              <a:t>=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57731" y="5626348"/>
            <a:ext cx="147320" cy="436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spc="-5" dirty="0">
                <a:latin typeface="Cambria"/>
                <a:cs typeface="Cambria"/>
              </a:rPr>
              <a:t>2</a:t>
            </a:r>
            <a:endParaRPr sz="1400">
              <a:latin typeface="Cambria"/>
              <a:cs typeface="Cambria"/>
            </a:endParaRPr>
          </a:p>
          <a:p>
            <a:pPr marL="52069">
              <a:lnSpc>
                <a:spcPts val="1650"/>
              </a:lnSpc>
            </a:pPr>
            <a:r>
              <a:rPr sz="1400" spc="-5" dirty="0">
                <a:latin typeface="Cambria"/>
                <a:cs typeface="Cambria"/>
              </a:rPr>
              <a:t>𝑐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70112" y="6085073"/>
            <a:ext cx="35750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" dirty="0">
                <a:latin typeface="Cambria"/>
                <a:cs typeface="Cambria"/>
              </a:rPr>
              <a:t>𝐹.</a:t>
            </a:r>
            <a:r>
              <a:rPr sz="1400" spc="-17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𝑆</a:t>
            </a:r>
            <a:r>
              <a:rPr sz="1500" baseline="-16666" dirty="0">
                <a:latin typeface="Cambria"/>
                <a:cs typeface="Cambria"/>
              </a:rPr>
              <a:t>c</a:t>
            </a:r>
            <a:endParaRPr sz="1500" baseline="-16666">
              <a:latin typeface="Cambria"/>
              <a:cs typeface="Cambri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083563" y="6093333"/>
            <a:ext cx="344170" cy="0"/>
          </a:xfrm>
          <a:custGeom>
            <a:avLst/>
            <a:gdLst/>
            <a:ahLst/>
            <a:cxnLst/>
            <a:rect l="l" t="t" r="r" b="b"/>
            <a:pathLst>
              <a:path w="344169">
                <a:moveTo>
                  <a:pt x="0" y="0"/>
                </a:moveTo>
                <a:lnTo>
                  <a:pt x="343662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604770" y="6053582"/>
            <a:ext cx="91440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70" dirty="0">
                <a:latin typeface="Cambria"/>
                <a:cs typeface="Cambria"/>
              </a:rPr>
              <a:t>c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13372" y="6085073"/>
            <a:ext cx="45593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18.68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926842" y="6093333"/>
            <a:ext cx="430530" cy="0"/>
          </a:xfrm>
          <a:custGeom>
            <a:avLst/>
            <a:gdLst/>
            <a:ahLst/>
            <a:cxnLst/>
            <a:rect l="l" t="t" r="r" b="b"/>
            <a:pathLst>
              <a:path w="430529">
                <a:moveTo>
                  <a:pt x="0" y="0"/>
                </a:moveTo>
                <a:lnTo>
                  <a:pt x="430530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502117" y="5966205"/>
            <a:ext cx="243141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→→→→→  </a:t>
            </a:r>
            <a:r>
              <a:rPr sz="1400" spc="20" dirty="0">
                <a:latin typeface="Cambria"/>
                <a:cs typeface="Cambria"/>
              </a:rPr>
              <a:t>𝐹. </a:t>
            </a:r>
            <a:r>
              <a:rPr sz="1400" spc="-5" dirty="0">
                <a:latin typeface="Cambria"/>
                <a:cs typeface="Cambria"/>
              </a:rPr>
              <a:t>𝑆   </a:t>
            </a:r>
            <a:r>
              <a:rPr sz="1400" spc="265" dirty="0">
                <a:latin typeface="Cambria"/>
                <a:cs typeface="Cambria"/>
              </a:rPr>
              <a:t>=  </a:t>
            </a:r>
            <a:r>
              <a:rPr sz="2100" spc="-7" baseline="41666" dirty="0">
                <a:latin typeface="Cambria"/>
                <a:cs typeface="Cambria"/>
              </a:rPr>
              <a:t>520   </a:t>
            </a:r>
            <a:r>
              <a:rPr sz="1400" spc="265" dirty="0">
                <a:latin typeface="Cambria"/>
                <a:cs typeface="Cambria"/>
              </a:rPr>
              <a:t>=</a:t>
            </a:r>
            <a:r>
              <a:rPr sz="1400" spc="-16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27.8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65482" y="6507224"/>
            <a:ext cx="2473325" cy="52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3- Second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Trial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400" spc="-5" dirty="0">
                <a:latin typeface="Times New Roman"/>
                <a:cs typeface="Times New Roman"/>
              </a:rPr>
              <a:t>Assume  </a:t>
            </a:r>
            <a:r>
              <a:rPr sz="1400" spc="-25" dirty="0">
                <a:latin typeface="Times New Roman"/>
                <a:cs typeface="Times New Roman"/>
              </a:rPr>
              <a:t>F.S</a:t>
            </a:r>
            <a:r>
              <a:rPr sz="1350" spc="-37" baseline="-21604" dirty="0">
                <a:latin typeface="Symbol"/>
                <a:cs typeface="Symbol"/>
              </a:rPr>
              <a:t></a:t>
            </a:r>
            <a:r>
              <a:rPr sz="1400" spc="-25" dirty="0">
                <a:latin typeface="Arial"/>
                <a:cs typeface="Arial"/>
              </a:rPr>
              <a:t>= </a:t>
            </a:r>
            <a:r>
              <a:rPr sz="1400" spc="-5" dirty="0">
                <a:latin typeface="Arial"/>
                <a:cs typeface="Arial"/>
              </a:rPr>
              <a:t>2 …..  </a:t>
            </a:r>
            <a:r>
              <a:rPr sz="1400" spc="140" dirty="0">
                <a:latin typeface="Cambria"/>
                <a:cs typeface="Cambria"/>
              </a:rPr>
              <a:t>∅</a:t>
            </a:r>
            <a:r>
              <a:rPr sz="1500" spc="209" baseline="-16666" dirty="0">
                <a:latin typeface="Cambria"/>
                <a:cs typeface="Cambria"/>
              </a:rPr>
              <a:t>d</a:t>
            </a:r>
            <a:r>
              <a:rPr sz="1400" spc="140" dirty="0">
                <a:latin typeface="Cambria"/>
                <a:cs typeface="Cambria"/>
              </a:rPr>
              <a:t>=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90" dirty="0">
                <a:latin typeface="Cambria"/>
                <a:cs typeface="Cambria"/>
              </a:rPr>
              <a:t>𝑡𝑎𝑛</a:t>
            </a:r>
            <a:r>
              <a:rPr sz="1500" spc="135" baseline="27777" dirty="0">
                <a:latin typeface="Cambria"/>
                <a:cs typeface="Cambria"/>
              </a:rPr>
              <a:t>-1</a:t>
            </a:r>
            <a:endParaRPr sz="1500" baseline="27777">
              <a:latin typeface="Cambria"/>
              <a:cs typeface="Cambri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178301" y="6753606"/>
            <a:ext cx="447040" cy="292735"/>
          </a:xfrm>
          <a:custGeom>
            <a:avLst/>
            <a:gdLst/>
            <a:ahLst/>
            <a:cxnLst/>
            <a:rect l="l" t="t" r="r" b="b"/>
            <a:pathLst>
              <a:path w="447039" h="292734">
                <a:moveTo>
                  <a:pt x="446532" y="146304"/>
                </a:moveTo>
                <a:lnTo>
                  <a:pt x="442055" y="96488"/>
                </a:lnTo>
                <a:lnTo>
                  <a:pt x="429006" y="54102"/>
                </a:lnTo>
                <a:lnTo>
                  <a:pt x="409003" y="20764"/>
                </a:lnTo>
                <a:lnTo>
                  <a:pt x="383286" y="0"/>
                </a:lnTo>
                <a:lnTo>
                  <a:pt x="380238" y="6858"/>
                </a:lnTo>
                <a:lnTo>
                  <a:pt x="391096" y="15585"/>
                </a:lnTo>
                <a:lnTo>
                  <a:pt x="400812" y="26955"/>
                </a:lnTo>
                <a:lnTo>
                  <a:pt x="422374" y="77188"/>
                </a:lnTo>
                <a:lnTo>
                  <a:pt x="428922" y="121455"/>
                </a:lnTo>
                <a:lnTo>
                  <a:pt x="429768" y="146304"/>
                </a:lnTo>
                <a:lnTo>
                  <a:pt x="429768" y="236416"/>
                </a:lnTo>
                <a:lnTo>
                  <a:pt x="436566" y="217777"/>
                </a:lnTo>
                <a:lnTo>
                  <a:pt x="442055" y="195548"/>
                </a:lnTo>
                <a:lnTo>
                  <a:pt x="445400" y="171747"/>
                </a:lnTo>
                <a:lnTo>
                  <a:pt x="446532" y="146304"/>
                </a:lnTo>
                <a:close/>
              </a:path>
              <a:path w="447039" h="292734">
                <a:moveTo>
                  <a:pt x="429768" y="236416"/>
                </a:moveTo>
                <a:lnTo>
                  <a:pt x="429768" y="146304"/>
                </a:lnTo>
                <a:lnTo>
                  <a:pt x="428922" y="170711"/>
                </a:lnTo>
                <a:lnTo>
                  <a:pt x="426434" y="193547"/>
                </a:lnTo>
                <a:lnTo>
                  <a:pt x="416814" y="233934"/>
                </a:lnTo>
                <a:lnTo>
                  <a:pt x="391096" y="276903"/>
                </a:lnTo>
                <a:lnTo>
                  <a:pt x="380238" y="285750"/>
                </a:lnTo>
                <a:lnTo>
                  <a:pt x="383286" y="292608"/>
                </a:lnTo>
                <a:lnTo>
                  <a:pt x="396859" y="283618"/>
                </a:lnTo>
                <a:lnTo>
                  <a:pt x="409003" y="271557"/>
                </a:lnTo>
                <a:lnTo>
                  <a:pt x="419719" y="256496"/>
                </a:lnTo>
                <a:lnTo>
                  <a:pt x="429006" y="238506"/>
                </a:lnTo>
                <a:lnTo>
                  <a:pt x="429768" y="236416"/>
                </a:lnTo>
                <a:close/>
              </a:path>
              <a:path w="447039" h="292734">
                <a:moveTo>
                  <a:pt x="65532" y="6858"/>
                </a:moveTo>
                <a:lnTo>
                  <a:pt x="26050" y="35790"/>
                </a:lnTo>
                <a:lnTo>
                  <a:pt x="9322" y="74402"/>
                </a:lnTo>
                <a:lnTo>
                  <a:pt x="1012" y="120431"/>
                </a:lnTo>
                <a:lnTo>
                  <a:pt x="0" y="146304"/>
                </a:lnTo>
                <a:lnTo>
                  <a:pt x="1012" y="171747"/>
                </a:lnTo>
                <a:lnTo>
                  <a:pt x="4095" y="195548"/>
                </a:lnTo>
                <a:lnTo>
                  <a:pt x="9322" y="217777"/>
                </a:lnTo>
                <a:lnTo>
                  <a:pt x="16002" y="236383"/>
                </a:lnTo>
                <a:lnTo>
                  <a:pt x="16002" y="146304"/>
                </a:lnTo>
                <a:lnTo>
                  <a:pt x="16859" y="121455"/>
                </a:lnTo>
                <a:lnTo>
                  <a:pt x="23717" y="77188"/>
                </a:lnTo>
                <a:lnTo>
                  <a:pt x="36706" y="41040"/>
                </a:lnTo>
                <a:lnTo>
                  <a:pt x="54685" y="15585"/>
                </a:lnTo>
                <a:lnTo>
                  <a:pt x="65532" y="6858"/>
                </a:lnTo>
                <a:close/>
              </a:path>
              <a:path w="447039" h="292734">
                <a:moveTo>
                  <a:pt x="65532" y="285750"/>
                </a:moveTo>
                <a:lnTo>
                  <a:pt x="36385" y="250924"/>
                </a:lnTo>
                <a:lnTo>
                  <a:pt x="23395" y="214669"/>
                </a:lnTo>
                <a:lnTo>
                  <a:pt x="16847" y="170711"/>
                </a:lnTo>
                <a:lnTo>
                  <a:pt x="16002" y="146304"/>
                </a:lnTo>
                <a:lnTo>
                  <a:pt x="16002" y="236383"/>
                </a:lnTo>
                <a:lnTo>
                  <a:pt x="36766" y="271557"/>
                </a:lnTo>
                <a:lnTo>
                  <a:pt x="62484" y="292608"/>
                </a:lnTo>
                <a:lnTo>
                  <a:pt x="65532" y="285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236467" y="6718806"/>
            <a:ext cx="32829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85" dirty="0">
                <a:latin typeface="Cambria"/>
                <a:cs typeface="Cambria"/>
              </a:rPr>
              <a:t>tan∅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94385" y="6912352"/>
            <a:ext cx="2101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10" dirty="0">
                <a:latin typeface="Cambria"/>
                <a:cs typeface="Cambria"/>
              </a:rPr>
              <a:t>F</a:t>
            </a:r>
            <a:r>
              <a:rPr sz="1000" spc="25" dirty="0">
                <a:latin typeface="Cambria"/>
                <a:cs typeface="Cambria"/>
              </a:rPr>
              <a:t>.</a:t>
            </a:r>
            <a:r>
              <a:rPr sz="1000" spc="65" dirty="0">
                <a:latin typeface="Cambria"/>
                <a:cs typeface="Cambria"/>
              </a:rPr>
              <a:t>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249929" y="6899529"/>
            <a:ext cx="303530" cy="0"/>
          </a:xfrm>
          <a:custGeom>
            <a:avLst/>
            <a:gdLst/>
            <a:ahLst/>
            <a:cxnLst/>
            <a:rect l="l" t="t" r="r" b="b"/>
            <a:pathLst>
              <a:path w="303529">
                <a:moveTo>
                  <a:pt x="0" y="0"/>
                </a:moveTo>
                <a:lnTo>
                  <a:pt x="303276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676141" y="6772400"/>
            <a:ext cx="74866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sz="1400" spc="265" dirty="0">
                <a:latin typeface="Cambria"/>
                <a:cs typeface="Cambria"/>
              </a:rPr>
              <a:t>=	</a:t>
            </a:r>
            <a:r>
              <a:rPr sz="1400" spc="-10" dirty="0">
                <a:latin typeface="Cambria"/>
                <a:cs typeface="Cambria"/>
              </a:rPr>
              <a:t>𝑡𝑎</a:t>
            </a:r>
            <a:r>
              <a:rPr sz="1400" spc="5" dirty="0">
                <a:latin typeface="Cambria"/>
                <a:cs typeface="Cambria"/>
              </a:rPr>
              <a:t>𝑛</a:t>
            </a:r>
            <a:r>
              <a:rPr sz="1500" spc="322" baseline="27777" dirty="0">
                <a:latin typeface="Cambria"/>
                <a:cs typeface="Cambria"/>
              </a:rPr>
              <a:t>-1</a:t>
            </a:r>
            <a:endParaRPr sz="1500" baseline="27777">
              <a:latin typeface="Cambria"/>
              <a:cs typeface="Cambria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464558" y="6753606"/>
            <a:ext cx="515620" cy="292735"/>
          </a:xfrm>
          <a:custGeom>
            <a:avLst/>
            <a:gdLst/>
            <a:ahLst/>
            <a:cxnLst/>
            <a:rect l="l" t="t" r="r" b="b"/>
            <a:pathLst>
              <a:path w="515620" h="292734">
                <a:moveTo>
                  <a:pt x="515111" y="146304"/>
                </a:moveTo>
                <a:lnTo>
                  <a:pt x="510635" y="96488"/>
                </a:lnTo>
                <a:lnTo>
                  <a:pt x="497585" y="54102"/>
                </a:lnTo>
                <a:lnTo>
                  <a:pt x="477583" y="20764"/>
                </a:lnTo>
                <a:lnTo>
                  <a:pt x="451865" y="0"/>
                </a:lnTo>
                <a:lnTo>
                  <a:pt x="448817" y="6858"/>
                </a:lnTo>
                <a:lnTo>
                  <a:pt x="459676" y="15585"/>
                </a:lnTo>
                <a:lnTo>
                  <a:pt x="469391" y="26955"/>
                </a:lnTo>
                <a:lnTo>
                  <a:pt x="490954" y="77188"/>
                </a:lnTo>
                <a:lnTo>
                  <a:pt x="497502" y="121455"/>
                </a:lnTo>
                <a:lnTo>
                  <a:pt x="498347" y="146304"/>
                </a:lnTo>
                <a:lnTo>
                  <a:pt x="498347" y="236416"/>
                </a:lnTo>
                <a:lnTo>
                  <a:pt x="505146" y="217777"/>
                </a:lnTo>
                <a:lnTo>
                  <a:pt x="510635" y="195548"/>
                </a:lnTo>
                <a:lnTo>
                  <a:pt x="513980" y="171747"/>
                </a:lnTo>
                <a:lnTo>
                  <a:pt x="515111" y="146304"/>
                </a:lnTo>
                <a:close/>
              </a:path>
              <a:path w="515620" h="292734">
                <a:moveTo>
                  <a:pt x="498347" y="236416"/>
                </a:moveTo>
                <a:lnTo>
                  <a:pt x="498347" y="146304"/>
                </a:lnTo>
                <a:lnTo>
                  <a:pt x="497502" y="170711"/>
                </a:lnTo>
                <a:lnTo>
                  <a:pt x="495014" y="193547"/>
                </a:lnTo>
                <a:lnTo>
                  <a:pt x="485393" y="233934"/>
                </a:lnTo>
                <a:lnTo>
                  <a:pt x="459676" y="276903"/>
                </a:lnTo>
                <a:lnTo>
                  <a:pt x="448817" y="285750"/>
                </a:lnTo>
                <a:lnTo>
                  <a:pt x="451865" y="292608"/>
                </a:lnTo>
                <a:lnTo>
                  <a:pt x="465439" y="283618"/>
                </a:lnTo>
                <a:lnTo>
                  <a:pt x="477583" y="271557"/>
                </a:lnTo>
                <a:lnTo>
                  <a:pt x="488299" y="256496"/>
                </a:lnTo>
                <a:lnTo>
                  <a:pt x="497585" y="238506"/>
                </a:lnTo>
                <a:lnTo>
                  <a:pt x="498347" y="236416"/>
                </a:lnTo>
                <a:close/>
              </a:path>
              <a:path w="515620" h="292734">
                <a:moveTo>
                  <a:pt x="65531" y="6858"/>
                </a:moveTo>
                <a:lnTo>
                  <a:pt x="26050" y="35790"/>
                </a:lnTo>
                <a:lnTo>
                  <a:pt x="9322" y="74402"/>
                </a:lnTo>
                <a:lnTo>
                  <a:pt x="1012" y="120431"/>
                </a:lnTo>
                <a:lnTo>
                  <a:pt x="0" y="146304"/>
                </a:lnTo>
                <a:lnTo>
                  <a:pt x="1012" y="171747"/>
                </a:lnTo>
                <a:lnTo>
                  <a:pt x="4095" y="195548"/>
                </a:lnTo>
                <a:lnTo>
                  <a:pt x="9322" y="217777"/>
                </a:lnTo>
                <a:lnTo>
                  <a:pt x="16001" y="236383"/>
                </a:lnTo>
                <a:lnTo>
                  <a:pt x="16001" y="146304"/>
                </a:lnTo>
                <a:lnTo>
                  <a:pt x="16859" y="121455"/>
                </a:lnTo>
                <a:lnTo>
                  <a:pt x="23717" y="77188"/>
                </a:lnTo>
                <a:lnTo>
                  <a:pt x="36706" y="41040"/>
                </a:lnTo>
                <a:lnTo>
                  <a:pt x="54685" y="15585"/>
                </a:lnTo>
                <a:lnTo>
                  <a:pt x="65531" y="6858"/>
                </a:lnTo>
                <a:close/>
              </a:path>
              <a:path w="515620" h="292734">
                <a:moveTo>
                  <a:pt x="65531" y="285750"/>
                </a:moveTo>
                <a:lnTo>
                  <a:pt x="36385" y="250924"/>
                </a:lnTo>
                <a:lnTo>
                  <a:pt x="23395" y="214669"/>
                </a:lnTo>
                <a:lnTo>
                  <a:pt x="16847" y="170711"/>
                </a:lnTo>
                <a:lnTo>
                  <a:pt x="16001" y="146304"/>
                </a:lnTo>
                <a:lnTo>
                  <a:pt x="16001" y="236383"/>
                </a:lnTo>
                <a:lnTo>
                  <a:pt x="36766" y="271557"/>
                </a:lnTo>
                <a:lnTo>
                  <a:pt x="62483" y="292608"/>
                </a:lnTo>
                <a:lnTo>
                  <a:pt x="65531" y="285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4522723" y="6718806"/>
            <a:ext cx="39687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80" dirty="0">
                <a:latin typeface="Cambria"/>
                <a:cs typeface="Cambria"/>
              </a:rPr>
              <a:t>tan26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671319" y="6912352"/>
            <a:ext cx="10096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35" dirty="0">
                <a:latin typeface="Cambria"/>
                <a:cs typeface="Cambria"/>
              </a:rPr>
              <a:t>2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536185" y="6899529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030978" y="6772400"/>
            <a:ext cx="65595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65" dirty="0">
                <a:latin typeface="Cambria"/>
                <a:cs typeface="Cambria"/>
              </a:rPr>
              <a:t>=</a:t>
            </a:r>
            <a:r>
              <a:rPr sz="1400" spc="31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13.7</a:t>
            </a:r>
            <a:r>
              <a:rPr sz="1500" spc="15" baseline="27777" dirty="0">
                <a:latin typeface="Cambria"/>
                <a:cs typeface="Cambria"/>
              </a:rPr>
              <a:t>o</a:t>
            </a:r>
            <a:endParaRPr sz="1500" baseline="27777">
              <a:latin typeface="Cambria"/>
              <a:cs typeface="Cambri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337809" y="901446"/>
            <a:ext cx="3412490" cy="1888489"/>
          </a:xfrm>
          <a:custGeom>
            <a:avLst/>
            <a:gdLst/>
            <a:ahLst/>
            <a:cxnLst/>
            <a:rect l="l" t="t" r="r" b="b"/>
            <a:pathLst>
              <a:path w="3412490" h="1888489">
                <a:moveTo>
                  <a:pt x="3412236" y="0"/>
                </a:moveTo>
                <a:lnTo>
                  <a:pt x="1853945" y="0"/>
                </a:lnTo>
                <a:lnTo>
                  <a:pt x="0" y="1888236"/>
                </a:lnTo>
                <a:lnTo>
                  <a:pt x="341223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332476" y="896874"/>
            <a:ext cx="3422650" cy="1898650"/>
          </a:xfrm>
          <a:custGeom>
            <a:avLst/>
            <a:gdLst/>
            <a:ahLst/>
            <a:cxnLst/>
            <a:rect l="l" t="t" r="r" b="b"/>
            <a:pathLst>
              <a:path w="3422650" h="1898650">
                <a:moveTo>
                  <a:pt x="3422142" y="6096"/>
                </a:moveTo>
                <a:lnTo>
                  <a:pt x="3422142" y="3810"/>
                </a:lnTo>
                <a:lnTo>
                  <a:pt x="3421380" y="1524"/>
                </a:lnTo>
                <a:lnTo>
                  <a:pt x="3419094" y="0"/>
                </a:lnTo>
                <a:lnTo>
                  <a:pt x="1858518" y="0"/>
                </a:lnTo>
                <a:lnTo>
                  <a:pt x="1856994" y="762"/>
                </a:lnTo>
                <a:lnTo>
                  <a:pt x="1524" y="1889760"/>
                </a:lnTo>
                <a:lnTo>
                  <a:pt x="0" y="1891284"/>
                </a:lnTo>
                <a:lnTo>
                  <a:pt x="0" y="1894332"/>
                </a:lnTo>
                <a:lnTo>
                  <a:pt x="3048" y="1897380"/>
                </a:lnTo>
                <a:lnTo>
                  <a:pt x="3048" y="1888998"/>
                </a:lnTo>
                <a:lnTo>
                  <a:pt x="31131" y="1873457"/>
                </a:lnTo>
                <a:lnTo>
                  <a:pt x="1859280" y="12260"/>
                </a:lnTo>
                <a:lnTo>
                  <a:pt x="1859280" y="9906"/>
                </a:lnTo>
                <a:lnTo>
                  <a:pt x="1863090" y="8382"/>
                </a:lnTo>
                <a:lnTo>
                  <a:pt x="1863090" y="9906"/>
                </a:lnTo>
                <a:lnTo>
                  <a:pt x="3398759" y="9906"/>
                </a:lnTo>
                <a:lnTo>
                  <a:pt x="3415284" y="762"/>
                </a:lnTo>
                <a:lnTo>
                  <a:pt x="3417570" y="9906"/>
                </a:lnTo>
                <a:lnTo>
                  <a:pt x="3417570" y="10409"/>
                </a:lnTo>
                <a:lnTo>
                  <a:pt x="3419856" y="9144"/>
                </a:lnTo>
                <a:lnTo>
                  <a:pt x="3421380" y="8382"/>
                </a:lnTo>
                <a:lnTo>
                  <a:pt x="3422142" y="6096"/>
                </a:lnTo>
                <a:close/>
              </a:path>
              <a:path w="3422650" h="1898650">
                <a:moveTo>
                  <a:pt x="31131" y="1873457"/>
                </a:moveTo>
                <a:lnTo>
                  <a:pt x="3048" y="1888998"/>
                </a:lnTo>
                <a:lnTo>
                  <a:pt x="8382" y="1896618"/>
                </a:lnTo>
                <a:lnTo>
                  <a:pt x="31131" y="1873457"/>
                </a:lnTo>
                <a:close/>
              </a:path>
              <a:path w="3422650" h="1898650">
                <a:moveTo>
                  <a:pt x="3417570" y="10409"/>
                </a:moveTo>
                <a:lnTo>
                  <a:pt x="3417570" y="9906"/>
                </a:lnTo>
                <a:lnTo>
                  <a:pt x="3398759" y="9906"/>
                </a:lnTo>
                <a:lnTo>
                  <a:pt x="31131" y="1873457"/>
                </a:lnTo>
                <a:lnTo>
                  <a:pt x="8382" y="1896618"/>
                </a:lnTo>
                <a:lnTo>
                  <a:pt x="3048" y="1888998"/>
                </a:lnTo>
                <a:lnTo>
                  <a:pt x="3048" y="1897380"/>
                </a:lnTo>
                <a:lnTo>
                  <a:pt x="5334" y="1898142"/>
                </a:lnTo>
                <a:lnTo>
                  <a:pt x="7620" y="1897380"/>
                </a:lnTo>
                <a:lnTo>
                  <a:pt x="3417570" y="10409"/>
                </a:lnTo>
                <a:close/>
              </a:path>
              <a:path w="3422650" h="1898650">
                <a:moveTo>
                  <a:pt x="1863090" y="8382"/>
                </a:moveTo>
                <a:lnTo>
                  <a:pt x="1859280" y="9906"/>
                </a:lnTo>
                <a:lnTo>
                  <a:pt x="1861593" y="9906"/>
                </a:lnTo>
                <a:lnTo>
                  <a:pt x="1863090" y="8382"/>
                </a:lnTo>
                <a:close/>
              </a:path>
              <a:path w="3422650" h="1898650">
                <a:moveTo>
                  <a:pt x="1861593" y="9906"/>
                </a:moveTo>
                <a:lnTo>
                  <a:pt x="1859280" y="9906"/>
                </a:lnTo>
                <a:lnTo>
                  <a:pt x="1859280" y="12260"/>
                </a:lnTo>
                <a:lnTo>
                  <a:pt x="1861593" y="9906"/>
                </a:lnTo>
                <a:close/>
              </a:path>
              <a:path w="3422650" h="1898650">
                <a:moveTo>
                  <a:pt x="1863090" y="9906"/>
                </a:moveTo>
                <a:lnTo>
                  <a:pt x="1863090" y="8382"/>
                </a:lnTo>
                <a:lnTo>
                  <a:pt x="1861593" y="9906"/>
                </a:lnTo>
                <a:lnTo>
                  <a:pt x="1863090" y="9906"/>
                </a:lnTo>
                <a:close/>
              </a:path>
              <a:path w="3422650" h="1898650">
                <a:moveTo>
                  <a:pt x="3417570" y="9906"/>
                </a:moveTo>
                <a:lnTo>
                  <a:pt x="3415284" y="762"/>
                </a:lnTo>
                <a:lnTo>
                  <a:pt x="3398759" y="9906"/>
                </a:lnTo>
                <a:lnTo>
                  <a:pt x="3417570" y="99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312920" y="897636"/>
            <a:ext cx="5131435" cy="0"/>
          </a:xfrm>
          <a:custGeom>
            <a:avLst/>
            <a:gdLst/>
            <a:ahLst/>
            <a:cxnLst/>
            <a:rect l="l" t="t" r="r" b="b"/>
            <a:pathLst>
              <a:path w="5131434">
                <a:moveTo>
                  <a:pt x="0" y="0"/>
                </a:moveTo>
                <a:lnTo>
                  <a:pt x="5131308" y="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448555" y="2791586"/>
            <a:ext cx="2244090" cy="0"/>
          </a:xfrm>
          <a:custGeom>
            <a:avLst/>
            <a:gdLst/>
            <a:ahLst/>
            <a:cxnLst/>
            <a:rect l="l" t="t" r="r" b="b"/>
            <a:pathLst>
              <a:path w="2244090">
                <a:moveTo>
                  <a:pt x="0" y="0"/>
                </a:moveTo>
                <a:lnTo>
                  <a:pt x="2244090" y="0"/>
                </a:lnTo>
              </a:path>
            </a:pathLst>
          </a:custGeom>
          <a:ln w="99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706873" y="895350"/>
            <a:ext cx="83185" cy="1894839"/>
          </a:xfrm>
          <a:custGeom>
            <a:avLst/>
            <a:gdLst/>
            <a:ahLst/>
            <a:cxnLst/>
            <a:rect l="l" t="t" r="r" b="b"/>
            <a:pathLst>
              <a:path w="83185" h="1894839">
                <a:moveTo>
                  <a:pt x="33572" y="1818132"/>
                </a:moveTo>
                <a:lnTo>
                  <a:pt x="0" y="1818132"/>
                </a:lnTo>
                <a:lnTo>
                  <a:pt x="33528" y="1885188"/>
                </a:lnTo>
                <a:lnTo>
                  <a:pt x="33528" y="1831086"/>
                </a:lnTo>
                <a:lnTo>
                  <a:pt x="33572" y="1818132"/>
                </a:lnTo>
                <a:close/>
              </a:path>
              <a:path w="83185" h="1894839">
                <a:moveTo>
                  <a:pt x="83058" y="76200"/>
                </a:moveTo>
                <a:lnTo>
                  <a:pt x="44958" y="0"/>
                </a:lnTo>
                <a:lnTo>
                  <a:pt x="6858" y="75438"/>
                </a:lnTo>
                <a:lnTo>
                  <a:pt x="39580" y="75765"/>
                </a:lnTo>
                <a:lnTo>
                  <a:pt x="39624" y="63246"/>
                </a:lnTo>
                <a:lnTo>
                  <a:pt x="49530" y="63246"/>
                </a:lnTo>
                <a:lnTo>
                  <a:pt x="49530" y="75864"/>
                </a:lnTo>
                <a:lnTo>
                  <a:pt x="83058" y="76200"/>
                </a:lnTo>
                <a:close/>
              </a:path>
              <a:path w="83185" h="1894839">
                <a:moveTo>
                  <a:pt x="43478" y="1818132"/>
                </a:moveTo>
                <a:lnTo>
                  <a:pt x="33572" y="1818132"/>
                </a:lnTo>
                <a:lnTo>
                  <a:pt x="33528" y="1831086"/>
                </a:lnTo>
                <a:lnTo>
                  <a:pt x="43434" y="1831086"/>
                </a:lnTo>
                <a:lnTo>
                  <a:pt x="43478" y="1818132"/>
                </a:lnTo>
                <a:close/>
              </a:path>
              <a:path w="83185" h="1894839">
                <a:moveTo>
                  <a:pt x="76200" y="1818132"/>
                </a:moveTo>
                <a:lnTo>
                  <a:pt x="43478" y="1818132"/>
                </a:lnTo>
                <a:lnTo>
                  <a:pt x="43434" y="1831086"/>
                </a:lnTo>
                <a:lnTo>
                  <a:pt x="33528" y="1831086"/>
                </a:lnTo>
                <a:lnTo>
                  <a:pt x="33528" y="1885188"/>
                </a:lnTo>
                <a:lnTo>
                  <a:pt x="38100" y="1894332"/>
                </a:lnTo>
                <a:lnTo>
                  <a:pt x="76200" y="1818132"/>
                </a:lnTo>
                <a:close/>
              </a:path>
              <a:path w="83185" h="1894839">
                <a:moveTo>
                  <a:pt x="49486" y="75864"/>
                </a:moveTo>
                <a:lnTo>
                  <a:pt x="39580" y="75765"/>
                </a:lnTo>
                <a:lnTo>
                  <a:pt x="33572" y="1818132"/>
                </a:lnTo>
                <a:lnTo>
                  <a:pt x="43478" y="1818132"/>
                </a:lnTo>
                <a:lnTo>
                  <a:pt x="49486" y="75864"/>
                </a:lnTo>
                <a:close/>
              </a:path>
              <a:path w="83185" h="1894839">
                <a:moveTo>
                  <a:pt x="49530" y="63246"/>
                </a:moveTo>
                <a:lnTo>
                  <a:pt x="39624" y="63246"/>
                </a:lnTo>
                <a:lnTo>
                  <a:pt x="39580" y="75765"/>
                </a:lnTo>
                <a:lnTo>
                  <a:pt x="49486" y="75864"/>
                </a:lnTo>
                <a:lnTo>
                  <a:pt x="49530" y="63246"/>
                </a:lnTo>
                <a:close/>
              </a:path>
              <a:path w="83185" h="1894839">
                <a:moveTo>
                  <a:pt x="49530" y="75864"/>
                </a:moveTo>
                <a:lnTo>
                  <a:pt x="49530" y="63246"/>
                </a:lnTo>
                <a:lnTo>
                  <a:pt x="49486" y="758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220967" y="1224533"/>
            <a:ext cx="1277112" cy="12054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7503668" y="1635759"/>
            <a:ext cx="749935" cy="183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>
                <a:latin typeface="Arial"/>
                <a:cs typeface="Arial"/>
              </a:rPr>
              <a:t>N =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W.cos</a:t>
            </a:r>
            <a:r>
              <a:rPr sz="1100" spc="-5" dirty="0">
                <a:latin typeface="Symbol"/>
                <a:cs typeface="Symbol"/>
              </a:rPr>
              <a:t>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137907" y="1781302"/>
            <a:ext cx="1930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W</a:t>
            </a:r>
            <a:endParaRPr sz="14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5706617" y="2404872"/>
            <a:ext cx="177165" cy="386715"/>
          </a:xfrm>
          <a:custGeom>
            <a:avLst/>
            <a:gdLst/>
            <a:ahLst/>
            <a:cxnLst/>
            <a:rect l="l" t="t" r="r" b="b"/>
            <a:pathLst>
              <a:path w="177164" h="386714">
                <a:moveTo>
                  <a:pt x="57149" y="3809"/>
                </a:moveTo>
                <a:lnTo>
                  <a:pt x="0" y="0"/>
                </a:lnTo>
                <a:lnTo>
                  <a:pt x="31241" y="48006"/>
                </a:lnTo>
                <a:lnTo>
                  <a:pt x="32765" y="45406"/>
                </a:lnTo>
                <a:lnTo>
                  <a:pt x="32765" y="20574"/>
                </a:lnTo>
                <a:lnTo>
                  <a:pt x="33527" y="19050"/>
                </a:lnTo>
                <a:lnTo>
                  <a:pt x="44394" y="25569"/>
                </a:lnTo>
                <a:lnTo>
                  <a:pt x="57149" y="3809"/>
                </a:lnTo>
                <a:close/>
              </a:path>
              <a:path w="177164" h="386714">
                <a:moveTo>
                  <a:pt x="44394" y="25569"/>
                </a:moveTo>
                <a:lnTo>
                  <a:pt x="33527" y="19050"/>
                </a:lnTo>
                <a:lnTo>
                  <a:pt x="32765" y="20574"/>
                </a:lnTo>
                <a:lnTo>
                  <a:pt x="43535" y="27035"/>
                </a:lnTo>
                <a:lnTo>
                  <a:pt x="44394" y="25569"/>
                </a:lnTo>
                <a:close/>
              </a:path>
              <a:path w="177164" h="386714">
                <a:moveTo>
                  <a:pt x="43535" y="27035"/>
                </a:moveTo>
                <a:lnTo>
                  <a:pt x="32765" y="20574"/>
                </a:lnTo>
                <a:lnTo>
                  <a:pt x="32765" y="45406"/>
                </a:lnTo>
                <a:lnTo>
                  <a:pt x="43535" y="27035"/>
                </a:lnTo>
                <a:close/>
              </a:path>
              <a:path w="177164" h="386714">
                <a:moveTo>
                  <a:pt x="174509" y="214651"/>
                </a:moveTo>
                <a:lnTo>
                  <a:pt x="171846" y="171668"/>
                </a:lnTo>
                <a:lnTo>
                  <a:pt x="159710" y="133324"/>
                </a:lnTo>
                <a:lnTo>
                  <a:pt x="136713" y="98055"/>
                </a:lnTo>
                <a:lnTo>
                  <a:pt x="101465" y="64296"/>
                </a:lnTo>
                <a:lnTo>
                  <a:pt x="52577" y="30480"/>
                </a:lnTo>
                <a:lnTo>
                  <a:pt x="44394" y="25569"/>
                </a:lnTo>
                <a:lnTo>
                  <a:pt x="43535" y="27035"/>
                </a:lnTo>
                <a:lnTo>
                  <a:pt x="51815" y="32004"/>
                </a:lnTo>
                <a:lnTo>
                  <a:pt x="100599" y="65353"/>
                </a:lnTo>
                <a:lnTo>
                  <a:pt x="135689" y="98883"/>
                </a:lnTo>
                <a:lnTo>
                  <a:pt x="158504" y="134066"/>
                </a:lnTo>
                <a:lnTo>
                  <a:pt x="170467" y="172375"/>
                </a:lnTo>
                <a:lnTo>
                  <a:pt x="172998" y="215286"/>
                </a:lnTo>
                <a:lnTo>
                  <a:pt x="172998" y="228359"/>
                </a:lnTo>
                <a:lnTo>
                  <a:pt x="174509" y="214651"/>
                </a:lnTo>
                <a:close/>
              </a:path>
              <a:path w="177164" h="386714">
                <a:moveTo>
                  <a:pt x="151103" y="337312"/>
                </a:moveTo>
                <a:lnTo>
                  <a:pt x="127253" y="330708"/>
                </a:lnTo>
                <a:lnTo>
                  <a:pt x="138683" y="386334"/>
                </a:lnTo>
                <a:lnTo>
                  <a:pt x="147827" y="376275"/>
                </a:lnTo>
                <a:lnTo>
                  <a:pt x="147827" y="349758"/>
                </a:lnTo>
                <a:lnTo>
                  <a:pt x="151103" y="337312"/>
                </a:lnTo>
                <a:close/>
              </a:path>
              <a:path w="177164" h="386714">
                <a:moveTo>
                  <a:pt x="152523" y="337705"/>
                </a:moveTo>
                <a:lnTo>
                  <a:pt x="151103" y="337312"/>
                </a:lnTo>
                <a:lnTo>
                  <a:pt x="147827" y="349758"/>
                </a:lnTo>
                <a:lnTo>
                  <a:pt x="149351" y="349758"/>
                </a:lnTo>
                <a:lnTo>
                  <a:pt x="152523" y="337705"/>
                </a:lnTo>
                <a:close/>
              </a:path>
              <a:path w="177164" h="386714">
                <a:moveTo>
                  <a:pt x="176783" y="344424"/>
                </a:moveTo>
                <a:lnTo>
                  <a:pt x="152523" y="337705"/>
                </a:lnTo>
                <a:lnTo>
                  <a:pt x="149351" y="349758"/>
                </a:lnTo>
                <a:lnTo>
                  <a:pt x="147827" y="349758"/>
                </a:lnTo>
                <a:lnTo>
                  <a:pt x="147827" y="376275"/>
                </a:lnTo>
                <a:lnTo>
                  <a:pt x="176783" y="344424"/>
                </a:lnTo>
                <a:close/>
              </a:path>
              <a:path w="177164" h="386714">
                <a:moveTo>
                  <a:pt x="172998" y="228359"/>
                </a:moveTo>
                <a:lnTo>
                  <a:pt x="172998" y="215286"/>
                </a:lnTo>
                <a:lnTo>
                  <a:pt x="167518" y="264270"/>
                </a:lnTo>
                <a:lnTo>
                  <a:pt x="155447" y="320802"/>
                </a:lnTo>
                <a:lnTo>
                  <a:pt x="151103" y="337312"/>
                </a:lnTo>
                <a:lnTo>
                  <a:pt x="152523" y="337705"/>
                </a:lnTo>
                <a:lnTo>
                  <a:pt x="156971" y="320802"/>
                </a:lnTo>
                <a:lnTo>
                  <a:pt x="169088" y="263841"/>
                </a:lnTo>
                <a:lnTo>
                  <a:pt x="172998" y="228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959602" y="2447544"/>
            <a:ext cx="142875" cy="330200"/>
          </a:xfrm>
          <a:custGeom>
            <a:avLst/>
            <a:gdLst/>
            <a:ahLst/>
            <a:cxnLst/>
            <a:rect l="l" t="t" r="r" b="b"/>
            <a:pathLst>
              <a:path w="142875" h="330200">
                <a:moveTo>
                  <a:pt x="56387" y="6858"/>
                </a:moveTo>
                <a:lnTo>
                  <a:pt x="0" y="0"/>
                </a:lnTo>
                <a:lnTo>
                  <a:pt x="28193" y="49530"/>
                </a:lnTo>
                <a:lnTo>
                  <a:pt x="31241" y="44916"/>
                </a:lnTo>
                <a:lnTo>
                  <a:pt x="31241" y="22098"/>
                </a:lnTo>
                <a:lnTo>
                  <a:pt x="32003" y="20574"/>
                </a:lnTo>
                <a:lnTo>
                  <a:pt x="42500" y="27876"/>
                </a:lnTo>
                <a:lnTo>
                  <a:pt x="56387" y="6858"/>
                </a:lnTo>
                <a:close/>
              </a:path>
              <a:path w="142875" h="330200">
                <a:moveTo>
                  <a:pt x="42500" y="27876"/>
                </a:moveTo>
                <a:lnTo>
                  <a:pt x="32003" y="20574"/>
                </a:lnTo>
                <a:lnTo>
                  <a:pt x="31241" y="22098"/>
                </a:lnTo>
                <a:lnTo>
                  <a:pt x="41571" y="29283"/>
                </a:lnTo>
                <a:lnTo>
                  <a:pt x="42500" y="27876"/>
                </a:lnTo>
                <a:close/>
              </a:path>
              <a:path w="142875" h="330200">
                <a:moveTo>
                  <a:pt x="41571" y="29283"/>
                </a:moveTo>
                <a:lnTo>
                  <a:pt x="31241" y="22098"/>
                </a:lnTo>
                <a:lnTo>
                  <a:pt x="31241" y="44916"/>
                </a:lnTo>
                <a:lnTo>
                  <a:pt x="41571" y="29283"/>
                </a:lnTo>
                <a:close/>
              </a:path>
              <a:path w="142875" h="330200">
                <a:moveTo>
                  <a:pt x="133508" y="178722"/>
                </a:moveTo>
                <a:lnTo>
                  <a:pt x="130021" y="138612"/>
                </a:lnTo>
                <a:lnTo>
                  <a:pt x="116521" y="101820"/>
                </a:lnTo>
                <a:lnTo>
                  <a:pt x="90520" y="66989"/>
                </a:lnTo>
                <a:lnTo>
                  <a:pt x="49529" y="32766"/>
                </a:lnTo>
                <a:lnTo>
                  <a:pt x="42500" y="27876"/>
                </a:lnTo>
                <a:lnTo>
                  <a:pt x="41571" y="29283"/>
                </a:lnTo>
                <a:lnTo>
                  <a:pt x="48767" y="34290"/>
                </a:lnTo>
                <a:lnTo>
                  <a:pt x="89405" y="68226"/>
                </a:lnTo>
                <a:lnTo>
                  <a:pt x="115205" y="102661"/>
                </a:lnTo>
                <a:lnTo>
                  <a:pt x="128611" y="139003"/>
                </a:lnTo>
                <a:lnTo>
                  <a:pt x="132063" y="178660"/>
                </a:lnTo>
                <a:lnTo>
                  <a:pt x="132063" y="194749"/>
                </a:lnTo>
                <a:lnTo>
                  <a:pt x="133508" y="178722"/>
                </a:lnTo>
                <a:close/>
              </a:path>
              <a:path w="142875" h="330200">
                <a:moveTo>
                  <a:pt x="117254" y="280299"/>
                </a:moveTo>
                <a:lnTo>
                  <a:pt x="92963" y="274320"/>
                </a:lnTo>
                <a:lnTo>
                  <a:pt x="105917" y="329946"/>
                </a:lnTo>
                <a:lnTo>
                  <a:pt x="114299" y="319992"/>
                </a:lnTo>
                <a:lnTo>
                  <a:pt x="114299" y="292608"/>
                </a:lnTo>
                <a:lnTo>
                  <a:pt x="117254" y="280299"/>
                </a:lnTo>
                <a:close/>
              </a:path>
              <a:path w="142875" h="330200">
                <a:moveTo>
                  <a:pt x="118805" y="280681"/>
                </a:moveTo>
                <a:lnTo>
                  <a:pt x="117254" y="280299"/>
                </a:lnTo>
                <a:lnTo>
                  <a:pt x="114299" y="292608"/>
                </a:lnTo>
                <a:lnTo>
                  <a:pt x="115823" y="292608"/>
                </a:lnTo>
                <a:lnTo>
                  <a:pt x="118805" y="280681"/>
                </a:lnTo>
                <a:close/>
              </a:path>
              <a:path w="142875" h="330200">
                <a:moveTo>
                  <a:pt x="142493" y="286512"/>
                </a:moveTo>
                <a:lnTo>
                  <a:pt x="118805" y="280681"/>
                </a:lnTo>
                <a:lnTo>
                  <a:pt x="115823" y="292608"/>
                </a:lnTo>
                <a:lnTo>
                  <a:pt x="114299" y="292608"/>
                </a:lnTo>
                <a:lnTo>
                  <a:pt x="114299" y="319992"/>
                </a:lnTo>
                <a:lnTo>
                  <a:pt x="142493" y="286512"/>
                </a:lnTo>
                <a:close/>
              </a:path>
              <a:path w="142875" h="330200">
                <a:moveTo>
                  <a:pt x="132063" y="194749"/>
                </a:moveTo>
                <a:lnTo>
                  <a:pt x="132063" y="178660"/>
                </a:lnTo>
                <a:lnTo>
                  <a:pt x="128002" y="223042"/>
                </a:lnTo>
                <a:lnTo>
                  <a:pt x="118871" y="273558"/>
                </a:lnTo>
                <a:lnTo>
                  <a:pt x="117254" y="280299"/>
                </a:lnTo>
                <a:lnTo>
                  <a:pt x="118805" y="280681"/>
                </a:lnTo>
                <a:lnTo>
                  <a:pt x="120395" y="274320"/>
                </a:lnTo>
                <a:lnTo>
                  <a:pt x="129470" y="223506"/>
                </a:lnTo>
                <a:lnTo>
                  <a:pt x="132063" y="194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6102350" y="2524252"/>
            <a:ext cx="105410" cy="207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i="1" spc="-30" dirty="0">
                <a:latin typeface="Symbol"/>
                <a:cs typeface="Symbol"/>
              </a:rPr>
              <a:t>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730494" y="2554478"/>
            <a:ext cx="102235" cy="191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i="1" spc="-30" dirty="0">
                <a:latin typeface="Symbol"/>
                <a:cs typeface="Symbol"/>
              </a:rPr>
              <a:t>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246623" y="2597658"/>
            <a:ext cx="114935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A</a:t>
            </a:r>
            <a:endParaRPr sz="105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574285" y="1718310"/>
            <a:ext cx="351790" cy="368935"/>
          </a:xfrm>
          <a:custGeom>
            <a:avLst/>
            <a:gdLst/>
            <a:ahLst/>
            <a:cxnLst/>
            <a:rect l="l" t="t" r="r" b="b"/>
            <a:pathLst>
              <a:path w="351789" h="368935">
                <a:moveTo>
                  <a:pt x="0" y="0"/>
                </a:moveTo>
                <a:lnTo>
                  <a:pt x="0" y="368808"/>
                </a:lnTo>
                <a:lnTo>
                  <a:pt x="351282" y="368808"/>
                </a:lnTo>
                <a:lnTo>
                  <a:pt x="3512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4652264" y="1757171"/>
            <a:ext cx="190500" cy="29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H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696197" y="728471"/>
            <a:ext cx="114935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latin typeface="Arial"/>
                <a:cs typeface="Arial"/>
              </a:rPr>
              <a:t>B</a:t>
            </a:r>
            <a:endParaRPr sz="10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131815" y="713230"/>
            <a:ext cx="121920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" dirty="0">
                <a:latin typeface="Arial"/>
                <a:cs typeface="Arial"/>
              </a:rPr>
              <a:t>C</a:t>
            </a:r>
            <a:endParaRPr sz="10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786106" y="1338834"/>
            <a:ext cx="548005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𝛾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345" dirty="0">
                <a:latin typeface="Cambria"/>
                <a:cs typeface="Cambria"/>
              </a:rPr>
              <a:t>=</a:t>
            </a:r>
            <a:endParaRPr sz="1800">
              <a:latin typeface="Cambria"/>
              <a:cs typeface="Cambria"/>
            </a:endParaRPr>
          </a:p>
          <a:p>
            <a:pPr marL="94615">
              <a:lnSpc>
                <a:spcPct val="100000"/>
              </a:lnSpc>
            </a:pPr>
            <a:r>
              <a:rPr sz="1800" spc="280" dirty="0">
                <a:latin typeface="Cambria"/>
                <a:cs typeface="Cambria"/>
              </a:rPr>
              <a:t>∅</a:t>
            </a:r>
            <a:r>
              <a:rPr sz="1800" spc="-100" dirty="0">
                <a:latin typeface="Cambria"/>
                <a:cs typeface="Cambria"/>
              </a:rPr>
              <a:t> </a:t>
            </a:r>
            <a:r>
              <a:rPr sz="1800" spc="160" dirty="0">
                <a:latin typeface="Cambria"/>
                <a:cs typeface="Cambria"/>
              </a:rPr>
              <a:t>=</a:t>
            </a:r>
            <a:r>
              <a:rPr sz="1800" spc="95" dirty="0">
                <a:latin typeface="Cambria"/>
                <a:cs typeface="Cambria"/>
              </a:rPr>
              <a:t> </a:t>
            </a: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c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846569" y="2669285"/>
            <a:ext cx="2657475" cy="2350770"/>
          </a:xfrm>
          <a:custGeom>
            <a:avLst/>
            <a:gdLst/>
            <a:ahLst/>
            <a:cxnLst/>
            <a:rect l="l" t="t" r="r" b="b"/>
            <a:pathLst>
              <a:path w="2657475" h="2350770">
                <a:moveTo>
                  <a:pt x="0" y="0"/>
                </a:moveTo>
                <a:lnTo>
                  <a:pt x="0" y="2350769"/>
                </a:lnTo>
                <a:lnTo>
                  <a:pt x="2657094" y="2350769"/>
                </a:lnTo>
                <a:lnTo>
                  <a:pt x="26570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E7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841997" y="2663951"/>
            <a:ext cx="2666365" cy="2360930"/>
          </a:xfrm>
          <a:custGeom>
            <a:avLst/>
            <a:gdLst/>
            <a:ahLst/>
            <a:cxnLst/>
            <a:rect l="l" t="t" r="r" b="b"/>
            <a:pathLst>
              <a:path w="2666365" h="2360929">
                <a:moveTo>
                  <a:pt x="2666238" y="2358390"/>
                </a:moveTo>
                <a:lnTo>
                  <a:pt x="2666238" y="2286"/>
                </a:lnTo>
                <a:lnTo>
                  <a:pt x="2663952" y="0"/>
                </a:lnTo>
                <a:lnTo>
                  <a:pt x="2285" y="0"/>
                </a:lnTo>
                <a:lnTo>
                  <a:pt x="0" y="2286"/>
                </a:lnTo>
                <a:lnTo>
                  <a:pt x="0" y="2358390"/>
                </a:lnTo>
                <a:lnTo>
                  <a:pt x="2286" y="2360676"/>
                </a:lnTo>
                <a:lnTo>
                  <a:pt x="4572" y="2360676"/>
                </a:lnTo>
                <a:lnTo>
                  <a:pt x="4572" y="9906"/>
                </a:lnTo>
                <a:lnTo>
                  <a:pt x="9906" y="5334"/>
                </a:lnTo>
                <a:lnTo>
                  <a:pt x="9906" y="9906"/>
                </a:lnTo>
                <a:lnTo>
                  <a:pt x="2657094" y="9906"/>
                </a:lnTo>
                <a:lnTo>
                  <a:pt x="2657094" y="5334"/>
                </a:lnTo>
                <a:lnTo>
                  <a:pt x="2661666" y="9906"/>
                </a:lnTo>
                <a:lnTo>
                  <a:pt x="2661666" y="2360676"/>
                </a:lnTo>
                <a:lnTo>
                  <a:pt x="2663952" y="2360676"/>
                </a:lnTo>
                <a:lnTo>
                  <a:pt x="2666238" y="2358390"/>
                </a:lnTo>
                <a:close/>
              </a:path>
              <a:path w="2666365" h="2360929">
                <a:moveTo>
                  <a:pt x="9906" y="9906"/>
                </a:moveTo>
                <a:lnTo>
                  <a:pt x="9906" y="5334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2666365" h="2360929">
                <a:moveTo>
                  <a:pt x="9906" y="235077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2350770"/>
                </a:lnTo>
                <a:lnTo>
                  <a:pt x="9906" y="2350770"/>
                </a:lnTo>
                <a:close/>
              </a:path>
              <a:path w="2666365" h="2360929">
                <a:moveTo>
                  <a:pt x="2661666" y="2350770"/>
                </a:moveTo>
                <a:lnTo>
                  <a:pt x="4572" y="2350770"/>
                </a:lnTo>
                <a:lnTo>
                  <a:pt x="9906" y="2356104"/>
                </a:lnTo>
                <a:lnTo>
                  <a:pt x="9906" y="2360676"/>
                </a:lnTo>
                <a:lnTo>
                  <a:pt x="2657094" y="2360676"/>
                </a:lnTo>
                <a:lnTo>
                  <a:pt x="2657094" y="2356104"/>
                </a:lnTo>
                <a:lnTo>
                  <a:pt x="2661666" y="2350770"/>
                </a:lnTo>
                <a:close/>
              </a:path>
              <a:path w="2666365" h="2360929">
                <a:moveTo>
                  <a:pt x="9906" y="2360676"/>
                </a:moveTo>
                <a:lnTo>
                  <a:pt x="9906" y="2356104"/>
                </a:lnTo>
                <a:lnTo>
                  <a:pt x="4572" y="2350770"/>
                </a:lnTo>
                <a:lnTo>
                  <a:pt x="4572" y="2360676"/>
                </a:lnTo>
                <a:lnTo>
                  <a:pt x="9906" y="2360676"/>
                </a:lnTo>
                <a:close/>
              </a:path>
              <a:path w="2666365" h="2360929">
                <a:moveTo>
                  <a:pt x="2661666" y="9906"/>
                </a:moveTo>
                <a:lnTo>
                  <a:pt x="2657094" y="5334"/>
                </a:lnTo>
                <a:lnTo>
                  <a:pt x="2657094" y="9906"/>
                </a:lnTo>
                <a:lnTo>
                  <a:pt x="2661666" y="9906"/>
                </a:lnTo>
                <a:close/>
              </a:path>
              <a:path w="2666365" h="2360929">
                <a:moveTo>
                  <a:pt x="2661666" y="2350770"/>
                </a:moveTo>
                <a:lnTo>
                  <a:pt x="2661666" y="9906"/>
                </a:lnTo>
                <a:lnTo>
                  <a:pt x="2657094" y="9906"/>
                </a:lnTo>
                <a:lnTo>
                  <a:pt x="2657094" y="2350770"/>
                </a:lnTo>
                <a:lnTo>
                  <a:pt x="2661666" y="2350770"/>
                </a:lnTo>
                <a:close/>
              </a:path>
              <a:path w="2666365" h="2360929">
                <a:moveTo>
                  <a:pt x="2661666" y="2360676"/>
                </a:moveTo>
                <a:lnTo>
                  <a:pt x="2661666" y="2350770"/>
                </a:lnTo>
                <a:lnTo>
                  <a:pt x="2657094" y="2356104"/>
                </a:lnTo>
                <a:lnTo>
                  <a:pt x="2657094" y="2360676"/>
                </a:lnTo>
                <a:lnTo>
                  <a:pt x="2661666" y="23606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6938009" y="2954528"/>
            <a:ext cx="105410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00" dirty="0">
                <a:latin typeface="Cambria"/>
                <a:cs typeface="Cambria"/>
              </a:rPr>
              <a:t>𝐻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023354" y="3018535"/>
            <a:ext cx="10795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0" spc="70" dirty="0">
                <a:latin typeface="Cambria"/>
                <a:cs typeface="Cambria"/>
              </a:rPr>
              <a:t>cr</a:t>
            </a:r>
            <a:endParaRPr sz="700">
              <a:latin typeface="Cambria"/>
              <a:cs typeface="Cambri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7161276" y="2858514"/>
            <a:ext cx="272415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500" spc="284" baseline="-41666" dirty="0">
                <a:latin typeface="Cambria"/>
                <a:cs typeface="Cambria"/>
              </a:rPr>
              <a:t>=</a:t>
            </a:r>
            <a:r>
              <a:rPr sz="1500" spc="-52" baseline="-41666" dirty="0">
                <a:latin typeface="Cambria"/>
                <a:cs typeface="Cambria"/>
              </a:rPr>
              <a:t> </a:t>
            </a:r>
            <a:r>
              <a:rPr sz="1000" spc="-5" dirty="0">
                <a:latin typeface="Cambria"/>
                <a:cs typeface="Cambria"/>
              </a:rPr>
              <a:t>2𝑐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7292340" y="3046095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5">
                <a:moveTo>
                  <a:pt x="0" y="0"/>
                </a:moveTo>
                <a:lnTo>
                  <a:pt x="132588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118854" y="2887979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144889" y="2884932"/>
            <a:ext cx="0" cy="321945"/>
          </a:xfrm>
          <a:custGeom>
            <a:avLst/>
            <a:gdLst/>
            <a:ahLst/>
            <a:cxnLst/>
            <a:rect l="l" t="t" r="r" b="b"/>
            <a:pathLst>
              <a:path h="321944">
                <a:moveTo>
                  <a:pt x="0" y="0"/>
                </a:moveTo>
                <a:lnTo>
                  <a:pt x="0" y="321563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118854" y="3203448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465948" y="2884932"/>
            <a:ext cx="0" cy="321945"/>
          </a:xfrm>
          <a:custGeom>
            <a:avLst/>
            <a:gdLst/>
            <a:ahLst/>
            <a:cxnLst/>
            <a:rect l="l" t="t" r="r" b="b"/>
            <a:pathLst>
              <a:path h="321944">
                <a:moveTo>
                  <a:pt x="0" y="0"/>
                </a:moveTo>
                <a:lnTo>
                  <a:pt x="0" y="321563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471664" y="2887979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472171" y="3203448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8174735" y="2858515"/>
            <a:ext cx="27114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00" dirty="0">
                <a:latin typeface="Cambria"/>
                <a:cs typeface="Cambria"/>
              </a:rPr>
              <a:t>𝑆𝑖𝑛𝛽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7679435" y="3072383"/>
            <a:ext cx="390525" cy="117475"/>
          </a:xfrm>
          <a:custGeom>
            <a:avLst/>
            <a:gdLst/>
            <a:ahLst/>
            <a:cxnLst/>
            <a:rect l="l" t="t" r="r" b="b"/>
            <a:pathLst>
              <a:path w="390525" h="117475">
                <a:moveTo>
                  <a:pt x="390143" y="58674"/>
                </a:moveTo>
                <a:lnTo>
                  <a:pt x="380237" y="20574"/>
                </a:lnTo>
                <a:lnTo>
                  <a:pt x="352805" y="0"/>
                </a:lnTo>
                <a:lnTo>
                  <a:pt x="350519" y="4572"/>
                </a:lnTo>
                <a:lnTo>
                  <a:pt x="357508" y="7441"/>
                </a:lnTo>
                <a:lnTo>
                  <a:pt x="363569" y="11525"/>
                </a:lnTo>
                <a:lnTo>
                  <a:pt x="379047" y="48053"/>
                </a:lnTo>
                <a:lnTo>
                  <a:pt x="379475" y="57912"/>
                </a:lnTo>
                <a:lnTo>
                  <a:pt x="379475" y="97853"/>
                </a:lnTo>
                <a:lnTo>
                  <a:pt x="380237" y="96774"/>
                </a:lnTo>
                <a:lnTo>
                  <a:pt x="384679" y="88784"/>
                </a:lnTo>
                <a:lnTo>
                  <a:pt x="387762" y="79724"/>
                </a:lnTo>
                <a:lnTo>
                  <a:pt x="389560" y="69663"/>
                </a:lnTo>
                <a:lnTo>
                  <a:pt x="390143" y="58674"/>
                </a:lnTo>
                <a:close/>
              </a:path>
              <a:path w="390525" h="117475">
                <a:moveTo>
                  <a:pt x="379475" y="97853"/>
                </a:moveTo>
                <a:lnTo>
                  <a:pt x="379475" y="57912"/>
                </a:lnTo>
                <a:lnTo>
                  <a:pt x="379047" y="68329"/>
                </a:lnTo>
                <a:lnTo>
                  <a:pt x="377761" y="77819"/>
                </a:lnTo>
                <a:lnTo>
                  <a:pt x="351281" y="112776"/>
                </a:lnTo>
                <a:lnTo>
                  <a:pt x="352805" y="117348"/>
                </a:lnTo>
                <a:lnTo>
                  <a:pt x="361378" y="114347"/>
                </a:lnTo>
                <a:lnTo>
                  <a:pt x="368807" y="109918"/>
                </a:lnTo>
                <a:lnTo>
                  <a:pt x="375094" y="104060"/>
                </a:lnTo>
                <a:lnTo>
                  <a:pt x="379475" y="97853"/>
                </a:lnTo>
                <a:close/>
              </a:path>
              <a:path w="390525" h="117475">
                <a:moveTo>
                  <a:pt x="39623" y="4572"/>
                </a:moveTo>
                <a:lnTo>
                  <a:pt x="37337" y="0"/>
                </a:lnTo>
                <a:lnTo>
                  <a:pt x="28765" y="3000"/>
                </a:lnTo>
                <a:lnTo>
                  <a:pt x="21335" y="7429"/>
                </a:lnTo>
                <a:lnTo>
                  <a:pt x="583" y="48113"/>
                </a:lnTo>
                <a:lnTo>
                  <a:pt x="0" y="58674"/>
                </a:lnTo>
                <a:lnTo>
                  <a:pt x="583" y="69663"/>
                </a:lnTo>
                <a:lnTo>
                  <a:pt x="2381" y="79724"/>
                </a:lnTo>
                <a:lnTo>
                  <a:pt x="5464" y="88784"/>
                </a:lnTo>
                <a:lnTo>
                  <a:pt x="9905" y="96774"/>
                </a:lnTo>
                <a:lnTo>
                  <a:pt x="10667" y="97853"/>
                </a:lnTo>
                <a:lnTo>
                  <a:pt x="10667" y="57912"/>
                </a:lnTo>
                <a:lnTo>
                  <a:pt x="11096" y="48053"/>
                </a:lnTo>
                <a:lnTo>
                  <a:pt x="26574" y="11525"/>
                </a:lnTo>
                <a:lnTo>
                  <a:pt x="32635" y="7441"/>
                </a:lnTo>
                <a:lnTo>
                  <a:pt x="39623" y="4572"/>
                </a:lnTo>
                <a:close/>
              </a:path>
              <a:path w="390525" h="117475">
                <a:moveTo>
                  <a:pt x="38861" y="112776"/>
                </a:moveTo>
                <a:lnTo>
                  <a:pt x="12382" y="77819"/>
                </a:lnTo>
                <a:lnTo>
                  <a:pt x="10667" y="57912"/>
                </a:lnTo>
                <a:lnTo>
                  <a:pt x="10667" y="97853"/>
                </a:lnTo>
                <a:lnTo>
                  <a:pt x="15049" y="104060"/>
                </a:lnTo>
                <a:lnTo>
                  <a:pt x="21335" y="109918"/>
                </a:lnTo>
                <a:lnTo>
                  <a:pt x="28765" y="114347"/>
                </a:lnTo>
                <a:lnTo>
                  <a:pt x="37337" y="117348"/>
                </a:lnTo>
                <a:lnTo>
                  <a:pt x="38861" y="112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091678" y="3072383"/>
            <a:ext cx="1013460" cy="117475"/>
          </a:xfrm>
          <a:custGeom>
            <a:avLst/>
            <a:gdLst/>
            <a:ahLst/>
            <a:cxnLst/>
            <a:rect l="l" t="t" r="r" b="b"/>
            <a:pathLst>
              <a:path w="1013459" h="117475">
                <a:moveTo>
                  <a:pt x="1013460" y="58674"/>
                </a:moveTo>
                <a:lnTo>
                  <a:pt x="1003554" y="20574"/>
                </a:lnTo>
                <a:lnTo>
                  <a:pt x="976122" y="0"/>
                </a:lnTo>
                <a:lnTo>
                  <a:pt x="973836" y="4572"/>
                </a:lnTo>
                <a:lnTo>
                  <a:pt x="980824" y="7441"/>
                </a:lnTo>
                <a:lnTo>
                  <a:pt x="986885" y="11525"/>
                </a:lnTo>
                <a:lnTo>
                  <a:pt x="1002363" y="48053"/>
                </a:lnTo>
                <a:lnTo>
                  <a:pt x="1002792" y="57912"/>
                </a:lnTo>
                <a:lnTo>
                  <a:pt x="1002792" y="97853"/>
                </a:lnTo>
                <a:lnTo>
                  <a:pt x="1003554" y="96774"/>
                </a:lnTo>
                <a:lnTo>
                  <a:pt x="1007995" y="88784"/>
                </a:lnTo>
                <a:lnTo>
                  <a:pt x="1011078" y="79724"/>
                </a:lnTo>
                <a:lnTo>
                  <a:pt x="1012876" y="69663"/>
                </a:lnTo>
                <a:lnTo>
                  <a:pt x="1013460" y="58674"/>
                </a:lnTo>
                <a:close/>
              </a:path>
              <a:path w="1013459" h="117475">
                <a:moveTo>
                  <a:pt x="1002792" y="97853"/>
                </a:moveTo>
                <a:lnTo>
                  <a:pt x="1002792" y="57912"/>
                </a:lnTo>
                <a:lnTo>
                  <a:pt x="1002363" y="68329"/>
                </a:lnTo>
                <a:lnTo>
                  <a:pt x="1001077" y="77819"/>
                </a:lnTo>
                <a:lnTo>
                  <a:pt x="974598" y="112776"/>
                </a:lnTo>
                <a:lnTo>
                  <a:pt x="976122" y="117348"/>
                </a:lnTo>
                <a:lnTo>
                  <a:pt x="984694" y="114347"/>
                </a:lnTo>
                <a:lnTo>
                  <a:pt x="992124" y="109918"/>
                </a:lnTo>
                <a:lnTo>
                  <a:pt x="998410" y="104060"/>
                </a:lnTo>
                <a:lnTo>
                  <a:pt x="1002792" y="97853"/>
                </a:lnTo>
                <a:close/>
              </a:path>
              <a:path w="1013459" h="117475">
                <a:moveTo>
                  <a:pt x="39624" y="4572"/>
                </a:moveTo>
                <a:lnTo>
                  <a:pt x="37338" y="0"/>
                </a:lnTo>
                <a:lnTo>
                  <a:pt x="28765" y="3000"/>
                </a:lnTo>
                <a:lnTo>
                  <a:pt x="21336" y="7429"/>
                </a:lnTo>
                <a:lnTo>
                  <a:pt x="583" y="48113"/>
                </a:lnTo>
                <a:lnTo>
                  <a:pt x="0" y="58674"/>
                </a:lnTo>
                <a:lnTo>
                  <a:pt x="583" y="69663"/>
                </a:lnTo>
                <a:lnTo>
                  <a:pt x="2381" y="79724"/>
                </a:lnTo>
                <a:lnTo>
                  <a:pt x="5464" y="88784"/>
                </a:lnTo>
                <a:lnTo>
                  <a:pt x="9906" y="96774"/>
                </a:lnTo>
                <a:lnTo>
                  <a:pt x="10668" y="97853"/>
                </a:lnTo>
                <a:lnTo>
                  <a:pt x="10668" y="57912"/>
                </a:lnTo>
                <a:lnTo>
                  <a:pt x="11096" y="48053"/>
                </a:lnTo>
                <a:lnTo>
                  <a:pt x="26574" y="11525"/>
                </a:lnTo>
                <a:lnTo>
                  <a:pt x="32635" y="7441"/>
                </a:lnTo>
                <a:lnTo>
                  <a:pt x="39624" y="4572"/>
                </a:lnTo>
                <a:close/>
              </a:path>
              <a:path w="1013459" h="117475">
                <a:moveTo>
                  <a:pt x="38862" y="112776"/>
                </a:moveTo>
                <a:lnTo>
                  <a:pt x="12382" y="77819"/>
                </a:lnTo>
                <a:lnTo>
                  <a:pt x="10668" y="57912"/>
                </a:lnTo>
                <a:lnTo>
                  <a:pt x="10668" y="97853"/>
                </a:lnTo>
                <a:lnTo>
                  <a:pt x="15049" y="104060"/>
                </a:lnTo>
                <a:lnTo>
                  <a:pt x="21336" y="109918"/>
                </a:lnTo>
                <a:lnTo>
                  <a:pt x="28765" y="114347"/>
                </a:lnTo>
                <a:lnTo>
                  <a:pt x="37338" y="117348"/>
                </a:lnTo>
                <a:lnTo>
                  <a:pt x="38862" y="112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7323575" y="3039864"/>
            <a:ext cx="175323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00" dirty="0">
                <a:latin typeface="Cambria"/>
                <a:cs typeface="Cambria"/>
              </a:rPr>
              <a:t>𝛾   </a:t>
            </a:r>
            <a:r>
              <a:rPr sz="1000" spc="-5" dirty="0">
                <a:latin typeface="Cambria"/>
                <a:cs typeface="Cambria"/>
              </a:rPr>
              <a:t>𝑠𝑖𝑛  </a:t>
            </a:r>
            <a:r>
              <a:rPr sz="1000" spc="265" dirty="0">
                <a:latin typeface="Cambria"/>
                <a:cs typeface="Cambria"/>
              </a:rPr>
              <a:t>𝛽- </a:t>
            </a:r>
            <a:r>
              <a:rPr sz="1000" dirty="0">
                <a:latin typeface="Cambria"/>
                <a:cs typeface="Cambria"/>
              </a:rPr>
              <a:t>𝜃   𝑠𝑖𝑛𝜃 </a:t>
            </a:r>
            <a:r>
              <a:rPr sz="1000" spc="415" dirty="0">
                <a:latin typeface="Cambria"/>
                <a:cs typeface="Cambria"/>
              </a:rPr>
              <a:t>-</a:t>
            </a:r>
            <a:r>
              <a:rPr sz="1000" spc="40" dirty="0">
                <a:latin typeface="Cambria"/>
                <a:cs typeface="Cambria"/>
              </a:rPr>
              <a:t> </a:t>
            </a:r>
            <a:r>
              <a:rPr sz="1000" dirty="0">
                <a:latin typeface="Cambria"/>
                <a:cs typeface="Cambria"/>
              </a:rPr>
              <a:t>𝑐𝑜𝑠𝜃𝑡𝑎𝑛∅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7494269" y="3046095"/>
            <a:ext cx="1621790" cy="0"/>
          </a:xfrm>
          <a:custGeom>
            <a:avLst/>
            <a:gdLst/>
            <a:ahLst/>
            <a:cxnLst/>
            <a:rect l="l" t="t" r="r" b="b"/>
            <a:pathLst>
              <a:path w="1621790">
                <a:moveTo>
                  <a:pt x="0" y="0"/>
                </a:moveTo>
                <a:lnTo>
                  <a:pt x="1621535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6938009" y="3750817"/>
            <a:ext cx="105410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00" dirty="0">
                <a:latin typeface="Cambria"/>
                <a:cs typeface="Cambria"/>
              </a:rPr>
              <a:t>𝐻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023354" y="3814826"/>
            <a:ext cx="16700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0" spc="60" dirty="0">
                <a:latin typeface="Cambria"/>
                <a:cs typeface="Cambria"/>
              </a:rPr>
              <a:t>d</a:t>
            </a:r>
            <a:r>
              <a:rPr sz="700" spc="55" dirty="0">
                <a:latin typeface="Cambria"/>
                <a:cs typeface="Cambria"/>
              </a:rPr>
              <a:t>e</a:t>
            </a:r>
            <a:r>
              <a:rPr sz="700" spc="50" dirty="0">
                <a:latin typeface="Cambria"/>
                <a:cs typeface="Cambria"/>
              </a:rPr>
              <a:t>s</a:t>
            </a:r>
            <a:endParaRPr sz="700">
              <a:latin typeface="Cambria"/>
              <a:cs typeface="Cambri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219186" y="3654804"/>
            <a:ext cx="328295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500" spc="284" baseline="-41666" dirty="0">
                <a:latin typeface="Cambria"/>
                <a:cs typeface="Cambria"/>
              </a:rPr>
              <a:t>=</a:t>
            </a:r>
            <a:r>
              <a:rPr sz="1500" spc="-52" baseline="-41666" dirty="0">
                <a:latin typeface="Cambria"/>
                <a:cs typeface="Cambria"/>
              </a:rPr>
              <a:t> </a:t>
            </a:r>
            <a:r>
              <a:rPr sz="1000" spc="15" dirty="0">
                <a:latin typeface="Cambria"/>
                <a:cs typeface="Cambria"/>
              </a:rPr>
              <a:t>2𝑐</a:t>
            </a:r>
            <a:r>
              <a:rPr sz="1050" spc="22" baseline="-15873" dirty="0">
                <a:latin typeface="Cambria"/>
                <a:cs typeface="Cambria"/>
              </a:rPr>
              <a:t>d</a:t>
            </a:r>
            <a:endParaRPr sz="1050" baseline="-15873">
              <a:latin typeface="Cambria"/>
              <a:cs typeface="Cambria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349490" y="3842384"/>
            <a:ext cx="193040" cy="0"/>
          </a:xfrm>
          <a:custGeom>
            <a:avLst/>
            <a:gdLst/>
            <a:ahLst/>
            <a:cxnLst/>
            <a:rect l="l" t="t" r="r" b="b"/>
            <a:pathLst>
              <a:path w="193040">
                <a:moveTo>
                  <a:pt x="0" y="0"/>
                </a:moveTo>
                <a:lnTo>
                  <a:pt x="192785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306306" y="368427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332341" y="3681221"/>
            <a:ext cx="0" cy="321945"/>
          </a:xfrm>
          <a:custGeom>
            <a:avLst/>
            <a:gdLst/>
            <a:ahLst/>
            <a:cxnLst/>
            <a:rect l="l" t="t" r="r" b="b"/>
            <a:pathLst>
              <a:path h="321945">
                <a:moveTo>
                  <a:pt x="0" y="0"/>
                </a:moveTo>
                <a:lnTo>
                  <a:pt x="0" y="321563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306306" y="3999738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584185" y="3681221"/>
            <a:ext cx="0" cy="321945"/>
          </a:xfrm>
          <a:custGeom>
            <a:avLst/>
            <a:gdLst/>
            <a:ahLst/>
            <a:cxnLst/>
            <a:rect l="l" t="t" r="r" b="b"/>
            <a:pathLst>
              <a:path h="321945">
                <a:moveTo>
                  <a:pt x="0" y="0"/>
                </a:moveTo>
                <a:lnTo>
                  <a:pt x="0" y="3215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590535" y="368427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0" y="0"/>
                </a:moveTo>
                <a:lnTo>
                  <a:pt x="1905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590281" y="3999738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8327897" y="3654805"/>
            <a:ext cx="26987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00" spc="-5" dirty="0">
                <a:latin typeface="Cambria"/>
                <a:cs typeface="Cambria"/>
              </a:rPr>
              <a:t>𝑆𝑖𝑛𝛽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7796783" y="3868673"/>
            <a:ext cx="391160" cy="117475"/>
          </a:xfrm>
          <a:custGeom>
            <a:avLst/>
            <a:gdLst/>
            <a:ahLst/>
            <a:cxnLst/>
            <a:rect l="l" t="t" r="r" b="b"/>
            <a:pathLst>
              <a:path w="391159" h="117475">
                <a:moveTo>
                  <a:pt x="390906" y="58674"/>
                </a:moveTo>
                <a:lnTo>
                  <a:pt x="381000" y="20574"/>
                </a:lnTo>
                <a:lnTo>
                  <a:pt x="353568" y="0"/>
                </a:lnTo>
                <a:lnTo>
                  <a:pt x="351282" y="4572"/>
                </a:lnTo>
                <a:lnTo>
                  <a:pt x="358270" y="7441"/>
                </a:lnTo>
                <a:lnTo>
                  <a:pt x="364331" y="11525"/>
                </a:lnTo>
                <a:lnTo>
                  <a:pt x="379809" y="48053"/>
                </a:lnTo>
                <a:lnTo>
                  <a:pt x="380238" y="57912"/>
                </a:lnTo>
                <a:lnTo>
                  <a:pt x="380238" y="97853"/>
                </a:lnTo>
                <a:lnTo>
                  <a:pt x="381000" y="96774"/>
                </a:lnTo>
                <a:lnTo>
                  <a:pt x="385441" y="88784"/>
                </a:lnTo>
                <a:lnTo>
                  <a:pt x="388524" y="79724"/>
                </a:lnTo>
                <a:lnTo>
                  <a:pt x="390322" y="69663"/>
                </a:lnTo>
                <a:lnTo>
                  <a:pt x="390906" y="58674"/>
                </a:lnTo>
                <a:close/>
              </a:path>
              <a:path w="391159" h="117475">
                <a:moveTo>
                  <a:pt x="380238" y="97853"/>
                </a:moveTo>
                <a:lnTo>
                  <a:pt x="380238" y="57912"/>
                </a:lnTo>
                <a:lnTo>
                  <a:pt x="379809" y="68329"/>
                </a:lnTo>
                <a:lnTo>
                  <a:pt x="378523" y="77819"/>
                </a:lnTo>
                <a:lnTo>
                  <a:pt x="352044" y="112776"/>
                </a:lnTo>
                <a:lnTo>
                  <a:pt x="353568" y="117348"/>
                </a:lnTo>
                <a:lnTo>
                  <a:pt x="362140" y="114347"/>
                </a:lnTo>
                <a:lnTo>
                  <a:pt x="369570" y="109918"/>
                </a:lnTo>
                <a:lnTo>
                  <a:pt x="375856" y="104060"/>
                </a:lnTo>
                <a:lnTo>
                  <a:pt x="380238" y="97853"/>
                </a:lnTo>
                <a:close/>
              </a:path>
              <a:path w="391159" h="117475">
                <a:moveTo>
                  <a:pt x="39624" y="4572"/>
                </a:moveTo>
                <a:lnTo>
                  <a:pt x="37338" y="0"/>
                </a:lnTo>
                <a:lnTo>
                  <a:pt x="28765" y="3000"/>
                </a:lnTo>
                <a:lnTo>
                  <a:pt x="21336" y="7429"/>
                </a:lnTo>
                <a:lnTo>
                  <a:pt x="583" y="48113"/>
                </a:lnTo>
                <a:lnTo>
                  <a:pt x="0" y="58674"/>
                </a:lnTo>
                <a:lnTo>
                  <a:pt x="583" y="69663"/>
                </a:lnTo>
                <a:lnTo>
                  <a:pt x="2381" y="79724"/>
                </a:lnTo>
                <a:lnTo>
                  <a:pt x="5464" y="88784"/>
                </a:lnTo>
                <a:lnTo>
                  <a:pt x="9906" y="96774"/>
                </a:lnTo>
                <a:lnTo>
                  <a:pt x="10668" y="97853"/>
                </a:lnTo>
                <a:lnTo>
                  <a:pt x="10668" y="57912"/>
                </a:lnTo>
                <a:lnTo>
                  <a:pt x="11096" y="48053"/>
                </a:lnTo>
                <a:lnTo>
                  <a:pt x="26574" y="11525"/>
                </a:lnTo>
                <a:lnTo>
                  <a:pt x="32635" y="7441"/>
                </a:lnTo>
                <a:lnTo>
                  <a:pt x="39624" y="4572"/>
                </a:lnTo>
                <a:close/>
              </a:path>
              <a:path w="391159" h="117475">
                <a:moveTo>
                  <a:pt x="38862" y="112776"/>
                </a:moveTo>
                <a:lnTo>
                  <a:pt x="12382" y="77819"/>
                </a:lnTo>
                <a:lnTo>
                  <a:pt x="10668" y="57912"/>
                </a:lnTo>
                <a:lnTo>
                  <a:pt x="10668" y="97853"/>
                </a:lnTo>
                <a:lnTo>
                  <a:pt x="15049" y="104060"/>
                </a:lnTo>
                <a:lnTo>
                  <a:pt x="21336" y="109918"/>
                </a:lnTo>
                <a:lnTo>
                  <a:pt x="28765" y="114347"/>
                </a:lnTo>
                <a:lnTo>
                  <a:pt x="37338" y="117348"/>
                </a:lnTo>
                <a:lnTo>
                  <a:pt x="38862" y="112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8209788" y="3868673"/>
            <a:ext cx="1083310" cy="117475"/>
          </a:xfrm>
          <a:custGeom>
            <a:avLst/>
            <a:gdLst/>
            <a:ahLst/>
            <a:cxnLst/>
            <a:rect l="l" t="t" r="r" b="b"/>
            <a:pathLst>
              <a:path w="1083309" h="117475">
                <a:moveTo>
                  <a:pt x="1082801" y="58674"/>
                </a:moveTo>
                <a:lnTo>
                  <a:pt x="1072895" y="20574"/>
                </a:lnTo>
                <a:lnTo>
                  <a:pt x="1045463" y="0"/>
                </a:lnTo>
                <a:lnTo>
                  <a:pt x="1043177" y="4572"/>
                </a:lnTo>
                <a:lnTo>
                  <a:pt x="1050166" y="7441"/>
                </a:lnTo>
                <a:lnTo>
                  <a:pt x="1056227" y="11525"/>
                </a:lnTo>
                <a:lnTo>
                  <a:pt x="1071705" y="48053"/>
                </a:lnTo>
                <a:lnTo>
                  <a:pt x="1072133" y="57912"/>
                </a:lnTo>
                <a:lnTo>
                  <a:pt x="1072133" y="97853"/>
                </a:lnTo>
                <a:lnTo>
                  <a:pt x="1072895" y="96774"/>
                </a:lnTo>
                <a:lnTo>
                  <a:pt x="1077337" y="88784"/>
                </a:lnTo>
                <a:lnTo>
                  <a:pt x="1080420" y="79724"/>
                </a:lnTo>
                <a:lnTo>
                  <a:pt x="1082218" y="69663"/>
                </a:lnTo>
                <a:lnTo>
                  <a:pt x="1082801" y="58674"/>
                </a:lnTo>
                <a:close/>
              </a:path>
              <a:path w="1083309" h="117475">
                <a:moveTo>
                  <a:pt x="1072133" y="97853"/>
                </a:moveTo>
                <a:lnTo>
                  <a:pt x="1072133" y="57912"/>
                </a:lnTo>
                <a:lnTo>
                  <a:pt x="1071705" y="68329"/>
                </a:lnTo>
                <a:lnTo>
                  <a:pt x="1070419" y="77819"/>
                </a:lnTo>
                <a:lnTo>
                  <a:pt x="1043939" y="112776"/>
                </a:lnTo>
                <a:lnTo>
                  <a:pt x="1045463" y="117348"/>
                </a:lnTo>
                <a:lnTo>
                  <a:pt x="1054036" y="114347"/>
                </a:lnTo>
                <a:lnTo>
                  <a:pt x="1061465" y="109918"/>
                </a:lnTo>
                <a:lnTo>
                  <a:pt x="1067752" y="104060"/>
                </a:lnTo>
                <a:lnTo>
                  <a:pt x="1072133" y="97853"/>
                </a:lnTo>
                <a:close/>
              </a:path>
              <a:path w="1083309" h="117475">
                <a:moveTo>
                  <a:pt x="39623" y="4572"/>
                </a:moveTo>
                <a:lnTo>
                  <a:pt x="37337" y="0"/>
                </a:lnTo>
                <a:lnTo>
                  <a:pt x="28765" y="3000"/>
                </a:lnTo>
                <a:lnTo>
                  <a:pt x="21335" y="7429"/>
                </a:lnTo>
                <a:lnTo>
                  <a:pt x="583" y="48113"/>
                </a:lnTo>
                <a:lnTo>
                  <a:pt x="0" y="58674"/>
                </a:lnTo>
                <a:lnTo>
                  <a:pt x="583" y="69663"/>
                </a:lnTo>
                <a:lnTo>
                  <a:pt x="2381" y="79724"/>
                </a:lnTo>
                <a:lnTo>
                  <a:pt x="5464" y="88784"/>
                </a:lnTo>
                <a:lnTo>
                  <a:pt x="9905" y="96774"/>
                </a:lnTo>
                <a:lnTo>
                  <a:pt x="10667" y="97853"/>
                </a:lnTo>
                <a:lnTo>
                  <a:pt x="10667" y="57912"/>
                </a:lnTo>
                <a:lnTo>
                  <a:pt x="11096" y="48053"/>
                </a:lnTo>
                <a:lnTo>
                  <a:pt x="26574" y="11525"/>
                </a:lnTo>
                <a:lnTo>
                  <a:pt x="32635" y="7441"/>
                </a:lnTo>
                <a:lnTo>
                  <a:pt x="39623" y="4572"/>
                </a:lnTo>
                <a:close/>
              </a:path>
              <a:path w="1083309" h="117475">
                <a:moveTo>
                  <a:pt x="38861" y="112776"/>
                </a:moveTo>
                <a:lnTo>
                  <a:pt x="12382" y="77819"/>
                </a:lnTo>
                <a:lnTo>
                  <a:pt x="10667" y="57912"/>
                </a:lnTo>
                <a:lnTo>
                  <a:pt x="10667" y="97853"/>
                </a:lnTo>
                <a:lnTo>
                  <a:pt x="15049" y="104060"/>
                </a:lnTo>
                <a:lnTo>
                  <a:pt x="21335" y="109918"/>
                </a:lnTo>
                <a:lnTo>
                  <a:pt x="28765" y="114347"/>
                </a:lnTo>
                <a:lnTo>
                  <a:pt x="37337" y="117348"/>
                </a:lnTo>
                <a:lnTo>
                  <a:pt x="38861" y="112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7410450" y="3836161"/>
            <a:ext cx="1845310" cy="173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201295" algn="l"/>
              </a:tabLst>
            </a:pPr>
            <a:r>
              <a:rPr sz="1000" dirty="0">
                <a:latin typeface="Cambria"/>
                <a:cs typeface="Cambria"/>
              </a:rPr>
              <a:t>𝛾	</a:t>
            </a:r>
            <a:r>
              <a:rPr sz="1000" spc="-5" dirty="0">
                <a:latin typeface="Cambria"/>
                <a:cs typeface="Cambria"/>
              </a:rPr>
              <a:t>𝑠𝑖𝑛 </a:t>
            </a:r>
            <a:r>
              <a:rPr sz="1000" dirty="0">
                <a:latin typeface="Cambria"/>
                <a:cs typeface="Cambria"/>
              </a:rPr>
              <a:t>𝛽 </a:t>
            </a:r>
            <a:r>
              <a:rPr sz="1000" spc="415" dirty="0">
                <a:latin typeface="Cambria"/>
                <a:cs typeface="Cambria"/>
              </a:rPr>
              <a:t>- </a:t>
            </a:r>
            <a:r>
              <a:rPr sz="1000" dirty="0">
                <a:latin typeface="Cambria"/>
                <a:cs typeface="Cambria"/>
              </a:rPr>
              <a:t>𝜃   𝑠𝑖𝑛𝜃 </a:t>
            </a:r>
            <a:r>
              <a:rPr sz="1000" spc="415" dirty="0">
                <a:latin typeface="Cambria"/>
                <a:cs typeface="Cambria"/>
              </a:rPr>
              <a:t>-</a:t>
            </a:r>
            <a:r>
              <a:rPr sz="1000" spc="-150" dirty="0">
                <a:latin typeface="Cambria"/>
                <a:cs typeface="Cambria"/>
              </a:rPr>
              <a:t> </a:t>
            </a:r>
            <a:r>
              <a:rPr sz="1000" spc="10" dirty="0">
                <a:latin typeface="Cambria"/>
                <a:cs typeface="Cambria"/>
              </a:rPr>
              <a:t>𝑐𝑜𝑠𝜃𝑡𝑎𝑛∅</a:t>
            </a:r>
            <a:r>
              <a:rPr sz="1050" spc="15" baseline="-15873" dirty="0">
                <a:latin typeface="Cambria"/>
                <a:cs typeface="Cambria"/>
              </a:rPr>
              <a:t>d</a:t>
            </a:r>
            <a:endParaRPr sz="1050" baseline="-15873">
              <a:latin typeface="Cambria"/>
              <a:cs typeface="Cambria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612380" y="3842384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4">
                <a:moveTo>
                  <a:pt x="0" y="0"/>
                </a:moveTo>
                <a:lnTo>
                  <a:pt x="1690877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6938009" y="4700270"/>
            <a:ext cx="71755" cy="15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000" dirty="0">
                <a:latin typeface="Cambria"/>
                <a:cs typeface="Cambria"/>
              </a:rPr>
              <a:t>𝑐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993635" y="4764278"/>
            <a:ext cx="7239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0" spc="75" dirty="0">
                <a:latin typeface="Cambria"/>
                <a:cs typeface="Cambria"/>
              </a:rPr>
              <a:t>d</a:t>
            </a:r>
            <a:endParaRPr sz="700">
              <a:latin typeface="Cambria"/>
              <a:cs typeface="Cambria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226807" y="4791836"/>
            <a:ext cx="162560" cy="0"/>
          </a:xfrm>
          <a:custGeom>
            <a:avLst/>
            <a:gdLst/>
            <a:ahLst/>
            <a:cxnLst/>
            <a:rect l="l" t="t" r="r" b="b"/>
            <a:pathLst>
              <a:path w="162559">
                <a:moveTo>
                  <a:pt x="0" y="0"/>
                </a:moveTo>
                <a:lnTo>
                  <a:pt x="162305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153143" y="4633721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179179" y="4630673"/>
            <a:ext cx="0" cy="321945"/>
          </a:xfrm>
          <a:custGeom>
            <a:avLst/>
            <a:gdLst/>
            <a:ahLst/>
            <a:cxnLst/>
            <a:rect l="l" t="t" r="r" b="b"/>
            <a:pathLst>
              <a:path h="321945">
                <a:moveTo>
                  <a:pt x="0" y="0"/>
                </a:moveTo>
                <a:lnTo>
                  <a:pt x="0" y="321563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153143" y="494919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431023" y="4630673"/>
            <a:ext cx="0" cy="321945"/>
          </a:xfrm>
          <a:custGeom>
            <a:avLst/>
            <a:gdLst/>
            <a:ahLst/>
            <a:cxnLst/>
            <a:rect l="l" t="t" r="r" b="b"/>
            <a:pathLst>
              <a:path h="321945">
                <a:moveTo>
                  <a:pt x="0" y="0"/>
                </a:moveTo>
                <a:lnTo>
                  <a:pt x="0" y="32156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437373" y="4633721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0" y="0"/>
                </a:moveTo>
                <a:lnTo>
                  <a:pt x="1905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437119" y="494919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1981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643621" y="4636770"/>
            <a:ext cx="391160" cy="117475"/>
          </a:xfrm>
          <a:custGeom>
            <a:avLst/>
            <a:gdLst/>
            <a:ahLst/>
            <a:cxnLst/>
            <a:rect l="l" t="t" r="r" b="b"/>
            <a:pathLst>
              <a:path w="391159" h="117475">
                <a:moveTo>
                  <a:pt x="390906" y="58674"/>
                </a:moveTo>
                <a:lnTo>
                  <a:pt x="381000" y="20574"/>
                </a:lnTo>
                <a:lnTo>
                  <a:pt x="353568" y="0"/>
                </a:lnTo>
                <a:lnTo>
                  <a:pt x="351282" y="4572"/>
                </a:lnTo>
                <a:lnTo>
                  <a:pt x="358270" y="7441"/>
                </a:lnTo>
                <a:lnTo>
                  <a:pt x="364331" y="11525"/>
                </a:lnTo>
                <a:lnTo>
                  <a:pt x="379809" y="48053"/>
                </a:lnTo>
                <a:lnTo>
                  <a:pt x="380238" y="57912"/>
                </a:lnTo>
                <a:lnTo>
                  <a:pt x="380238" y="97853"/>
                </a:lnTo>
                <a:lnTo>
                  <a:pt x="381000" y="96774"/>
                </a:lnTo>
                <a:lnTo>
                  <a:pt x="385441" y="88784"/>
                </a:lnTo>
                <a:lnTo>
                  <a:pt x="388524" y="79724"/>
                </a:lnTo>
                <a:lnTo>
                  <a:pt x="390322" y="69663"/>
                </a:lnTo>
                <a:lnTo>
                  <a:pt x="390906" y="58674"/>
                </a:lnTo>
                <a:close/>
              </a:path>
              <a:path w="391159" h="117475">
                <a:moveTo>
                  <a:pt x="380238" y="97853"/>
                </a:moveTo>
                <a:lnTo>
                  <a:pt x="380238" y="57912"/>
                </a:lnTo>
                <a:lnTo>
                  <a:pt x="379809" y="68329"/>
                </a:lnTo>
                <a:lnTo>
                  <a:pt x="378523" y="77819"/>
                </a:lnTo>
                <a:lnTo>
                  <a:pt x="352044" y="112776"/>
                </a:lnTo>
                <a:lnTo>
                  <a:pt x="353568" y="117348"/>
                </a:lnTo>
                <a:lnTo>
                  <a:pt x="362140" y="114347"/>
                </a:lnTo>
                <a:lnTo>
                  <a:pt x="369570" y="109918"/>
                </a:lnTo>
                <a:lnTo>
                  <a:pt x="375856" y="104060"/>
                </a:lnTo>
                <a:lnTo>
                  <a:pt x="380238" y="97853"/>
                </a:lnTo>
                <a:close/>
              </a:path>
              <a:path w="391159" h="117475">
                <a:moveTo>
                  <a:pt x="39624" y="4572"/>
                </a:moveTo>
                <a:lnTo>
                  <a:pt x="37338" y="0"/>
                </a:lnTo>
                <a:lnTo>
                  <a:pt x="28765" y="3000"/>
                </a:lnTo>
                <a:lnTo>
                  <a:pt x="21336" y="7429"/>
                </a:lnTo>
                <a:lnTo>
                  <a:pt x="583" y="48113"/>
                </a:lnTo>
                <a:lnTo>
                  <a:pt x="0" y="58674"/>
                </a:lnTo>
                <a:lnTo>
                  <a:pt x="583" y="69663"/>
                </a:lnTo>
                <a:lnTo>
                  <a:pt x="2381" y="79724"/>
                </a:lnTo>
                <a:lnTo>
                  <a:pt x="5464" y="88784"/>
                </a:lnTo>
                <a:lnTo>
                  <a:pt x="9906" y="96774"/>
                </a:lnTo>
                <a:lnTo>
                  <a:pt x="10668" y="97853"/>
                </a:lnTo>
                <a:lnTo>
                  <a:pt x="10668" y="57912"/>
                </a:lnTo>
                <a:lnTo>
                  <a:pt x="11096" y="48053"/>
                </a:lnTo>
                <a:lnTo>
                  <a:pt x="26574" y="11525"/>
                </a:lnTo>
                <a:lnTo>
                  <a:pt x="32635" y="7441"/>
                </a:lnTo>
                <a:lnTo>
                  <a:pt x="39624" y="4572"/>
                </a:lnTo>
                <a:close/>
              </a:path>
              <a:path w="391159" h="117475">
                <a:moveTo>
                  <a:pt x="38862" y="112776"/>
                </a:moveTo>
                <a:lnTo>
                  <a:pt x="12382" y="77819"/>
                </a:lnTo>
                <a:lnTo>
                  <a:pt x="10668" y="57912"/>
                </a:lnTo>
                <a:lnTo>
                  <a:pt x="10668" y="97853"/>
                </a:lnTo>
                <a:lnTo>
                  <a:pt x="15049" y="104060"/>
                </a:lnTo>
                <a:lnTo>
                  <a:pt x="21336" y="109918"/>
                </a:lnTo>
                <a:lnTo>
                  <a:pt x="28765" y="114347"/>
                </a:lnTo>
                <a:lnTo>
                  <a:pt x="37338" y="117348"/>
                </a:lnTo>
                <a:lnTo>
                  <a:pt x="38862" y="112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056626" y="4636770"/>
            <a:ext cx="1083310" cy="117475"/>
          </a:xfrm>
          <a:custGeom>
            <a:avLst/>
            <a:gdLst/>
            <a:ahLst/>
            <a:cxnLst/>
            <a:rect l="l" t="t" r="r" b="b"/>
            <a:pathLst>
              <a:path w="1083309" h="117475">
                <a:moveTo>
                  <a:pt x="1082801" y="58674"/>
                </a:moveTo>
                <a:lnTo>
                  <a:pt x="1072895" y="20574"/>
                </a:lnTo>
                <a:lnTo>
                  <a:pt x="1045463" y="0"/>
                </a:lnTo>
                <a:lnTo>
                  <a:pt x="1043177" y="4572"/>
                </a:lnTo>
                <a:lnTo>
                  <a:pt x="1050166" y="7441"/>
                </a:lnTo>
                <a:lnTo>
                  <a:pt x="1056227" y="11525"/>
                </a:lnTo>
                <a:lnTo>
                  <a:pt x="1071705" y="48053"/>
                </a:lnTo>
                <a:lnTo>
                  <a:pt x="1072133" y="57912"/>
                </a:lnTo>
                <a:lnTo>
                  <a:pt x="1072133" y="97853"/>
                </a:lnTo>
                <a:lnTo>
                  <a:pt x="1072895" y="96774"/>
                </a:lnTo>
                <a:lnTo>
                  <a:pt x="1077337" y="88784"/>
                </a:lnTo>
                <a:lnTo>
                  <a:pt x="1080420" y="79724"/>
                </a:lnTo>
                <a:lnTo>
                  <a:pt x="1082218" y="69663"/>
                </a:lnTo>
                <a:lnTo>
                  <a:pt x="1082801" y="58674"/>
                </a:lnTo>
                <a:close/>
              </a:path>
              <a:path w="1083309" h="117475">
                <a:moveTo>
                  <a:pt x="1072133" y="97853"/>
                </a:moveTo>
                <a:lnTo>
                  <a:pt x="1072133" y="57912"/>
                </a:lnTo>
                <a:lnTo>
                  <a:pt x="1071705" y="68329"/>
                </a:lnTo>
                <a:lnTo>
                  <a:pt x="1070419" y="77819"/>
                </a:lnTo>
                <a:lnTo>
                  <a:pt x="1043939" y="112776"/>
                </a:lnTo>
                <a:lnTo>
                  <a:pt x="1045463" y="117348"/>
                </a:lnTo>
                <a:lnTo>
                  <a:pt x="1054036" y="114347"/>
                </a:lnTo>
                <a:lnTo>
                  <a:pt x="1061465" y="109918"/>
                </a:lnTo>
                <a:lnTo>
                  <a:pt x="1067752" y="104060"/>
                </a:lnTo>
                <a:lnTo>
                  <a:pt x="1072133" y="97853"/>
                </a:lnTo>
                <a:close/>
              </a:path>
              <a:path w="1083309" h="117475">
                <a:moveTo>
                  <a:pt x="39623" y="4572"/>
                </a:moveTo>
                <a:lnTo>
                  <a:pt x="37337" y="0"/>
                </a:lnTo>
                <a:lnTo>
                  <a:pt x="28765" y="3000"/>
                </a:lnTo>
                <a:lnTo>
                  <a:pt x="21335" y="7429"/>
                </a:lnTo>
                <a:lnTo>
                  <a:pt x="583" y="48113"/>
                </a:lnTo>
                <a:lnTo>
                  <a:pt x="0" y="58674"/>
                </a:lnTo>
                <a:lnTo>
                  <a:pt x="583" y="69663"/>
                </a:lnTo>
                <a:lnTo>
                  <a:pt x="2381" y="79724"/>
                </a:lnTo>
                <a:lnTo>
                  <a:pt x="5464" y="88784"/>
                </a:lnTo>
                <a:lnTo>
                  <a:pt x="9905" y="96774"/>
                </a:lnTo>
                <a:lnTo>
                  <a:pt x="10667" y="97853"/>
                </a:lnTo>
                <a:lnTo>
                  <a:pt x="10667" y="57912"/>
                </a:lnTo>
                <a:lnTo>
                  <a:pt x="11096" y="48053"/>
                </a:lnTo>
                <a:lnTo>
                  <a:pt x="26574" y="11525"/>
                </a:lnTo>
                <a:lnTo>
                  <a:pt x="32635" y="7441"/>
                </a:lnTo>
                <a:lnTo>
                  <a:pt x="39623" y="4572"/>
                </a:lnTo>
                <a:close/>
              </a:path>
              <a:path w="1083309" h="117475">
                <a:moveTo>
                  <a:pt x="38861" y="112776"/>
                </a:moveTo>
                <a:lnTo>
                  <a:pt x="12382" y="77819"/>
                </a:lnTo>
                <a:lnTo>
                  <a:pt x="10667" y="57912"/>
                </a:lnTo>
                <a:lnTo>
                  <a:pt x="10667" y="97853"/>
                </a:lnTo>
                <a:lnTo>
                  <a:pt x="15049" y="104060"/>
                </a:lnTo>
                <a:lnTo>
                  <a:pt x="21335" y="109918"/>
                </a:lnTo>
                <a:lnTo>
                  <a:pt x="28765" y="114347"/>
                </a:lnTo>
                <a:lnTo>
                  <a:pt x="37337" y="117348"/>
                </a:lnTo>
                <a:lnTo>
                  <a:pt x="38861" y="1127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7095743" y="4575300"/>
            <a:ext cx="2007235" cy="365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530" marR="5080" indent="-177165">
              <a:lnSpc>
                <a:spcPct val="119000"/>
              </a:lnSpc>
              <a:tabLst>
                <a:tab pos="1078865" algn="l"/>
              </a:tabLst>
            </a:pPr>
            <a:r>
              <a:rPr sz="1500" spc="284" baseline="-41666" dirty="0">
                <a:latin typeface="Cambria"/>
                <a:cs typeface="Cambria"/>
              </a:rPr>
              <a:t>= </a:t>
            </a:r>
            <a:r>
              <a:rPr sz="1000" dirty="0">
                <a:latin typeface="Cambria"/>
                <a:cs typeface="Cambria"/>
              </a:rPr>
              <a:t>𝛾𝐻 </a:t>
            </a:r>
            <a:r>
              <a:rPr sz="1000" spc="-5" dirty="0">
                <a:latin typeface="Cambria"/>
                <a:cs typeface="Cambria"/>
              </a:rPr>
              <a:t>𝑠𝑖𝑛 </a:t>
            </a:r>
            <a:r>
              <a:rPr sz="1000" dirty="0">
                <a:latin typeface="Cambria"/>
                <a:cs typeface="Cambria"/>
              </a:rPr>
              <a:t>𝛽 </a:t>
            </a:r>
            <a:r>
              <a:rPr sz="1000" spc="415" dirty="0">
                <a:latin typeface="Cambria"/>
                <a:cs typeface="Cambria"/>
              </a:rPr>
              <a:t>- </a:t>
            </a:r>
            <a:r>
              <a:rPr sz="1000" dirty="0">
                <a:latin typeface="Cambria"/>
                <a:cs typeface="Cambria"/>
              </a:rPr>
              <a:t>𝜃 𝑠𝑖𝑛𝜃 </a:t>
            </a:r>
            <a:r>
              <a:rPr sz="1000" spc="415" dirty="0">
                <a:latin typeface="Cambria"/>
                <a:cs typeface="Cambria"/>
              </a:rPr>
              <a:t>-</a:t>
            </a:r>
            <a:r>
              <a:rPr sz="1000" spc="-140" dirty="0">
                <a:latin typeface="Cambria"/>
                <a:cs typeface="Cambria"/>
              </a:rPr>
              <a:t> </a:t>
            </a:r>
            <a:r>
              <a:rPr sz="1000" spc="10" dirty="0">
                <a:latin typeface="Cambria"/>
                <a:cs typeface="Cambria"/>
              </a:rPr>
              <a:t>𝑐𝑜𝑠𝜃𝑡𝑎𝑛∅</a:t>
            </a:r>
            <a:r>
              <a:rPr sz="1050" spc="15" baseline="-15873" dirty="0">
                <a:latin typeface="Cambria"/>
                <a:cs typeface="Cambria"/>
              </a:rPr>
              <a:t>d  </a:t>
            </a:r>
            <a:r>
              <a:rPr sz="1000" dirty="0">
                <a:latin typeface="Cambria"/>
                <a:cs typeface="Cambria"/>
              </a:rPr>
              <a:t>2	</a:t>
            </a:r>
            <a:r>
              <a:rPr sz="1000" spc="-5" dirty="0">
                <a:latin typeface="Cambria"/>
                <a:cs typeface="Cambria"/>
              </a:rPr>
              <a:t>𝑆𝑖𝑛𝛽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7459218" y="4791836"/>
            <a:ext cx="1691005" cy="0"/>
          </a:xfrm>
          <a:custGeom>
            <a:avLst/>
            <a:gdLst/>
            <a:ahLst/>
            <a:cxnLst/>
            <a:rect l="l" t="t" r="r" b="b"/>
            <a:pathLst>
              <a:path w="1691004">
                <a:moveTo>
                  <a:pt x="0" y="0"/>
                </a:moveTo>
                <a:lnTo>
                  <a:pt x="1690877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053" y="946911"/>
            <a:ext cx="107314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𝑐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4777" y="1034288"/>
            <a:ext cx="1085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95" dirty="0">
                <a:latin typeface="Cambria"/>
                <a:cs typeface="Cambria"/>
              </a:rPr>
              <a:t>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83613" y="1074038"/>
            <a:ext cx="273685" cy="0"/>
          </a:xfrm>
          <a:custGeom>
            <a:avLst/>
            <a:gdLst/>
            <a:ahLst/>
            <a:cxnLst/>
            <a:rect l="l" t="t" r="r" b="b"/>
            <a:pathLst>
              <a:path w="273685">
                <a:moveTo>
                  <a:pt x="0" y="0"/>
                </a:moveTo>
                <a:lnTo>
                  <a:pt x="273557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24528" y="854583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939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0722" y="850391"/>
            <a:ext cx="0" cy="448309"/>
          </a:xfrm>
          <a:custGeom>
            <a:avLst/>
            <a:gdLst/>
            <a:ahLst/>
            <a:cxnLst/>
            <a:rect l="l" t="t" r="r" b="b"/>
            <a:pathLst>
              <a:path h="448309">
                <a:moveTo>
                  <a:pt x="0" y="0"/>
                </a:moveTo>
                <a:lnTo>
                  <a:pt x="0" y="448055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24528" y="1294257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14702" y="850391"/>
            <a:ext cx="0" cy="448309"/>
          </a:xfrm>
          <a:custGeom>
            <a:avLst/>
            <a:gdLst/>
            <a:ahLst/>
            <a:cxnLst/>
            <a:rect l="l" t="t" r="r" b="b"/>
            <a:pathLst>
              <a:path h="448309">
                <a:moveTo>
                  <a:pt x="0" y="0"/>
                </a:moveTo>
                <a:lnTo>
                  <a:pt x="0" y="448056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22957" y="85458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9210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23466" y="1294257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193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13788" y="858011"/>
            <a:ext cx="547370" cy="165100"/>
          </a:xfrm>
          <a:custGeom>
            <a:avLst/>
            <a:gdLst/>
            <a:ahLst/>
            <a:cxnLst/>
            <a:rect l="l" t="t" r="r" b="b"/>
            <a:pathLst>
              <a:path w="547369" h="165100">
                <a:moveTo>
                  <a:pt x="547116" y="82296"/>
                </a:moveTo>
                <a:lnTo>
                  <a:pt x="539400" y="40505"/>
                </a:lnTo>
                <a:lnTo>
                  <a:pt x="506396" y="4310"/>
                </a:lnTo>
                <a:lnTo>
                  <a:pt x="494538" y="0"/>
                </a:lnTo>
                <a:lnTo>
                  <a:pt x="492252" y="6858"/>
                </a:lnTo>
                <a:lnTo>
                  <a:pt x="501824" y="11013"/>
                </a:lnTo>
                <a:lnTo>
                  <a:pt x="509968" y="16668"/>
                </a:lnTo>
                <a:lnTo>
                  <a:pt x="529494" y="54578"/>
                </a:lnTo>
                <a:lnTo>
                  <a:pt x="531876" y="81534"/>
                </a:lnTo>
                <a:lnTo>
                  <a:pt x="531876" y="137646"/>
                </a:lnTo>
                <a:lnTo>
                  <a:pt x="533400" y="135636"/>
                </a:lnTo>
                <a:lnTo>
                  <a:pt x="539400" y="124086"/>
                </a:lnTo>
                <a:lnTo>
                  <a:pt x="543686" y="111252"/>
                </a:lnTo>
                <a:lnTo>
                  <a:pt x="546258" y="97274"/>
                </a:lnTo>
                <a:lnTo>
                  <a:pt x="547116" y="82296"/>
                </a:lnTo>
                <a:close/>
              </a:path>
              <a:path w="547369" h="165100">
                <a:moveTo>
                  <a:pt x="531876" y="137646"/>
                </a:moveTo>
                <a:lnTo>
                  <a:pt x="531876" y="81534"/>
                </a:lnTo>
                <a:lnTo>
                  <a:pt x="531292" y="95809"/>
                </a:lnTo>
                <a:lnTo>
                  <a:pt x="529494" y="108870"/>
                </a:lnTo>
                <a:lnTo>
                  <a:pt x="509968" y="147828"/>
                </a:lnTo>
                <a:lnTo>
                  <a:pt x="492252" y="157734"/>
                </a:lnTo>
                <a:lnTo>
                  <a:pt x="494538" y="164592"/>
                </a:lnTo>
                <a:lnTo>
                  <a:pt x="506396" y="160174"/>
                </a:lnTo>
                <a:lnTo>
                  <a:pt x="516826" y="153828"/>
                </a:lnTo>
                <a:lnTo>
                  <a:pt x="525827" y="145625"/>
                </a:lnTo>
                <a:lnTo>
                  <a:pt x="531876" y="137646"/>
                </a:lnTo>
                <a:close/>
              </a:path>
              <a:path w="547369" h="165100">
                <a:moveTo>
                  <a:pt x="54864" y="6858"/>
                </a:moveTo>
                <a:lnTo>
                  <a:pt x="52578" y="0"/>
                </a:lnTo>
                <a:lnTo>
                  <a:pt x="40719" y="4310"/>
                </a:lnTo>
                <a:lnTo>
                  <a:pt x="30289" y="10477"/>
                </a:lnTo>
                <a:lnTo>
                  <a:pt x="3429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9" y="111252"/>
                </a:lnTo>
                <a:lnTo>
                  <a:pt x="7715" y="124086"/>
                </a:lnTo>
                <a:lnTo>
                  <a:pt x="13715" y="135636"/>
                </a:lnTo>
                <a:lnTo>
                  <a:pt x="15239" y="137646"/>
                </a:lnTo>
                <a:lnTo>
                  <a:pt x="15239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4" y="6858"/>
                </a:lnTo>
                <a:close/>
              </a:path>
              <a:path w="547369" h="165100">
                <a:moveTo>
                  <a:pt x="54864" y="157734"/>
                </a:moveTo>
                <a:lnTo>
                  <a:pt x="24383" y="131064"/>
                </a:lnTo>
                <a:lnTo>
                  <a:pt x="15239" y="81534"/>
                </a:lnTo>
                <a:lnTo>
                  <a:pt x="15239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8" y="164592"/>
                </a:lnTo>
                <a:lnTo>
                  <a:pt x="54864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88796" y="812793"/>
            <a:ext cx="1322070" cy="36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00" spc="397" baseline="-41666" dirty="0">
                <a:latin typeface="Cambria"/>
                <a:cs typeface="Cambria"/>
              </a:rPr>
              <a:t>= </a:t>
            </a:r>
            <a:r>
              <a:rPr sz="1400" spc="-5" dirty="0">
                <a:latin typeface="Cambria"/>
                <a:cs typeface="Cambria"/>
              </a:rPr>
              <a:t>𝛾 𝐻  𝑠𝑖𝑛  𝛽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spc="-1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𝜃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92145" y="858011"/>
            <a:ext cx="1512570" cy="165100"/>
          </a:xfrm>
          <a:custGeom>
            <a:avLst/>
            <a:gdLst/>
            <a:ahLst/>
            <a:cxnLst/>
            <a:rect l="l" t="t" r="r" b="b"/>
            <a:pathLst>
              <a:path w="1512570" h="165100">
                <a:moveTo>
                  <a:pt x="1512569" y="82296"/>
                </a:moveTo>
                <a:lnTo>
                  <a:pt x="1504854" y="40505"/>
                </a:lnTo>
                <a:lnTo>
                  <a:pt x="1471850" y="4310"/>
                </a:lnTo>
                <a:lnTo>
                  <a:pt x="1459991" y="0"/>
                </a:lnTo>
                <a:lnTo>
                  <a:pt x="1457705" y="6858"/>
                </a:lnTo>
                <a:lnTo>
                  <a:pt x="1467278" y="11013"/>
                </a:lnTo>
                <a:lnTo>
                  <a:pt x="1475422" y="16668"/>
                </a:lnTo>
                <a:lnTo>
                  <a:pt x="1494948" y="54578"/>
                </a:lnTo>
                <a:lnTo>
                  <a:pt x="1497329" y="81534"/>
                </a:lnTo>
                <a:lnTo>
                  <a:pt x="1497329" y="137646"/>
                </a:lnTo>
                <a:lnTo>
                  <a:pt x="1498853" y="135636"/>
                </a:lnTo>
                <a:lnTo>
                  <a:pt x="1504854" y="124086"/>
                </a:lnTo>
                <a:lnTo>
                  <a:pt x="1509140" y="111252"/>
                </a:lnTo>
                <a:lnTo>
                  <a:pt x="1511712" y="97274"/>
                </a:lnTo>
                <a:lnTo>
                  <a:pt x="1512569" y="82296"/>
                </a:lnTo>
                <a:close/>
              </a:path>
              <a:path w="1512570" h="165100">
                <a:moveTo>
                  <a:pt x="1497329" y="137646"/>
                </a:moveTo>
                <a:lnTo>
                  <a:pt x="1497329" y="81534"/>
                </a:lnTo>
                <a:lnTo>
                  <a:pt x="1496746" y="95809"/>
                </a:lnTo>
                <a:lnTo>
                  <a:pt x="1494948" y="108870"/>
                </a:lnTo>
                <a:lnTo>
                  <a:pt x="1475422" y="147828"/>
                </a:lnTo>
                <a:lnTo>
                  <a:pt x="1457705" y="157734"/>
                </a:lnTo>
                <a:lnTo>
                  <a:pt x="1459991" y="164592"/>
                </a:lnTo>
                <a:lnTo>
                  <a:pt x="1471850" y="160174"/>
                </a:lnTo>
                <a:lnTo>
                  <a:pt x="1482280" y="153828"/>
                </a:lnTo>
                <a:lnTo>
                  <a:pt x="1491281" y="145625"/>
                </a:lnTo>
                <a:lnTo>
                  <a:pt x="1497329" y="137646"/>
                </a:lnTo>
                <a:close/>
              </a:path>
              <a:path w="1512570" h="165100">
                <a:moveTo>
                  <a:pt x="54863" y="6858"/>
                </a:moveTo>
                <a:lnTo>
                  <a:pt x="52577" y="0"/>
                </a:lnTo>
                <a:lnTo>
                  <a:pt x="40719" y="4310"/>
                </a:lnTo>
                <a:lnTo>
                  <a:pt x="30289" y="10477"/>
                </a:lnTo>
                <a:lnTo>
                  <a:pt x="3428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8" y="111252"/>
                </a:lnTo>
                <a:lnTo>
                  <a:pt x="7715" y="124086"/>
                </a:lnTo>
                <a:lnTo>
                  <a:pt x="13715" y="135636"/>
                </a:lnTo>
                <a:lnTo>
                  <a:pt x="15239" y="137646"/>
                </a:lnTo>
                <a:lnTo>
                  <a:pt x="15239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3" y="6858"/>
                </a:lnTo>
                <a:close/>
              </a:path>
              <a:path w="1512570" h="165100">
                <a:moveTo>
                  <a:pt x="54863" y="157734"/>
                </a:moveTo>
                <a:lnTo>
                  <a:pt x="24383" y="131064"/>
                </a:lnTo>
                <a:lnTo>
                  <a:pt x="15239" y="81534"/>
                </a:lnTo>
                <a:lnTo>
                  <a:pt x="15239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7" y="164592"/>
                </a:lnTo>
                <a:lnTo>
                  <a:pt x="54863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38120" y="812800"/>
            <a:ext cx="140970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𝑠𝑖𝑛𝜃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𝑐𝑜𝑠𝜃𝑡𝑎𝑛∅</a:t>
            </a:r>
            <a:r>
              <a:rPr sz="1500" spc="15" baseline="-16666" dirty="0">
                <a:latin typeface="Cambria"/>
                <a:cs typeface="Cambria"/>
              </a:rPr>
              <a:t>d</a:t>
            </a:r>
            <a:endParaRPr sz="1500" baseline="-16666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59305" y="1065779"/>
            <a:ext cx="166878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95400" algn="l"/>
              </a:tabLst>
            </a:pPr>
            <a:r>
              <a:rPr sz="1400" spc="-5" dirty="0">
                <a:latin typeface="Cambria"/>
                <a:cs typeface="Cambria"/>
              </a:rPr>
              <a:t>2	𝑆𝑖𝑛𝛽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54707" y="1074039"/>
            <a:ext cx="2364740" cy="0"/>
          </a:xfrm>
          <a:custGeom>
            <a:avLst/>
            <a:gdLst/>
            <a:ahLst/>
            <a:cxnLst/>
            <a:rect l="l" t="t" r="r" b="b"/>
            <a:pathLst>
              <a:path w="2364740">
                <a:moveTo>
                  <a:pt x="0" y="0"/>
                </a:moveTo>
                <a:lnTo>
                  <a:pt x="2364486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67053" y="1634997"/>
            <a:ext cx="107314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𝑐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44777" y="1722373"/>
            <a:ext cx="1085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95" dirty="0">
                <a:latin typeface="Cambria"/>
                <a:cs typeface="Cambria"/>
              </a:rPr>
              <a:t>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83613" y="1762125"/>
            <a:ext cx="574040" cy="0"/>
          </a:xfrm>
          <a:custGeom>
            <a:avLst/>
            <a:gdLst/>
            <a:ahLst/>
            <a:cxnLst/>
            <a:rect l="l" t="t" r="r" b="b"/>
            <a:pathLst>
              <a:path w="574039">
                <a:moveTo>
                  <a:pt x="0" y="0"/>
                </a:moveTo>
                <a:lnTo>
                  <a:pt x="573785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91684" y="1542669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939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27878" y="1538477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055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91684" y="1982342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432" y="0"/>
                </a:lnTo>
              </a:path>
            </a:pathLst>
          </a:custGeom>
          <a:ln w="83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15439" y="1538477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056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123694" y="1542669"/>
            <a:ext cx="27940" cy="0"/>
          </a:xfrm>
          <a:custGeom>
            <a:avLst/>
            <a:gdLst/>
            <a:ahLst/>
            <a:cxnLst/>
            <a:rect l="l" t="t" r="r" b="b"/>
            <a:pathLst>
              <a:path w="27939">
                <a:moveTo>
                  <a:pt x="0" y="0"/>
                </a:moveTo>
                <a:lnTo>
                  <a:pt x="27940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23694" y="198234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193" y="0"/>
                </a:lnTo>
              </a:path>
            </a:pathLst>
          </a:custGeom>
          <a:ln w="8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14016" y="1546097"/>
            <a:ext cx="722630" cy="165100"/>
          </a:xfrm>
          <a:custGeom>
            <a:avLst/>
            <a:gdLst/>
            <a:ahLst/>
            <a:cxnLst/>
            <a:rect l="l" t="t" r="r" b="b"/>
            <a:pathLst>
              <a:path w="722630" h="165100">
                <a:moveTo>
                  <a:pt x="722376" y="82296"/>
                </a:moveTo>
                <a:lnTo>
                  <a:pt x="714660" y="40505"/>
                </a:lnTo>
                <a:lnTo>
                  <a:pt x="681656" y="4310"/>
                </a:lnTo>
                <a:lnTo>
                  <a:pt x="669798" y="0"/>
                </a:lnTo>
                <a:lnTo>
                  <a:pt x="667512" y="6858"/>
                </a:lnTo>
                <a:lnTo>
                  <a:pt x="677084" y="11013"/>
                </a:lnTo>
                <a:lnTo>
                  <a:pt x="685228" y="16668"/>
                </a:lnTo>
                <a:lnTo>
                  <a:pt x="704754" y="54578"/>
                </a:lnTo>
                <a:lnTo>
                  <a:pt x="707136" y="81534"/>
                </a:lnTo>
                <a:lnTo>
                  <a:pt x="707136" y="137646"/>
                </a:lnTo>
                <a:lnTo>
                  <a:pt x="708660" y="135636"/>
                </a:lnTo>
                <a:lnTo>
                  <a:pt x="714660" y="124086"/>
                </a:lnTo>
                <a:lnTo>
                  <a:pt x="718947" y="111252"/>
                </a:lnTo>
                <a:lnTo>
                  <a:pt x="721518" y="97274"/>
                </a:lnTo>
                <a:lnTo>
                  <a:pt x="722376" y="82296"/>
                </a:lnTo>
                <a:close/>
              </a:path>
              <a:path w="722630" h="165100">
                <a:moveTo>
                  <a:pt x="707136" y="137646"/>
                </a:moveTo>
                <a:lnTo>
                  <a:pt x="707136" y="81534"/>
                </a:lnTo>
                <a:lnTo>
                  <a:pt x="706552" y="95809"/>
                </a:lnTo>
                <a:lnTo>
                  <a:pt x="704754" y="108870"/>
                </a:lnTo>
                <a:lnTo>
                  <a:pt x="685228" y="147828"/>
                </a:lnTo>
                <a:lnTo>
                  <a:pt x="667512" y="157734"/>
                </a:lnTo>
                <a:lnTo>
                  <a:pt x="669798" y="164592"/>
                </a:lnTo>
                <a:lnTo>
                  <a:pt x="681656" y="160174"/>
                </a:lnTo>
                <a:lnTo>
                  <a:pt x="692086" y="153828"/>
                </a:lnTo>
                <a:lnTo>
                  <a:pt x="701087" y="145625"/>
                </a:lnTo>
                <a:lnTo>
                  <a:pt x="707136" y="137646"/>
                </a:lnTo>
                <a:close/>
              </a:path>
              <a:path w="722630" h="165100">
                <a:moveTo>
                  <a:pt x="54864" y="6858"/>
                </a:moveTo>
                <a:lnTo>
                  <a:pt x="52578" y="0"/>
                </a:lnTo>
                <a:lnTo>
                  <a:pt x="40719" y="4310"/>
                </a:lnTo>
                <a:lnTo>
                  <a:pt x="30289" y="10477"/>
                </a:lnTo>
                <a:lnTo>
                  <a:pt x="3429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9" y="111252"/>
                </a:lnTo>
                <a:lnTo>
                  <a:pt x="7715" y="124086"/>
                </a:lnTo>
                <a:lnTo>
                  <a:pt x="13716" y="135636"/>
                </a:lnTo>
                <a:lnTo>
                  <a:pt x="15240" y="137646"/>
                </a:lnTo>
                <a:lnTo>
                  <a:pt x="15240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4" y="6858"/>
                </a:lnTo>
                <a:close/>
              </a:path>
              <a:path w="722630" h="165100">
                <a:moveTo>
                  <a:pt x="54864" y="157734"/>
                </a:moveTo>
                <a:lnTo>
                  <a:pt x="24384" y="131064"/>
                </a:lnTo>
                <a:lnTo>
                  <a:pt x="15240" y="81534"/>
                </a:lnTo>
                <a:lnTo>
                  <a:pt x="15240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8" y="164592"/>
                </a:lnTo>
                <a:lnTo>
                  <a:pt x="54864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67633" y="1546097"/>
            <a:ext cx="1904364" cy="165100"/>
          </a:xfrm>
          <a:custGeom>
            <a:avLst/>
            <a:gdLst/>
            <a:ahLst/>
            <a:cxnLst/>
            <a:rect l="l" t="t" r="r" b="b"/>
            <a:pathLst>
              <a:path w="1904364" h="165100">
                <a:moveTo>
                  <a:pt x="1904238" y="82296"/>
                </a:moveTo>
                <a:lnTo>
                  <a:pt x="1896522" y="40505"/>
                </a:lnTo>
                <a:lnTo>
                  <a:pt x="1863518" y="4310"/>
                </a:lnTo>
                <a:lnTo>
                  <a:pt x="1851660" y="0"/>
                </a:lnTo>
                <a:lnTo>
                  <a:pt x="1849374" y="6858"/>
                </a:lnTo>
                <a:lnTo>
                  <a:pt x="1858946" y="11013"/>
                </a:lnTo>
                <a:lnTo>
                  <a:pt x="1867090" y="16668"/>
                </a:lnTo>
                <a:lnTo>
                  <a:pt x="1886616" y="54578"/>
                </a:lnTo>
                <a:lnTo>
                  <a:pt x="1888998" y="81534"/>
                </a:lnTo>
                <a:lnTo>
                  <a:pt x="1888998" y="137646"/>
                </a:lnTo>
                <a:lnTo>
                  <a:pt x="1890522" y="135636"/>
                </a:lnTo>
                <a:lnTo>
                  <a:pt x="1896522" y="124086"/>
                </a:lnTo>
                <a:lnTo>
                  <a:pt x="1900809" y="111252"/>
                </a:lnTo>
                <a:lnTo>
                  <a:pt x="1903380" y="97274"/>
                </a:lnTo>
                <a:lnTo>
                  <a:pt x="1904238" y="82296"/>
                </a:lnTo>
                <a:close/>
              </a:path>
              <a:path w="1904364" h="165100">
                <a:moveTo>
                  <a:pt x="1888998" y="137646"/>
                </a:moveTo>
                <a:lnTo>
                  <a:pt x="1888998" y="81534"/>
                </a:lnTo>
                <a:lnTo>
                  <a:pt x="1888414" y="95809"/>
                </a:lnTo>
                <a:lnTo>
                  <a:pt x="1886616" y="108870"/>
                </a:lnTo>
                <a:lnTo>
                  <a:pt x="1867090" y="147828"/>
                </a:lnTo>
                <a:lnTo>
                  <a:pt x="1849374" y="157734"/>
                </a:lnTo>
                <a:lnTo>
                  <a:pt x="1851660" y="164592"/>
                </a:lnTo>
                <a:lnTo>
                  <a:pt x="1863518" y="160174"/>
                </a:lnTo>
                <a:lnTo>
                  <a:pt x="1873948" y="153828"/>
                </a:lnTo>
                <a:lnTo>
                  <a:pt x="1882949" y="145625"/>
                </a:lnTo>
                <a:lnTo>
                  <a:pt x="1888998" y="137646"/>
                </a:lnTo>
                <a:close/>
              </a:path>
              <a:path w="1904364" h="165100">
                <a:moveTo>
                  <a:pt x="54864" y="6858"/>
                </a:moveTo>
                <a:lnTo>
                  <a:pt x="52578" y="0"/>
                </a:lnTo>
                <a:lnTo>
                  <a:pt x="40719" y="4310"/>
                </a:lnTo>
                <a:lnTo>
                  <a:pt x="30289" y="10477"/>
                </a:lnTo>
                <a:lnTo>
                  <a:pt x="3429" y="53340"/>
                </a:lnTo>
                <a:lnTo>
                  <a:pt x="0" y="82296"/>
                </a:lnTo>
                <a:lnTo>
                  <a:pt x="857" y="97274"/>
                </a:lnTo>
                <a:lnTo>
                  <a:pt x="3429" y="111252"/>
                </a:lnTo>
                <a:lnTo>
                  <a:pt x="7715" y="124086"/>
                </a:lnTo>
                <a:lnTo>
                  <a:pt x="13716" y="135636"/>
                </a:lnTo>
                <a:lnTo>
                  <a:pt x="15240" y="137646"/>
                </a:lnTo>
                <a:lnTo>
                  <a:pt x="15240" y="81534"/>
                </a:lnTo>
                <a:lnTo>
                  <a:pt x="15811" y="67377"/>
                </a:lnTo>
                <a:lnTo>
                  <a:pt x="30110" y="23895"/>
                </a:lnTo>
                <a:lnTo>
                  <a:pt x="45279" y="11013"/>
                </a:lnTo>
                <a:lnTo>
                  <a:pt x="54864" y="6858"/>
                </a:lnTo>
                <a:close/>
              </a:path>
              <a:path w="1904364" h="165100">
                <a:moveTo>
                  <a:pt x="54864" y="157734"/>
                </a:moveTo>
                <a:lnTo>
                  <a:pt x="24384" y="131064"/>
                </a:lnTo>
                <a:lnTo>
                  <a:pt x="15240" y="81534"/>
                </a:lnTo>
                <a:lnTo>
                  <a:pt x="15240" y="137646"/>
                </a:lnTo>
                <a:lnTo>
                  <a:pt x="21288" y="145625"/>
                </a:lnTo>
                <a:lnTo>
                  <a:pt x="30289" y="153828"/>
                </a:lnTo>
                <a:lnTo>
                  <a:pt x="40719" y="160174"/>
                </a:lnTo>
                <a:lnTo>
                  <a:pt x="52578" y="164592"/>
                </a:lnTo>
                <a:lnTo>
                  <a:pt x="54864" y="1577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288796" y="1461194"/>
            <a:ext cx="3738879" cy="523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3070" marR="5080" indent="-421005">
              <a:lnSpc>
                <a:spcPct val="118600"/>
              </a:lnSpc>
              <a:tabLst>
                <a:tab pos="1937385" algn="l"/>
                <a:tab pos="2107565" algn="l"/>
              </a:tabLst>
            </a:pPr>
            <a:r>
              <a:rPr sz="2100" spc="397" baseline="-41666" dirty="0">
                <a:latin typeface="Cambria"/>
                <a:cs typeface="Cambria"/>
              </a:rPr>
              <a:t>= </a:t>
            </a:r>
            <a:r>
              <a:rPr sz="1400" spc="-5" dirty="0">
                <a:latin typeface="Cambria"/>
                <a:cs typeface="Cambria"/>
              </a:rPr>
              <a:t>112 𝑥 8  𝑠𝑖𝑛  55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35	𝑠𝑖𝑛35 </a:t>
            </a:r>
            <a:r>
              <a:rPr sz="1400" spc="575" dirty="0">
                <a:latin typeface="Cambria"/>
                <a:cs typeface="Cambria"/>
              </a:rPr>
              <a:t>-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𝑐𝑜𝑠35</a:t>
            </a:r>
            <a:r>
              <a:rPr sz="1400" spc="2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𝑡𝑎𝑛13.7  2		𝑆𝑖𝑛55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154935" y="1762125"/>
            <a:ext cx="2931795" cy="0"/>
          </a:xfrm>
          <a:custGeom>
            <a:avLst/>
            <a:gdLst/>
            <a:ahLst/>
            <a:cxnLst/>
            <a:rect l="l" t="t" r="r" b="b"/>
            <a:pathLst>
              <a:path w="2931795">
                <a:moveTo>
                  <a:pt x="0" y="0"/>
                </a:moveTo>
                <a:lnTo>
                  <a:pt x="2931414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191759" y="1634997"/>
            <a:ext cx="15811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265" dirty="0">
                <a:latin typeface="Cambria"/>
                <a:cs typeface="Cambria"/>
              </a:rPr>
              <a:t>=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44777" y="2394458"/>
            <a:ext cx="10858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95" dirty="0">
                <a:latin typeface="Cambria"/>
                <a:cs typeface="Cambria"/>
              </a:rPr>
              <a:t>d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67046" y="2307080"/>
            <a:ext cx="38036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4315" algn="l"/>
              </a:tabLst>
            </a:pPr>
            <a:r>
              <a:rPr sz="1400" spc="-5" dirty="0">
                <a:latin typeface="Cambria"/>
                <a:cs typeface="Cambria"/>
              </a:rPr>
              <a:t>𝑐	</a:t>
            </a:r>
            <a:r>
              <a:rPr sz="1400" spc="265" dirty="0">
                <a:latin typeface="Cambria"/>
                <a:cs typeface="Cambria"/>
              </a:rPr>
              <a:t>=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98933" y="2172963"/>
            <a:ext cx="107314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𝑐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71686" y="2425949"/>
            <a:ext cx="35750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" dirty="0">
                <a:latin typeface="Cambria"/>
                <a:cs typeface="Cambria"/>
              </a:rPr>
              <a:t>𝐹.</a:t>
            </a:r>
            <a:r>
              <a:rPr sz="1400" spc="-17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𝑆</a:t>
            </a:r>
            <a:r>
              <a:rPr sz="1500" baseline="-16666" dirty="0">
                <a:latin typeface="Cambria"/>
                <a:cs typeface="Cambria"/>
              </a:rPr>
              <a:t>c</a:t>
            </a:r>
            <a:endParaRPr sz="1500" baseline="-16666">
              <a:latin typeface="Cambria"/>
              <a:cs typeface="Cambri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483613" y="2434208"/>
            <a:ext cx="344170" cy="0"/>
          </a:xfrm>
          <a:custGeom>
            <a:avLst/>
            <a:gdLst/>
            <a:ahLst/>
            <a:cxnLst/>
            <a:rect l="l" t="t" r="r" b="b"/>
            <a:pathLst>
              <a:path w="344169">
                <a:moveTo>
                  <a:pt x="0" y="0"/>
                </a:moveTo>
                <a:lnTo>
                  <a:pt x="343661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006344" y="2394458"/>
            <a:ext cx="91440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70" dirty="0">
                <a:latin typeface="Cambria"/>
                <a:cs typeface="Cambria"/>
              </a:rPr>
              <a:t>c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14946" y="2425949"/>
            <a:ext cx="455930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18.68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326891" y="2434208"/>
            <a:ext cx="430530" cy="0"/>
          </a:xfrm>
          <a:custGeom>
            <a:avLst/>
            <a:gdLst/>
            <a:ahLst/>
            <a:cxnLst/>
            <a:rect l="l" t="t" r="r" b="b"/>
            <a:pathLst>
              <a:path w="430529">
                <a:moveTo>
                  <a:pt x="0" y="0"/>
                </a:moveTo>
                <a:lnTo>
                  <a:pt x="430529" y="0"/>
                </a:lnTo>
              </a:path>
            </a:pathLst>
          </a:custGeom>
          <a:ln w="114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903691" y="2307082"/>
            <a:ext cx="204914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→→→→→  </a:t>
            </a:r>
            <a:r>
              <a:rPr sz="1400" spc="20" dirty="0">
                <a:latin typeface="Cambria"/>
                <a:cs typeface="Cambria"/>
              </a:rPr>
              <a:t>𝐹. </a:t>
            </a:r>
            <a:r>
              <a:rPr sz="1400" spc="-5" dirty="0">
                <a:latin typeface="Cambria"/>
                <a:cs typeface="Cambria"/>
              </a:rPr>
              <a:t>𝑆   </a:t>
            </a:r>
            <a:r>
              <a:rPr sz="1400" spc="265" dirty="0">
                <a:latin typeface="Cambria"/>
                <a:cs typeface="Cambria"/>
              </a:rPr>
              <a:t>=  </a:t>
            </a:r>
            <a:r>
              <a:rPr sz="2100" spc="-7" baseline="41666" dirty="0">
                <a:latin typeface="Cambria"/>
                <a:cs typeface="Cambria"/>
              </a:rPr>
              <a:t>520 </a:t>
            </a:r>
            <a:r>
              <a:rPr sz="2100" spc="44" baseline="41666" dirty="0">
                <a:latin typeface="Cambria"/>
                <a:cs typeface="Cambria"/>
              </a:rPr>
              <a:t> </a:t>
            </a:r>
            <a:r>
              <a:rPr sz="1400" spc="265" dirty="0">
                <a:latin typeface="Cambria"/>
                <a:cs typeface="Cambria"/>
              </a:rPr>
              <a:t>=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49401" y="1810511"/>
            <a:ext cx="2880360" cy="1067435"/>
          </a:xfrm>
          <a:custGeom>
            <a:avLst/>
            <a:gdLst/>
            <a:ahLst/>
            <a:cxnLst/>
            <a:rect l="l" t="t" r="r" b="b"/>
            <a:pathLst>
              <a:path w="2880360" h="1067435">
                <a:moveTo>
                  <a:pt x="502919" y="762"/>
                </a:moveTo>
                <a:lnTo>
                  <a:pt x="458219" y="53319"/>
                </a:lnTo>
                <a:lnTo>
                  <a:pt x="407370" y="115088"/>
                </a:lnTo>
                <a:lnTo>
                  <a:pt x="367283" y="163830"/>
                </a:lnTo>
                <a:lnTo>
                  <a:pt x="334517" y="204216"/>
                </a:lnTo>
                <a:lnTo>
                  <a:pt x="259266" y="302057"/>
                </a:lnTo>
                <a:lnTo>
                  <a:pt x="220552" y="353323"/>
                </a:lnTo>
                <a:lnTo>
                  <a:pt x="190052" y="395094"/>
                </a:lnTo>
                <a:lnTo>
                  <a:pt x="159904" y="438105"/>
                </a:lnTo>
                <a:lnTo>
                  <a:pt x="130687" y="482074"/>
                </a:lnTo>
                <a:lnTo>
                  <a:pt x="102978" y="526723"/>
                </a:lnTo>
                <a:lnTo>
                  <a:pt x="77356" y="571773"/>
                </a:lnTo>
                <a:lnTo>
                  <a:pt x="54397" y="616943"/>
                </a:lnTo>
                <a:lnTo>
                  <a:pt x="34680" y="661954"/>
                </a:lnTo>
                <a:lnTo>
                  <a:pt x="18784" y="706528"/>
                </a:lnTo>
                <a:lnTo>
                  <a:pt x="7285" y="750383"/>
                </a:lnTo>
                <a:lnTo>
                  <a:pt x="762" y="793242"/>
                </a:lnTo>
                <a:lnTo>
                  <a:pt x="0" y="807720"/>
                </a:lnTo>
                <a:lnTo>
                  <a:pt x="762" y="821436"/>
                </a:lnTo>
                <a:lnTo>
                  <a:pt x="1524" y="826389"/>
                </a:lnTo>
                <a:lnTo>
                  <a:pt x="1524" y="807720"/>
                </a:lnTo>
                <a:lnTo>
                  <a:pt x="2285" y="793242"/>
                </a:lnTo>
                <a:lnTo>
                  <a:pt x="8502" y="751268"/>
                </a:lnTo>
                <a:lnTo>
                  <a:pt x="19814" y="707939"/>
                </a:lnTo>
                <a:lnTo>
                  <a:pt x="35627" y="663595"/>
                </a:lnTo>
                <a:lnTo>
                  <a:pt x="55342" y="618574"/>
                </a:lnTo>
                <a:lnTo>
                  <a:pt x="78365" y="573215"/>
                </a:lnTo>
                <a:lnTo>
                  <a:pt x="104100" y="527858"/>
                </a:lnTo>
                <a:lnTo>
                  <a:pt x="131949" y="482841"/>
                </a:lnTo>
                <a:lnTo>
                  <a:pt x="161318" y="438504"/>
                </a:lnTo>
                <a:lnTo>
                  <a:pt x="191609" y="395185"/>
                </a:lnTo>
                <a:lnTo>
                  <a:pt x="222227" y="353224"/>
                </a:lnTo>
                <a:lnTo>
                  <a:pt x="252575" y="312960"/>
                </a:lnTo>
                <a:lnTo>
                  <a:pt x="282058" y="274732"/>
                </a:lnTo>
                <a:lnTo>
                  <a:pt x="336041" y="205740"/>
                </a:lnTo>
                <a:lnTo>
                  <a:pt x="368807" y="164592"/>
                </a:lnTo>
                <a:lnTo>
                  <a:pt x="435101" y="83058"/>
                </a:lnTo>
                <a:lnTo>
                  <a:pt x="502919" y="762"/>
                </a:lnTo>
                <a:close/>
              </a:path>
              <a:path w="2880360" h="1067435">
                <a:moveTo>
                  <a:pt x="2876896" y="823960"/>
                </a:moveTo>
                <a:lnTo>
                  <a:pt x="2875656" y="823409"/>
                </a:lnTo>
                <a:lnTo>
                  <a:pt x="2663190" y="853439"/>
                </a:lnTo>
                <a:lnTo>
                  <a:pt x="2448306" y="883919"/>
                </a:lnTo>
                <a:lnTo>
                  <a:pt x="2241589" y="911968"/>
                </a:lnTo>
                <a:lnTo>
                  <a:pt x="2141420" y="925508"/>
                </a:lnTo>
                <a:lnTo>
                  <a:pt x="2091290" y="932240"/>
                </a:lnTo>
                <a:lnTo>
                  <a:pt x="2041130" y="938933"/>
                </a:lnTo>
                <a:lnTo>
                  <a:pt x="1990944" y="945576"/>
                </a:lnTo>
                <a:lnTo>
                  <a:pt x="1940731" y="952160"/>
                </a:lnTo>
                <a:lnTo>
                  <a:pt x="1890493" y="958673"/>
                </a:lnTo>
                <a:lnTo>
                  <a:pt x="1840233" y="965104"/>
                </a:lnTo>
                <a:lnTo>
                  <a:pt x="1789950" y="971445"/>
                </a:lnTo>
                <a:lnTo>
                  <a:pt x="1739646" y="977684"/>
                </a:lnTo>
                <a:lnTo>
                  <a:pt x="1689324" y="983810"/>
                </a:lnTo>
                <a:lnTo>
                  <a:pt x="1638983" y="989814"/>
                </a:lnTo>
                <a:lnTo>
                  <a:pt x="1588627" y="995685"/>
                </a:lnTo>
                <a:lnTo>
                  <a:pt x="1538255" y="1001412"/>
                </a:lnTo>
                <a:lnTo>
                  <a:pt x="1487868" y="1006985"/>
                </a:lnTo>
                <a:lnTo>
                  <a:pt x="1437470" y="1012394"/>
                </a:lnTo>
                <a:lnTo>
                  <a:pt x="1387061" y="1017628"/>
                </a:lnTo>
                <a:lnTo>
                  <a:pt x="1336642" y="1022676"/>
                </a:lnTo>
                <a:lnTo>
                  <a:pt x="1286215" y="1027529"/>
                </a:lnTo>
                <a:lnTo>
                  <a:pt x="1235782" y="1032176"/>
                </a:lnTo>
                <a:lnTo>
                  <a:pt x="1185343" y="1036605"/>
                </a:lnTo>
                <a:lnTo>
                  <a:pt x="1134901" y="1040808"/>
                </a:lnTo>
                <a:lnTo>
                  <a:pt x="1084456" y="1044773"/>
                </a:lnTo>
                <a:lnTo>
                  <a:pt x="1034010" y="1048490"/>
                </a:lnTo>
                <a:lnTo>
                  <a:pt x="983564" y="1051949"/>
                </a:lnTo>
                <a:lnTo>
                  <a:pt x="933120" y="1055138"/>
                </a:lnTo>
                <a:lnTo>
                  <a:pt x="882679" y="1058049"/>
                </a:lnTo>
                <a:lnTo>
                  <a:pt x="832242" y="1060669"/>
                </a:lnTo>
                <a:lnTo>
                  <a:pt x="781812" y="1062990"/>
                </a:lnTo>
                <a:lnTo>
                  <a:pt x="743712" y="1063752"/>
                </a:lnTo>
                <a:lnTo>
                  <a:pt x="707135" y="1064514"/>
                </a:lnTo>
                <a:lnTo>
                  <a:pt x="659199" y="1065179"/>
                </a:lnTo>
                <a:lnTo>
                  <a:pt x="609990" y="1065401"/>
                </a:lnTo>
                <a:lnTo>
                  <a:pt x="559858" y="1064972"/>
                </a:lnTo>
                <a:lnTo>
                  <a:pt x="509156" y="1063686"/>
                </a:lnTo>
                <a:lnTo>
                  <a:pt x="458219" y="1061336"/>
                </a:lnTo>
                <a:lnTo>
                  <a:pt x="407370" y="1057710"/>
                </a:lnTo>
                <a:lnTo>
                  <a:pt x="357018" y="1052607"/>
                </a:lnTo>
                <a:lnTo>
                  <a:pt x="307528" y="1045822"/>
                </a:lnTo>
                <a:lnTo>
                  <a:pt x="259266" y="1037155"/>
                </a:lnTo>
                <a:lnTo>
                  <a:pt x="212597" y="1026414"/>
                </a:lnTo>
                <a:lnTo>
                  <a:pt x="173735" y="1014984"/>
                </a:lnTo>
                <a:lnTo>
                  <a:pt x="94776" y="977352"/>
                </a:lnTo>
                <a:lnTo>
                  <a:pt x="57861" y="948296"/>
                </a:lnTo>
                <a:lnTo>
                  <a:pt x="29259" y="913214"/>
                </a:lnTo>
                <a:lnTo>
                  <a:pt x="10293" y="871223"/>
                </a:lnTo>
                <a:lnTo>
                  <a:pt x="2285" y="821436"/>
                </a:lnTo>
                <a:lnTo>
                  <a:pt x="1524" y="807720"/>
                </a:lnTo>
                <a:lnTo>
                  <a:pt x="1524" y="826389"/>
                </a:lnTo>
                <a:lnTo>
                  <a:pt x="8275" y="870278"/>
                </a:lnTo>
                <a:lnTo>
                  <a:pt x="27720" y="913025"/>
                </a:lnTo>
                <a:lnTo>
                  <a:pt x="57123" y="949411"/>
                </a:lnTo>
                <a:lnTo>
                  <a:pt x="94514" y="979168"/>
                </a:lnTo>
                <a:lnTo>
                  <a:pt x="137922" y="1002030"/>
                </a:lnTo>
                <a:lnTo>
                  <a:pt x="172973" y="1015746"/>
                </a:lnTo>
                <a:lnTo>
                  <a:pt x="192023" y="1022604"/>
                </a:lnTo>
                <a:lnTo>
                  <a:pt x="259358" y="1038729"/>
                </a:lnTo>
                <a:lnTo>
                  <a:pt x="307528" y="1047385"/>
                </a:lnTo>
                <a:lnTo>
                  <a:pt x="357130" y="1054175"/>
                </a:lnTo>
                <a:lnTo>
                  <a:pt x="407441" y="1059261"/>
                </a:lnTo>
                <a:lnTo>
                  <a:pt x="458233" y="1062871"/>
                </a:lnTo>
                <a:lnTo>
                  <a:pt x="509200" y="1065214"/>
                </a:lnTo>
                <a:lnTo>
                  <a:pt x="559947" y="1066495"/>
                </a:lnTo>
                <a:lnTo>
                  <a:pt x="610096" y="1066920"/>
                </a:lnTo>
                <a:lnTo>
                  <a:pt x="659280" y="1066699"/>
                </a:lnTo>
                <a:lnTo>
                  <a:pt x="707135" y="1066038"/>
                </a:lnTo>
                <a:lnTo>
                  <a:pt x="743712" y="1065276"/>
                </a:lnTo>
                <a:lnTo>
                  <a:pt x="781812" y="1064514"/>
                </a:lnTo>
                <a:lnTo>
                  <a:pt x="832243" y="1062193"/>
                </a:lnTo>
                <a:lnTo>
                  <a:pt x="882681" y="1059573"/>
                </a:lnTo>
                <a:lnTo>
                  <a:pt x="933122" y="1056664"/>
                </a:lnTo>
                <a:lnTo>
                  <a:pt x="983567" y="1053476"/>
                </a:lnTo>
                <a:lnTo>
                  <a:pt x="1034013" y="1050019"/>
                </a:lnTo>
                <a:lnTo>
                  <a:pt x="1084459" y="1046305"/>
                </a:lnTo>
                <a:lnTo>
                  <a:pt x="1134904" y="1042342"/>
                </a:lnTo>
                <a:lnTo>
                  <a:pt x="1185347" y="1038142"/>
                </a:lnTo>
                <a:lnTo>
                  <a:pt x="1235785" y="1033715"/>
                </a:lnTo>
                <a:lnTo>
                  <a:pt x="1286218" y="1029071"/>
                </a:lnTo>
                <a:lnTo>
                  <a:pt x="1336645" y="1024222"/>
                </a:lnTo>
                <a:lnTo>
                  <a:pt x="1387063" y="1019176"/>
                </a:lnTo>
                <a:lnTo>
                  <a:pt x="1437472" y="1013945"/>
                </a:lnTo>
                <a:lnTo>
                  <a:pt x="1487869" y="1008539"/>
                </a:lnTo>
                <a:lnTo>
                  <a:pt x="1538255" y="1002968"/>
                </a:lnTo>
                <a:lnTo>
                  <a:pt x="1588627" y="997243"/>
                </a:lnTo>
                <a:lnTo>
                  <a:pt x="1638984" y="991374"/>
                </a:lnTo>
                <a:lnTo>
                  <a:pt x="1689325" y="985372"/>
                </a:lnTo>
                <a:lnTo>
                  <a:pt x="1739648" y="979247"/>
                </a:lnTo>
                <a:lnTo>
                  <a:pt x="1789952" y="973008"/>
                </a:lnTo>
                <a:lnTo>
                  <a:pt x="1840235" y="966668"/>
                </a:lnTo>
                <a:lnTo>
                  <a:pt x="1890497" y="960236"/>
                </a:lnTo>
                <a:lnTo>
                  <a:pt x="1940734" y="953722"/>
                </a:lnTo>
                <a:lnTo>
                  <a:pt x="1990947" y="947137"/>
                </a:lnTo>
                <a:lnTo>
                  <a:pt x="2041134" y="940491"/>
                </a:lnTo>
                <a:lnTo>
                  <a:pt x="2091293" y="933794"/>
                </a:lnTo>
                <a:lnTo>
                  <a:pt x="2141423" y="927058"/>
                </a:lnTo>
                <a:lnTo>
                  <a:pt x="2191523" y="920292"/>
                </a:lnTo>
                <a:lnTo>
                  <a:pt x="2448306" y="885443"/>
                </a:lnTo>
                <a:lnTo>
                  <a:pt x="2663952" y="854963"/>
                </a:lnTo>
                <a:lnTo>
                  <a:pt x="2875769" y="824918"/>
                </a:lnTo>
                <a:lnTo>
                  <a:pt x="2876896" y="823960"/>
                </a:lnTo>
                <a:close/>
              </a:path>
              <a:path w="2880360" h="1067435">
                <a:moveTo>
                  <a:pt x="2880360" y="822959"/>
                </a:moveTo>
                <a:lnTo>
                  <a:pt x="2823972" y="798575"/>
                </a:lnTo>
                <a:lnTo>
                  <a:pt x="2823210" y="798575"/>
                </a:lnTo>
                <a:lnTo>
                  <a:pt x="2823210" y="800099"/>
                </a:lnTo>
                <a:lnTo>
                  <a:pt x="2875656" y="823409"/>
                </a:lnTo>
                <a:lnTo>
                  <a:pt x="2878836" y="822959"/>
                </a:lnTo>
                <a:lnTo>
                  <a:pt x="2878836" y="824238"/>
                </a:lnTo>
                <a:lnTo>
                  <a:pt x="2880360" y="822959"/>
                </a:lnTo>
                <a:close/>
              </a:path>
              <a:path w="2880360" h="1067435">
                <a:moveTo>
                  <a:pt x="2878483" y="824534"/>
                </a:moveTo>
                <a:lnTo>
                  <a:pt x="2875769" y="824918"/>
                </a:lnTo>
                <a:lnTo>
                  <a:pt x="2832354" y="861821"/>
                </a:lnTo>
                <a:lnTo>
                  <a:pt x="2831592" y="861821"/>
                </a:lnTo>
                <a:lnTo>
                  <a:pt x="2831592" y="862583"/>
                </a:lnTo>
                <a:lnTo>
                  <a:pt x="2833116" y="862583"/>
                </a:lnTo>
                <a:lnTo>
                  <a:pt x="2878483" y="824534"/>
                </a:lnTo>
                <a:close/>
              </a:path>
              <a:path w="2880360" h="1067435">
                <a:moveTo>
                  <a:pt x="2877922" y="823089"/>
                </a:moveTo>
                <a:lnTo>
                  <a:pt x="2875656" y="823409"/>
                </a:lnTo>
                <a:lnTo>
                  <a:pt x="2876896" y="823960"/>
                </a:lnTo>
                <a:lnTo>
                  <a:pt x="2877922" y="823089"/>
                </a:lnTo>
                <a:close/>
              </a:path>
              <a:path w="2880360" h="1067435">
                <a:moveTo>
                  <a:pt x="2878074" y="824592"/>
                </a:moveTo>
                <a:lnTo>
                  <a:pt x="2876896" y="823960"/>
                </a:lnTo>
                <a:lnTo>
                  <a:pt x="2875769" y="824918"/>
                </a:lnTo>
                <a:lnTo>
                  <a:pt x="2878074" y="824592"/>
                </a:lnTo>
                <a:close/>
              </a:path>
              <a:path w="2880360" h="1067435">
                <a:moveTo>
                  <a:pt x="2878836" y="824238"/>
                </a:moveTo>
                <a:lnTo>
                  <a:pt x="2878836" y="822959"/>
                </a:lnTo>
                <a:lnTo>
                  <a:pt x="2877922" y="823089"/>
                </a:lnTo>
                <a:lnTo>
                  <a:pt x="2876896" y="823960"/>
                </a:lnTo>
                <a:lnTo>
                  <a:pt x="2878074" y="824483"/>
                </a:lnTo>
                <a:lnTo>
                  <a:pt x="2878483" y="824534"/>
                </a:lnTo>
                <a:lnTo>
                  <a:pt x="2878836" y="824238"/>
                </a:lnTo>
                <a:close/>
              </a:path>
              <a:path w="2880360" h="1067435">
                <a:moveTo>
                  <a:pt x="2878074" y="823067"/>
                </a:moveTo>
                <a:lnTo>
                  <a:pt x="2877922" y="823089"/>
                </a:lnTo>
                <a:lnTo>
                  <a:pt x="2878074" y="823067"/>
                </a:lnTo>
                <a:close/>
              </a:path>
              <a:path w="2880360" h="1067435">
                <a:moveTo>
                  <a:pt x="2878836" y="824483"/>
                </a:moveTo>
                <a:lnTo>
                  <a:pt x="2878836" y="824238"/>
                </a:lnTo>
                <a:lnTo>
                  <a:pt x="2878483" y="824534"/>
                </a:lnTo>
                <a:lnTo>
                  <a:pt x="2878836" y="82448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911605" y="2851240"/>
            <a:ext cx="6644640" cy="2118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640" marR="2009139">
              <a:lnSpc>
                <a:spcPct val="199600"/>
              </a:lnSpc>
            </a:pPr>
            <a:r>
              <a:rPr sz="1400" spc="-5" dirty="0">
                <a:latin typeface="Arial"/>
                <a:cs typeface="Arial"/>
              </a:rPr>
              <a:t>If </a:t>
            </a:r>
            <a:r>
              <a:rPr sz="1400" spc="10" dirty="0">
                <a:latin typeface="Cambria"/>
                <a:cs typeface="Cambria"/>
              </a:rPr>
              <a:t>𝐹. </a:t>
            </a:r>
            <a:r>
              <a:rPr sz="1400" dirty="0">
                <a:latin typeface="Cambria"/>
                <a:cs typeface="Cambria"/>
              </a:rPr>
              <a:t>𝑆</a:t>
            </a:r>
            <a:r>
              <a:rPr sz="1500" baseline="-16666" dirty="0">
                <a:latin typeface="Cambria"/>
                <a:cs typeface="Cambria"/>
              </a:rPr>
              <a:t>c </a:t>
            </a:r>
            <a:r>
              <a:rPr sz="1400" spc="265" dirty="0">
                <a:latin typeface="Cambria"/>
                <a:cs typeface="Cambria"/>
              </a:rPr>
              <a:t>= </a:t>
            </a:r>
            <a:r>
              <a:rPr sz="1400" spc="-5" dirty="0">
                <a:latin typeface="Cambria"/>
                <a:cs typeface="Cambria"/>
              </a:rPr>
              <a:t>2 </a:t>
            </a:r>
            <a:r>
              <a:rPr sz="1400" spc="35" dirty="0">
                <a:latin typeface="Cambria"/>
                <a:cs typeface="Cambria"/>
              </a:rPr>
              <a:t>→→ </a:t>
            </a:r>
            <a:r>
              <a:rPr sz="1400" spc="75" dirty="0">
                <a:latin typeface="Cambria"/>
                <a:cs typeface="Cambria"/>
              </a:rPr>
              <a:t>→ → → </a:t>
            </a:r>
            <a:r>
              <a:rPr sz="1400" spc="-5" dirty="0">
                <a:latin typeface="Cambria"/>
                <a:cs typeface="Cambria"/>
              </a:rPr>
              <a:t>→ </a:t>
            </a:r>
            <a:r>
              <a:rPr sz="1400" spc="-5" dirty="0">
                <a:latin typeface="Arial"/>
                <a:cs typeface="Arial"/>
              </a:rPr>
              <a:t>Assume another value for </a:t>
            </a:r>
            <a:r>
              <a:rPr sz="1400" spc="-45" dirty="0">
                <a:latin typeface="Arial"/>
                <a:cs typeface="Arial"/>
              </a:rPr>
              <a:t>F.S</a:t>
            </a:r>
            <a:r>
              <a:rPr sz="1400" spc="-45" dirty="0">
                <a:latin typeface="Symbol"/>
                <a:cs typeface="Symbol"/>
              </a:rPr>
              <a:t>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Arial"/>
                <a:cs typeface="Arial"/>
              </a:rPr>
              <a:t>Trial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16764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After 3 or 4 trials, draw the relationship between Assumed </a:t>
            </a:r>
            <a:r>
              <a:rPr sz="1400" spc="5" dirty="0">
                <a:latin typeface="Arial"/>
                <a:cs typeface="Arial"/>
              </a:rPr>
              <a:t>FS</a:t>
            </a:r>
            <a:r>
              <a:rPr sz="1350" spc="7" baseline="-21604" dirty="0">
                <a:latin typeface="Symbol"/>
                <a:cs typeface="Symbol"/>
              </a:rPr>
              <a:t></a:t>
            </a:r>
            <a:r>
              <a:rPr sz="1350" spc="7" baseline="-216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Arial"/>
                <a:cs typeface="Arial"/>
              </a:rPr>
              <a:t>and Calculated </a:t>
            </a:r>
            <a:r>
              <a:rPr sz="1400" dirty="0">
                <a:latin typeface="Arial"/>
                <a:cs typeface="Arial"/>
              </a:rPr>
              <a:t>FS</a:t>
            </a:r>
            <a:r>
              <a:rPr sz="1350" baseline="-21604" dirty="0">
                <a:latin typeface="Arial"/>
                <a:cs typeface="Arial"/>
              </a:rPr>
              <a:t>C</a:t>
            </a:r>
            <a:endParaRPr sz="1350" baseline="-21604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36545" algn="l"/>
              </a:tabLst>
            </a:pPr>
            <a:r>
              <a:rPr sz="1800" u="heavy" spc="-5" dirty="0">
                <a:solidFill>
                  <a:srgbClr val="C00000"/>
                </a:solidFill>
                <a:latin typeface="Arial"/>
                <a:cs typeface="Arial"/>
              </a:rPr>
              <a:t>Assumed FS</a:t>
            </a:r>
            <a:r>
              <a:rPr sz="1800" u="heavy" spc="-5" dirty="0">
                <a:solidFill>
                  <a:srgbClr val="C00000"/>
                </a:solidFill>
                <a:latin typeface="Symbol"/>
                <a:cs typeface="Symbol"/>
              </a:rPr>
              <a:t></a:t>
            </a:r>
            <a:r>
              <a:rPr sz="1800" u="heavy" spc="-5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1800" u="heavy" spc="-5" dirty="0">
                <a:solidFill>
                  <a:srgbClr val="C00000"/>
                </a:solidFill>
                <a:latin typeface="Arial"/>
                <a:cs typeface="Arial"/>
              </a:rPr>
              <a:t>Calculated</a:t>
            </a:r>
            <a:r>
              <a:rPr sz="1800" u="heavy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u="heavy" dirty="0">
                <a:solidFill>
                  <a:srgbClr val="C00000"/>
                </a:solidFill>
                <a:latin typeface="Arial"/>
                <a:cs typeface="Arial"/>
              </a:rPr>
              <a:t>FS</a:t>
            </a:r>
            <a:r>
              <a:rPr sz="1800" baseline="-20833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endParaRPr sz="1800" baseline="-20833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182361" y="494652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1429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187450" y="5029961"/>
            <a:ext cx="343535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1.0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99313" y="5029961"/>
            <a:ext cx="343535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2.5</a:t>
            </a:r>
            <a:endParaRPr sz="1800">
              <a:latin typeface="Arial"/>
              <a:cs typeface="Arial"/>
            </a:endParaRPr>
          </a:p>
          <a:p>
            <a:pPr marL="76200" marR="29845" algn="ctr">
              <a:lnSpc>
                <a:spcPct val="100000"/>
              </a:lnSpc>
            </a:pP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xx  xx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259067" y="4658867"/>
            <a:ext cx="2914650" cy="24864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055611" y="6987540"/>
            <a:ext cx="975994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Assumed</a:t>
            </a:r>
            <a:r>
              <a:rPr sz="12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FS</a:t>
            </a:r>
            <a:r>
              <a:rPr sz="1200" spc="-5" dirty="0">
                <a:solidFill>
                  <a:srgbClr val="C00000"/>
                </a:solidFill>
                <a:latin typeface="Symbol"/>
                <a:cs typeface="Symbol"/>
              </a:rPr>
              <a:t>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75638" y="5448172"/>
            <a:ext cx="222250" cy="10293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Calculate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1200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FS</a:t>
            </a:r>
            <a:r>
              <a:rPr sz="1200" baseline="-20833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endParaRPr sz="1200" baseline="-20833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1432" y="1037802"/>
            <a:ext cx="3829050" cy="33102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ts val="1325"/>
              </a:lnSpc>
            </a:pPr>
            <a:r>
              <a:rPr sz="1200" spc="-10" dirty="0">
                <a:solidFill>
                  <a:srgbClr val="101010"/>
                </a:solidFill>
                <a:latin typeface="Arial"/>
                <a:cs typeface="Arial"/>
              </a:rPr>
              <a:t>in</a:t>
            </a:r>
            <a:r>
              <a:rPr sz="1200" spc="-110" dirty="0">
                <a:solidFill>
                  <a:srgbClr val="10101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101010"/>
                </a:solidFill>
                <a:latin typeface="Arial"/>
                <a:cs typeface="Arial"/>
              </a:rPr>
              <a:t>the</a:t>
            </a:r>
            <a:endParaRPr sz="12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40"/>
              </a:spcBef>
            </a:pPr>
            <a:r>
              <a:rPr sz="1200" spc="-5" dirty="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sz="1200" spc="-10" dirty="0">
                <a:solidFill>
                  <a:srgbClr val="222222"/>
                </a:solidFill>
                <a:latin typeface="Arial"/>
                <a:cs typeface="Arial"/>
              </a:rPr>
              <a:t>width</a:t>
            </a:r>
            <a:r>
              <a:rPr sz="1200" spc="-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101010"/>
                </a:solidFill>
                <a:latin typeface="Arial"/>
                <a:cs typeface="Arial"/>
              </a:rPr>
              <a:t>of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1813" y="654557"/>
            <a:ext cx="4357370" cy="969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Problem</a:t>
            </a:r>
            <a:r>
              <a:rPr sz="1200" b="1" spc="-16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sz="1200" spc="-5" dirty="0">
                <a:solidFill>
                  <a:srgbClr val="101010"/>
                </a:solidFill>
                <a:latin typeface="Arial"/>
                <a:cs typeface="Arial"/>
              </a:rPr>
              <a:t>Find the factor </a:t>
            </a:r>
            <a:r>
              <a:rPr sz="1200" dirty="0">
                <a:solidFill>
                  <a:srgbClr val="101010"/>
                </a:solidFill>
                <a:latin typeface="Arial"/>
                <a:cs typeface="Arial"/>
              </a:rPr>
              <a:t>of </a:t>
            </a:r>
            <a:r>
              <a:rPr sz="1200" spc="-10" dirty="0">
                <a:solidFill>
                  <a:srgbClr val="222222"/>
                </a:solidFill>
                <a:latin typeface="Arial"/>
                <a:cs typeface="Arial"/>
              </a:rPr>
              <a:t>safety </a:t>
            </a:r>
            <a:r>
              <a:rPr sz="1200" spc="-5" dirty="0">
                <a:solidFill>
                  <a:srgbClr val="101010"/>
                </a:solidFill>
                <a:latin typeface="Arial"/>
                <a:cs typeface="Arial"/>
              </a:rPr>
              <a:t>for a </a:t>
            </a:r>
            <a:r>
              <a:rPr sz="1200" spc="-10" dirty="0">
                <a:solidFill>
                  <a:srgbClr val="222222"/>
                </a:solidFill>
                <a:latin typeface="Arial"/>
                <a:cs typeface="Arial"/>
              </a:rPr>
              <a:t>20 </a:t>
            </a:r>
            <a:r>
              <a:rPr sz="1200" spc="-10" dirty="0">
                <a:solidFill>
                  <a:srgbClr val="101010"/>
                </a:solidFill>
                <a:latin typeface="Arial"/>
                <a:cs typeface="Arial"/>
              </a:rPr>
              <a:t>meter high </a:t>
            </a:r>
            <a:r>
              <a:rPr sz="1200" spc="-5" dirty="0">
                <a:solidFill>
                  <a:srgbClr val="222222"/>
                </a:solidFill>
                <a:latin typeface="Arial"/>
                <a:cs typeface="Arial"/>
              </a:rPr>
              <a:t>2H </a:t>
            </a:r>
            <a:r>
              <a:rPr sz="1200" dirty="0">
                <a:solidFill>
                  <a:srgbClr val="222222"/>
                </a:solidFill>
                <a:latin typeface="Arial"/>
                <a:cs typeface="Arial"/>
              </a:rPr>
              <a:t>- </a:t>
            </a:r>
            <a:r>
              <a:rPr sz="1200" spc="-5" dirty="0">
                <a:solidFill>
                  <a:srgbClr val="222222"/>
                </a:solidFill>
                <a:latin typeface="Arial"/>
                <a:cs typeface="Arial"/>
              </a:rPr>
              <a:t>l </a:t>
            </a:r>
            <a:r>
              <a:rPr sz="1200" dirty="0">
                <a:solidFill>
                  <a:srgbClr val="222222"/>
                </a:solidFill>
                <a:latin typeface="Arial"/>
                <a:cs typeface="Arial"/>
              </a:rPr>
              <a:t>V </a:t>
            </a:r>
            <a:r>
              <a:rPr sz="1200" spc="-10" dirty="0">
                <a:solidFill>
                  <a:srgbClr val="222222"/>
                </a:solidFill>
                <a:latin typeface="Arial"/>
                <a:cs typeface="Arial"/>
              </a:rPr>
              <a:t>slope </a:t>
            </a:r>
            <a:r>
              <a:rPr sz="1200" spc="-15" dirty="0">
                <a:solidFill>
                  <a:srgbClr val="222222"/>
                </a:solidFill>
                <a:latin typeface="Arial"/>
                <a:cs typeface="Arial"/>
              </a:rPr>
              <a:t>shown  </a:t>
            </a:r>
            <a:r>
              <a:rPr sz="1200" spc="5" dirty="0">
                <a:solidFill>
                  <a:srgbClr val="101010"/>
                </a:solidFill>
                <a:latin typeface="Arial"/>
                <a:cs typeface="Arial"/>
              </a:rPr>
              <a:t>following </a:t>
            </a:r>
            <a:r>
              <a:rPr sz="1200" spc="-10" dirty="0">
                <a:solidFill>
                  <a:srgbClr val="101010"/>
                </a:solidFill>
                <a:latin typeface="Arial"/>
                <a:cs typeface="Arial"/>
              </a:rPr>
              <a:t>figure  using </a:t>
            </a:r>
            <a:r>
              <a:rPr sz="1200" dirty="0">
                <a:solidFill>
                  <a:srgbClr val="101010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222222"/>
                </a:solidFill>
                <a:latin typeface="Arial"/>
                <a:cs typeface="Arial"/>
              </a:rPr>
              <a:t>rdinary </a:t>
            </a:r>
            <a:r>
              <a:rPr sz="1200" spc="-10" dirty="0">
                <a:solidFill>
                  <a:srgbClr val="101010"/>
                </a:solidFill>
                <a:latin typeface="Arial"/>
                <a:cs typeface="Arial"/>
              </a:rPr>
              <a:t>method </a:t>
            </a:r>
            <a:r>
              <a:rPr sz="12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1200" spc="-10" dirty="0">
                <a:solidFill>
                  <a:srgbClr val="222222"/>
                </a:solidFill>
                <a:latin typeface="Arial"/>
                <a:cs typeface="Arial"/>
              </a:rPr>
              <a:t>slices. </a:t>
            </a:r>
            <a:r>
              <a:rPr sz="1200" spc="-10" dirty="0">
                <a:solidFill>
                  <a:srgbClr val="101010"/>
                </a:solidFill>
                <a:latin typeface="Arial"/>
                <a:cs typeface="Arial"/>
              </a:rPr>
              <a:t>Each </a:t>
            </a:r>
            <a:r>
              <a:rPr sz="1200" spc="-10" dirty="0">
                <a:solidFill>
                  <a:srgbClr val="222222"/>
                </a:solidFill>
                <a:latin typeface="Arial"/>
                <a:cs typeface="Arial"/>
              </a:rPr>
              <a:t>slice</a:t>
            </a:r>
            <a:r>
              <a:rPr sz="1200" spc="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101010"/>
                </a:solidFill>
                <a:latin typeface="Arial"/>
                <a:cs typeface="Arial"/>
              </a:rPr>
              <a:t>has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200" spc="-5" dirty="0">
                <a:solidFill>
                  <a:srgbClr val="222222"/>
                </a:solidFill>
                <a:latin typeface="Arial"/>
                <a:cs typeface="Arial"/>
              </a:rPr>
              <a:t>5</a:t>
            </a:r>
            <a:r>
              <a:rPr sz="1200" spc="2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101010"/>
                </a:solidFill>
                <a:latin typeface="Arial"/>
                <a:cs typeface="Arial"/>
              </a:rPr>
              <a:t>meters.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1813" y="1764029"/>
            <a:ext cx="873760" cy="969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Symbol"/>
                <a:cs typeface="Symbol"/>
              </a:rPr>
              <a:t>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16</a:t>
            </a:r>
            <a:r>
              <a:rPr sz="1200" spc="-1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kN/m</a:t>
            </a:r>
            <a:r>
              <a:rPr sz="1200" spc="-15" baseline="34722" dirty="0">
                <a:latin typeface="Arial"/>
                <a:cs typeface="Arial"/>
              </a:rPr>
              <a:t>3</a:t>
            </a:r>
            <a:endParaRPr sz="1200" baseline="34722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00" i="1" dirty="0">
                <a:solidFill>
                  <a:srgbClr val="222222"/>
                </a:solidFill>
                <a:latin typeface="Arial"/>
                <a:cs typeface="Arial"/>
              </a:rPr>
              <a:t>c </a:t>
            </a:r>
            <a:r>
              <a:rPr sz="1200" spc="5" dirty="0">
                <a:solidFill>
                  <a:srgbClr val="101010"/>
                </a:solidFill>
                <a:latin typeface="Arial"/>
                <a:cs typeface="Arial"/>
              </a:rPr>
              <a:t>=</a:t>
            </a:r>
            <a:r>
              <a:rPr sz="1200" spc="5" dirty="0">
                <a:solidFill>
                  <a:srgbClr val="222222"/>
                </a:solidFill>
                <a:latin typeface="Arial"/>
                <a:cs typeface="Arial"/>
              </a:rPr>
              <a:t>20</a:t>
            </a:r>
            <a:r>
              <a:rPr sz="12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200" i="1" spc="60" dirty="0">
                <a:solidFill>
                  <a:srgbClr val="222222"/>
                </a:solidFill>
                <a:latin typeface="Arial"/>
                <a:cs typeface="Arial"/>
              </a:rPr>
              <a:t>kPa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250" i="1" spc="-30" dirty="0">
                <a:solidFill>
                  <a:srgbClr val="101010"/>
                </a:solidFill>
                <a:latin typeface="Symbol"/>
                <a:cs typeface="Symbol"/>
              </a:rPr>
              <a:t></a:t>
            </a:r>
            <a:r>
              <a:rPr sz="1250" i="1" spc="-30" dirty="0">
                <a:solidFill>
                  <a:srgbClr val="101010"/>
                </a:solidFill>
                <a:latin typeface="Times New Roman"/>
                <a:cs typeface="Times New Roman"/>
              </a:rPr>
              <a:t> </a:t>
            </a:r>
            <a:r>
              <a:rPr sz="1200" i="1" dirty="0">
                <a:solidFill>
                  <a:srgbClr val="101010"/>
                </a:solidFill>
                <a:latin typeface="Arial"/>
                <a:cs typeface="Arial"/>
              </a:rPr>
              <a:t>=</a:t>
            </a:r>
            <a:r>
              <a:rPr sz="1200" i="1" spc="-50" dirty="0">
                <a:solidFill>
                  <a:srgbClr val="101010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101010"/>
                </a:solidFill>
                <a:latin typeface="Arial"/>
                <a:cs typeface="Arial"/>
              </a:rPr>
              <a:t>20O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200" i="1" spc="-5" dirty="0">
                <a:solidFill>
                  <a:srgbClr val="101010"/>
                </a:solidFill>
                <a:latin typeface="Arial"/>
                <a:cs typeface="Arial"/>
              </a:rPr>
              <a:t>R </a:t>
            </a:r>
            <a:r>
              <a:rPr sz="1200" spc="60" dirty="0">
                <a:solidFill>
                  <a:srgbClr val="222222"/>
                </a:solidFill>
                <a:latin typeface="Arial"/>
                <a:cs typeface="Arial"/>
              </a:rPr>
              <a:t>=38.1</a:t>
            </a:r>
            <a:r>
              <a:rPr sz="1200" spc="7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222222"/>
                </a:solidFill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72311" y="4442459"/>
            <a:ext cx="4655820" cy="25077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64882" y="4435792"/>
          <a:ext cx="4686935" cy="2742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862"/>
                <a:gridCol w="396239"/>
                <a:gridCol w="324612"/>
                <a:gridCol w="379475"/>
                <a:gridCol w="380238"/>
                <a:gridCol w="446531"/>
                <a:gridCol w="479298"/>
                <a:gridCol w="373379"/>
                <a:gridCol w="360425"/>
                <a:gridCol w="440436"/>
                <a:gridCol w="643128"/>
              </a:tblGrid>
              <a:tr h="6035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Slice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Width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24460" marR="116839" indent="-635" algn="ctr">
                        <a:lnSpc>
                          <a:spcPct val="120000"/>
                        </a:lnSpc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Symbol"/>
                          <a:cs typeface="Symbol"/>
                        </a:rPr>
                        <a:t></a:t>
                      </a: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x  </a:t>
                      </a:r>
                      <a:r>
                        <a:rPr sz="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(ft)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 marR="37465" indent="-1270" algn="ctr">
                        <a:lnSpc>
                          <a:spcPct val="110000"/>
                        </a:lnSpc>
                        <a:spcBef>
                          <a:spcPts val="35"/>
                        </a:spcBef>
                      </a:pPr>
                      <a:r>
                        <a:rPr sz="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Ave  </a:t>
                      </a: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Heig  </a:t>
                      </a:r>
                      <a:r>
                        <a:rPr sz="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ht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(ft)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marR="23495" algn="ctr">
                        <a:lnSpc>
                          <a:spcPct val="11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Wei</a:t>
                      </a:r>
                      <a:r>
                        <a:rPr sz="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  </a:t>
                      </a:r>
                      <a:r>
                        <a:rPr sz="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     (Kips)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Symbol"/>
                          <a:cs typeface="Symbol"/>
                        </a:rPr>
                        <a:t>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750" baseline="-22222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104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sin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Symbol"/>
                          <a:cs typeface="Symbol"/>
                        </a:rPr>
                        <a:t>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750" b="1" baseline="-22222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750" b="1" spc="-112" baseline="-22222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cos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33339A"/>
                          </a:solidFill>
                          <a:latin typeface="Symbol"/>
                          <a:cs typeface="Symbol"/>
                        </a:rPr>
                        <a:t></a:t>
                      </a:r>
                      <a:r>
                        <a:rPr sz="750" b="1" baseline="-22222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Symbol"/>
                          <a:cs typeface="Symbol"/>
                        </a:rPr>
                        <a:t></a:t>
                      </a: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009A9A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750" b="1" baseline="-22222" dirty="0">
                          <a:solidFill>
                            <a:srgbClr val="009A9A"/>
                          </a:solidFill>
                          <a:latin typeface="Arial"/>
                          <a:cs typeface="Arial"/>
                        </a:rPr>
                        <a:t>i </a:t>
                      </a:r>
                      <a:r>
                        <a:rPr sz="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800" b="1" spc="-13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Symbol"/>
                          <a:cs typeface="Symbol"/>
                        </a:rPr>
                        <a:t></a:t>
                      </a: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750" b="1" baseline="-22222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=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800" b="1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750" b="1" baseline="-22222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i </a:t>
                      </a:r>
                      <a:r>
                        <a:rPr sz="800" b="1" spc="-5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cos</a:t>
                      </a:r>
                      <a:r>
                        <a:rPr sz="800" b="1" spc="-5" dirty="0">
                          <a:solidFill>
                            <a:srgbClr val="33339A"/>
                          </a:solidFill>
                          <a:latin typeface="Symbol"/>
                          <a:cs typeface="Symbol"/>
                        </a:rPr>
                        <a:t></a:t>
                      </a:r>
                      <a:r>
                        <a:rPr sz="750" b="1" spc="-7" baseline="-22222" dirty="0">
                          <a:solidFill>
                            <a:srgbClr val="33339A"/>
                          </a:solidFill>
                          <a:latin typeface="Arial"/>
                          <a:cs typeface="Arial"/>
                        </a:rPr>
                        <a:t>i </a:t>
                      </a:r>
                      <a:r>
                        <a:rPr sz="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800" b="1" spc="-10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solidFill>
                            <a:srgbClr val="009A9A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750" b="1" baseline="-22222" dirty="0">
                          <a:solidFill>
                            <a:srgbClr val="009A9A"/>
                          </a:solidFill>
                          <a:latin typeface="Arial"/>
                          <a:cs typeface="Arial"/>
                        </a:rPr>
                        <a:t>i</a:t>
                      </a:r>
                      <a:endParaRPr sz="750" baseline="-22222">
                        <a:latin typeface="Arial"/>
                        <a:cs typeface="Arial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-5" dirty="0">
                          <a:latin typeface="Arial"/>
                          <a:cs typeface="Arial"/>
                        </a:rPr>
                        <a:t>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218">
                <a:tc gridSpan="5"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042914" y="5775959"/>
            <a:ext cx="40386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mbria"/>
                <a:cs typeface="Cambria"/>
              </a:rPr>
              <a:t>F.S.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229" dirty="0">
                <a:latin typeface="Cambria"/>
                <a:cs typeface="Cambria"/>
              </a:rPr>
              <a:t>=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64300" y="5660897"/>
            <a:ext cx="218821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mbria"/>
                <a:cs typeface="Cambria"/>
              </a:rPr>
              <a:t>𝑐𝐿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229" dirty="0">
                <a:latin typeface="Cambria"/>
                <a:cs typeface="Cambria"/>
              </a:rPr>
              <a:t>+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tan</a:t>
            </a:r>
            <a:r>
              <a:rPr sz="1200" spc="-7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𝜑</a:t>
            </a:r>
            <a:r>
              <a:rPr sz="1200" spc="-50" dirty="0">
                <a:latin typeface="Cambria"/>
                <a:cs typeface="Cambria"/>
              </a:rPr>
              <a:t> </a:t>
            </a:r>
            <a:r>
              <a:rPr sz="1800" spc="44" baseline="2314" dirty="0">
                <a:latin typeface="Cambria"/>
                <a:cs typeface="Cambria"/>
              </a:rPr>
              <a:t>∑</a:t>
            </a:r>
            <a:r>
              <a:rPr sz="1275" spc="44" baseline="32679" dirty="0">
                <a:latin typeface="Cambria"/>
                <a:cs typeface="Cambria"/>
              </a:rPr>
              <a:t>i=n</a:t>
            </a:r>
            <a:r>
              <a:rPr sz="1200" spc="30" dirty="0">
                <a:latin typeface="Cambria"/>
                <a:cs typeface="Cambria"/>
              </a:rPr>
              <a:t>(𝑊</a:t>
            </a:r>
            <a:r>
              <a:rPr sz="1275" spc="44" baseline="-16339" dirty="0">
                <a:latin typeface="Cambria"/>
                <a:cs typeface="Cambria"/>
              </a:rPr>
              <a:t>i</a:t>
            </a:r>
            <a:r>
              <a:rPr sz="1200" spc="30" dirty="0">
                <a:latin typeface="Cambria"/>
                <a:cs typeface="Cambria"/>
              </a:rPr>
              <a:t>𝑐𝑜𝑠𝜃</a:t>
            </a:r>
            <a:r>
              <a:rPr sz="1200" spc="44" baseline="-20833" dirty="0">
                <a:latin typeface="Cambria"/>
                <a:cs typeface="Cambria"/>
              </a:rPr>
              <a:t>𝑖</a:t>
            </a:r>
            <a:r>
              <a:rPr sz="1200" spc="15" baseline="-20833" dirty="0">
                <a:latin typeface="Cambria"/>
                <a:cs typeface="Cambria"/>
              </a:rPr>
              <a:t> </a:t>
            </a:r>
            <a:r>
              <a:rPr sz="1200" spc="495" dirty="0">
                <a:latin typeface="Cambria"/>
                <a:cs typeface="Cambria"/>
              </a:rPr>
              <a:t>-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45" dirty="0">
                <a:latin typeface="Cambria"/>
                <a:cs typeface="Cambria"/>
              </a:rPr>
              <a:t>𝑢</a:t>
            </a:r>
            <a:r>
              <a:rPr sz="1275" spc="67" baseline="-16339" dirty="0">
                <a:latin typeface="Cambria"/>
                <a:cs typeface="Cambria"/>
              </a:rPr>
              <a:t>i</a:t>
            </a:r>
            <a:r>
              <a:rPr sz="1200" spc="45" dirty="0">
                <a:latin typeface="Cambria"/>
                <a:cs typeface="Cambria"/>
              </a:rPr>
              <a:t>Δ𝑙</a:t>
            </a:r>
            <a:r>
              <a:rPr sz="1275" spc="67" baseline="-16339" dirty="0">
                <a:latin typeface="Cambria"/>
                <a:cs typeface="Cambria"/>
              </a:rPr>
              <a:t>i</a:t>
            </a:r>
            <a:r>
              <a:rPr sz="1200" spc="45" dirty="0">
                <a:latin typeface="Cambria"/>
                <a:cs typeface="Cambria"/>
              </a:rPr>
              <a:t>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76592" y="5743452"/>
            <a:ext cx="214629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105" dirty="0">
                <a:latin typeface="Cambria"/>
                <a:cs typeface="Cambria"/>
              </a:rPr>
              <a:t>i</a:t>
            </a:r>
            <a:r>
              <a:rPr sz="850" spc="150" dirty="0">
                <a:latin typeface="Cambria"/>
                <a:cs typeface="Cambria"/>
              </a:rPr>
              <a:t>=</a:t>
            </a:r>
            <a:r>
              <a:rPr sz="850" spc="35" dirty="0">
                <a:latin typeface="Cambria"/>
                <a:cs typeface="Cambria"/>
              </a:rPr>
              <a:t>1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28762" y="5891783"/>
            <a:ext cx="855344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27" baseline="2314" dirty="0">
                <a:latin typeface="Cambria"/>
                <a:cs typeface="Cambria"/>
              </a:rPr>
              <a:t>∑</a:t>
            </a:r>
            <a:r>
              <a:rPr sz="1275" spc="127" baseline="29411" dirty="0">
                <a:latin typeface="Cambria"/>
                <a:cs typeface="Cambria"/>
              </a:rPr>
              <a:t>i=n</a:t>
            </a:r>
            <a:r>
              <a:rPr sz="1275" spc="-142" baseline="29411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𝑊</a:t>
            </a:r>
            <a:r>
              <a:rPr sz="1275" spc="-15" baseline="-16339" dirty="0">
                <a:latin typeface="Cambria"/>
                <a:cs typeface="Cambria"/>
              </a:rPr>
              <a:t>i</a:t>
            </a:r>
            <a:r>
              <a:rPr sz="1200" spc="-10" dirty="0">
                <a:latin typeface="Cambria"/>
                <a:cs typeface="Cambria"/>
              </a:rPr>
              <a:t>𝑠𝑖𝑛𝜃</a:t>
            </a:r>
            <a:r>
              <a:rPr sz="1200" spc="-15" baseline="-20833" dirty="0">
                <a:latin typeface="Cambria"/>
                <a:cs typeface="Cambria"/>
              </a:rPr>
              <a:t>𝑖</a:t>
            </a:r>
            <a:endParaRPr sz="1200" baseline="-20833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36968" y="5978904"/>
            <a:ext cx="214629" cy="14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105" dirty="0">
                <a:latin typeface="Cambria"/>
                <a:cs typeface="Cambria"/>
              </a:rPr>
              <a:t>i</a:t>
            </a:r>
            <a:r>
              <a:rPr sz="850" spc="150" dirty="0">
                <a:latin typeface="Cambria"/>
                <a:cs typeface="Cambria"/>
              </a:rPr>
              <a:t>=</a:t>
            </a:r>
            <a:r>
              <a:rPr sz="850" spc="35" dirty="0">
                <a:latin typeface="Cambria"/>
                <a:cs typeface="Cambria"/>
              </a:rPr>
              <a:t>1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76238" y="5886068"/>
            <a:ext cx="2162810" cy="0"/>
          </a:xfrm>
          <a:custGeom>
            <a:avLst/>
            <a:gdLst/>
            <a:ahLst/>
            <a:cxnLst/>
            <a:rect l="l" t="t" r="r" b="b"/>
            <a:pathLst>
              <a:path w="2162809">
                <a:moveTo>
                  <a:pt x="0" y="0"/>
                </a:moveTo>
                <a:lnTo>
                  <a:pt x="2162556" y="0"/>
                </a:lnTo>
              </a:path>
            </a:pathLst>
          </a:custGeom>
          <a:ln w="99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61432" y="1121664"/>
            <a:ext cx="3829050" cy="32263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98585" y="2502407"/>
            <a:ext cx="76200" cy="876300"/>
          </a:xfrm>
          <a:custGeom>
            <a:avLst/>
            <a:gdLst/>
            <a:ahLst/>
            <a:cxnLst/>
            <a:rect l="l" t="t" r="r" b="b"/>
            <a:pathLst>
              <a:path w="76200" h="87630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7338" y="76200"/>
                </a:lnTo>
                <a:lnTo>
                  <a:pt x="37338" y="64008"/>
                </a:lnTo>
                <a:lnTo>
                  <a:pt x="38862" y="64008"/>
                </a:lnTo>
                <a:lnTo>
                  <a:pt x="38862" y="76200"/>
                </a:lnTo>
                <a:lnTo>
                  <a:pt x="76200" y="76200"/>
                </a:lnTo>
                <a:close/>
              </a:path>
              <a:path w="76200" h="876300">
                <a:moveTo>
                  <a:pt x="76200" y="800100"/>
                </a:moveTo>
                <a:lnTo>
                  <a:pt x="0" y="800100"/>
                </a:lnTo>
                <a:lnTo>
                  <a:pt x="37338" y="874776"/>
                </a:lnTo>
                <a:lnTo>
                  <a:pt x="37338" y="813053"/>
                </a:lnTo>
                <a:lnTo>
                  <a:pt x="38862" y="813053"/>
                </a:lnTo>
                <a:lnTo>
                  <a:pt x="38862" y="874775"/>
                </a:lnTo>
                <a:lnTo>
                  <a:pt x="76200" y="800100"/>
                </a:lnTo>
                <a:close/>
              </a:path>
              <a:path w="76200" h="876300">
                <a:moveTo>
                  <a:pt x="38862" y="76200"/>
                </a:moveTo>
                <a:lnTo>
                  <a:pt x="38862" y="64008"/>
                </a:lnTo>
                <a:lnTo>
                  <a:pt x="37338" y="64008"/>
                </a:lnTo>
                <a:lnTo>
                  <a:pt x="37338" y="76200"/>
                </a:lnTo>
                <a:lnTo>
                  <a:pt x="38862" y="76200"/>
                </a:lnTo>
                <a:close/>
              </a:path>
              <a:path w="76200" h="876300">
                <a:moveTo>
                  <a:pt x="38862" y="800100"/>
                </a:moveTo>
                <a:lnTo>
                  <a:pt x="38862" y="76200"/>
                </a:lnTo>
                <a:lnTo>
                  <a:pt x="37338" y="76200"/>
                </a:lnTo>
                <a:lnTo>
                  <a:pt x="37338" y="800100"/>
                </a:lnTo>
                <a:lnTo>
                  <a:pt x="38862" y="800100"/>
                </a:lnTo>
                <a:close/>
              </a:path>
              <a:path w="76200" h="876300">
                <a:moveTo>
                  <a:pt x="38862" y="874775"/>
                </a:moveTo>
                <a:lnTo>
                  <a:pt x="38862" y="813053"/>
                </a:lnTo>
                <a:lnTo>
                  <a:pt x="37338" y="813053"/>
                </a:lnTo>
                <a:lnTo>
                  <a:pt x="37338" y="874776"/>
                </a:lnTo>
                <a:lnTo>
                  <a:pt x="38100" y="876300"/>
                </a:lnTo>
                <a:lnTo>
                  <a:pt x="38862" y="8747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728202" y="2538221"/>
            <a:ext cx="89535" cy="151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66248" y="2532129"/>
            <a:ext cx="89535" cy="151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48194" y="3979933"/>
            <a:ext cx="152400" cy="151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33993" y="3099054"/>
            <a:ext cx="346710" cy="51435"/>
          </a:xfrm>
          <a:custGeom>
            <a:avLst/>
            <a:gdLst/>
            <a:ahLst/>
            <a:cxnLst/>
            <a:rect l="l" t="t" r="r" b="b"/>
            <a:pathLst>
              <a:path w="346709" h="51435">
                <a:moveTo>
                  <a:pt x="50291" y="24383"/>
                </a:moveTo>
                <a:lnTo>
                  <a:pt x="50291" y="0"/>
                </a:lnTo>
                <a:lnTo>
                  <a:pt x="0" y="25145"/>
                </a:lnTo>
                <a:lnTo>
                  <a:pt x="38100" y="44773"/>
                </a:lnTo>
                <a:lnTo>
                  <a:pt x="38100" y="24383"/>
                </a:lnTo>
                <a:lnTo>
                  <a:pt x="50291" y="24383"/>
                </a:lnTo>
                <a:close/>
              </a:path>
              <a:path w="346709" h="51435">
                <a:moveTo>
                  <a:pt x="308609" y="25907"/>
                </a:moveTo>
                <a:lnTo>
                  <a:pt x="308609" y="24383"/>
                </a:lnTo>
                <a:lnTo>
                  <a:pt x="38100" y="24383"/>
                </a:lnTo>
                <a:lnTo>
                  <a:pt x="38100" y="25907"/>
                </a:lnTo>
                <a:lnTo>
                  <a:pt x="308609" y="25907"/>
                </a:lnTo>
                <a:close/>
              </a:path>
              <a:path w="346709" h="51435">
                <a:moveTo>
                  <a:pt x="50291" y="51053"/>
                </a:moveTo>
                <a:lnTo>
                  <a:pt x="50291" y="25907"/>
                </a:lnTo>
                <a:lnTo>
                  <a:pt x="38100" y="25907"/>
                </a:lnTo>
                <a:lnTo>
                  <a:pt x="38100" y="44773"/>
                </a:lnTo>
                <a:lnTo>
                  <a:pt x="50291" y="51053"/>
                </a:lnTo>
                <a:close/>
              </a:path>
              <a:path w="346709" h="51435">
                <a:moveTo>
                  <a:pt x="346709" y="25145"/>
                </a:moveTo>
                <a:lnTo>
                  <a:pt x="295655" y="0"/>
                </a:lnTo>
                <a:lnTo>
                  <a:pt x="295655" y="24383"/>
                </a:lnTo>
                <a:lnTo>
                  <a:pt x="308609" y="24383"/>
                </a:lnTo>
                <a:lnTo>
                  <a:pt x="308609" y="44480"/>
                </a:lnTo>
                <a:lnTo>
                  <a:pt x="346709" y="25145"/>
                </a:lnTo>
                <a:close/>
              </a:path>
              <a:path w="346709" h="51435">
                <a:moveTo>
                  <a:pt x="308609" y="44480"/>
                </a:moveTo>
                <a:lnTo>
                  <a:pt x="308609" y="25907"/>
                </a:lnTo>
                <a:lnTo>
                  <a:pt x="295655" y="25907"/>
                </a:lnTo>
                <a:lnTo>
                  <a:pt x="295655" y="51053"/>
                </a:lnTo>
                <a:lnTo>
                  <a:pt x="308609" y="444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379206" y="2791205"/>
            <a:ext cx="218440" cy="357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9215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h</a:t>
            </a:r>
            <a:r>
              <a:rPr sz="1050" baseline="-19841" dirty="0">
                <a:latin typeface="Arial"/>
                <a:cs typeface="Arial"/>
              </a:rPr>
              <a:t>2  </a:t>
            </a:r>
            <a:r>
              <a:rPr sz="1050" spc="-5" dirty="0">
                <a:latin typeface="Arial"/>
                <a:cs typeface="Arial"/>
              </a:rPr>
              <a:t>d</a:t>
            </a:r>
            <a:r>
              <a:rPr sz="1050" spc="-7" baseline="-19841" dirty="0">
                <a:latin typeface="Arial"/>
                <a:cs typeface="Arial"/>
              </a:rPr>
              <a:t>2</a:t>
            </a:r>
            <a:endParaRPr sz="1050" baseline="-19841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90230" y="4530090"/>
            <a:ext cx="7981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W  = </a:t>
            </a:r>
            <a:r>
              <a:rPr sz="900" spc="-5" dirty="0">
                <a:latin typeface="Arial"/>
                <a:cs typeface="Arial"/>
              </a:rPr>
              <a:t>h  </a:t>
            </a:r>
            <a:r>
              <a:rPr sz="900" dirty="0">
                <a:latin typeface="Arial"/>
                <a:cs typeface="Arial"/>
              </a:rPr>
              <a:t>x b  x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Cambria"/>
                <a:cs typeface="Cambria"/>
              </a:rPr>
              <a:t>𝛾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98433" y="4590033"/>
            <a:ext cx="834390" cy="11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6854" algn="l"/>
                <a:tab pos="453390" algn="l"/>
                <a:tab pos="673100" algn="l"/>
              </a:tabLst>
            </a:pPr>
            <a:r>
              <a:rPr sz="600" dirty="0">
                <a:latin typeface="Arial"/>
                <a:cs typeface="Arial"/>
              </a:rPr>
              <a:t>2	2	2	</a:t>
            </a:r>
            <a:r>
              <a:rPr sz="975" spc="60" baseline="4273" dirty="0">
                <a:latin typeface="Cambria"/>
                <a:cs typeface="Cambria"/>
              </a:rPr>
              <a:t>soil</a:t>
            </a:r>
            <a:endParaRPr sz="975" baseline="4273">
              <a:latin typeface="Cambria"/>
              <a:cs typeface="Cambr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520683" y="3375659"/>
            <a:ext cx="46990" cy="46990"/>
          </a:xfrm>
          <a:custGeom>
            <a:avLst/>
            <a:gdLst/>
            <a:ahLst/>
            <a:cxnLst/>
            <a:rect l="l" t="t" r="r" b="b"/>
            <a:pathLst>
              <a:path w="46990" h="46989">
                <a:moveTo>
                  <a:pt x="46482" y="23622"/>
                </a:moveTo>
                <a:lnTo>
                  <a:pt x="44612" y="14466"/>
                </a:lnTo>
                <a:lnTo>
                  <a:pt x="39528" y="6953"/>
                </a:lnTo>
                <a:lnTo>
                  <a:pt x="32015" y="1869"/>
                </a:lnTo>
                <a:lnTo>
                  <a:pt x="22859" y="0"/>
                </a:lnTo>
                <a:lnTo>
                  <a:pt x="13823" y="1869"/>
                </a:lnTo>
                <a:lnTo>
                  <a:pt x="6572" y="6953"/>
                </a:lnTo>
                <a:lnTo>
                  <a:pt x="1750" y="14466"/>
                </a:lnTo>
                <a:lnTo>
                  <a:pt x="0" y="23622"/>
                </a:lnTo>
                <a:lnTo>
                  <a:pt x="1750" y="32658"/>
                </a:lnTo>
                <a:lnTo>
                  <a:pt x="6572" y="39909"/>
                </a:lnTo>
                <a:lnTo>
                  <a:pt x="13823" y="44731"/>
                </a:lnTo>
                <a:lnTo>
                  <a:pt x="22860" y="46482"/>
                </a:lnTo>
                <a:lnTo>
                  <a:pt x="32015" y="44731"/>
                </a:lnTo>
                <a:lnTo>
                  <a:pt x="39528" y="39909"/>
                </a:lnTo>
                <a:lnTo>
                  <a:pt x="44612" y="32658"/>
                </a:lnTo>
                <a:lnTo>
                  <a:pt x="46482" y="23622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15350" y="3371088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762" y="33527"/>
                </a:moveTo>
                <a:lnTo>
                  <a:pt x="761" y="22859"/>
                </a:lnTo>
                <a:lnTo>
                  <a:pt x="0" y="27431"/>
                </a:lnTo>
                <a:lnTo>
                  <a:pt x="0" y="28955"/>
                </a:lnTo>
                <a:lnTo>
                  <a:pt x="762" y="33527"/>
                </a:lnTo>
                <a:close/>
              </a:path>
              <a:path w="56515" h="56514">
                <a:moveTo>
                  <a:pt x="5334" y="43433"/>
                </a:moveTo>
                <a:lnTo>
                  <a:pt x="5333" y="12953"/>
                </a:lnTo>
                <a:lnTo>
                  <a:pt x="3047" y="16763"/>
                </a:lnTo>
                <a:lnTo>
                  <a:pt x="2285" y="16763"/>
                </a:lnTo>
                <a:lnTo>
                  <a:pt x="2285" y="17525"/>
                </a:lnTo>
                <a:lnTo>
                  <a:pt x="761" y="22097"/>
                </a:lnTo>
                <a:lnTo>
                  <a:pt x="762" y="34289"/>
                </a:lnTo>
                <a:lnTo>
                  <a:pt x="2286" y="38861"/>
                </a:lnTo>
                <a:lnTo>
                  <a:pt x="3048" y="39623"/>
                </a:lnTo>
                <a:lnTo>
                  <a:pt x="5334" y="43433"/>
                </a:lnTo>
                <a:close/>
              </a:path>
              <a:path w="56515" h="56514">
                <a:moveTo>
                  <a:pt x="44196" y="18287"/>
                </a:moveTo>
                <a:lnTo>
                  <a:pt x="44196" y="4571"/>
                </a:lnTo>
                <a:lnTo>
                  <a:pt x="43434" y="4571"/>
                </a:lnTo>
                <a:lnTo>
                  <a:pt x="39624" y="2285"/>
                </a:lnTo>
                <a:lnTo>
                  <a:pt x="38862" y="2285"/>
                </a:lnTo>
                <a:lnTo>
                  <a:pt x="34290" y="761"/>
                </a:lnTo>
                <a:lnTo>
                  <a:pt x="33528" y="761"/>
                </a:lnTo>
                <a:lnTo>
                  <a:pt x="28956" y="0"/>
                </a:lnTo>
                <a:lnTo>
                  <a:pt x="28194" y="0"/>
                </a:lnTo>
                <a:lnTo>
                  <a:pt x="22859" y="761"/>
                </a:lnTo>
                <a:lnTo>
                  <a:pt x="22097" y="761"/>
                </a:lnTo>
                <a:lnTo>
                  <a:pt x="18287" y="2285"/>
                </a:lnTo>
                <a:lnTo>
                  <a:pt x="16763" y="2285"/>
                </a:lnTo>
                <a:lnTo>
                  <a:pt x="12953" y="4571"/>
                </a:lnTo>
                <a:lnTo>
                  <a:pt x="12191" y="5333"/>
                </a:lnTo>
                <a:lnTo>
                  <a:pt x="9143" y="7619"/>
                </a:lnTo>
                <a:lnTo>
                  <a:pt x="8381" y="8381"/>
                </a:lnTo>
                <a:lnTo>
                  <a:pt x="5333" y="12191"/>
                </a:lnTo>
                <a:lnTo>
                  <a:pt x="5334" y="44195"/>
                </a:lnTo>
                <a:lnTo>
                  <a:pt x="8382" y="47243"/>
                </a:lnTo>
                <a:lnTo>
                  <a:pt x="8382" y="48005"/>
                </a:lnTo>
                <a:lnTo>
                  <a:pt x="9144" y="48005"/>
                </a:lnTo>
                <a:lnTo>
                  <a:pt x="9906" y="48767"/>
                </a:lnTo>
                <a:lnTo>
                  <a:pt x="9906" y="25145"/>
                </a:lnTo>
                <a:lnTo>
                  <a:pt x="11430" y="20573"/>
                </a:lnTo>
                <a:lnTo>
                  <a:pt x="11430" y="21335"/>
                </a:lnTo>
                <a:lnTo>
                  <a:pt x="12954" y="17525"/>
                </a:lnTo>
                <a:lnTo>
                  <a:pt x="12954" y="18287"/>
                </a:lnTo>
                <a:lnTo>
                  <a:pt x="15240" y="15430"/>
                </a:lnTo>
                <a:lnTo>
                  <a:pt x="15240" y="15239"/>
                </a:lnTo>
                <a:lnTo>
                  <a:pt x="18288" y="12191"/>
                </a:lnTo>
                <a:lnTo>
                  <a:pt x="18288" y="12496"/>
                </a:lnTo>
                <a:lnTo>
                  <a:pt x="21336" y="10667"/>
                </a:lnTo>
                <a:lnTo>
                  <a:pt x="21336" y="11175"/>
                </a:lnTo>
                <a:lnTo>
                  <a:pt x="24384" y="10159"/>
                </a:lnTo>
                <a:lnTo>
                  <a:pt x="24384" y="9905"/>
                </a:lnTo>
                <a:lnTo>
                  <a:pt x="32766" y="9905"/>
                </a:lnTo>
                <a:lnTo>
                  <a:pt x="32766" y="10210"/>
                </a:lnTo>
                <a:lnTo>
                  <a:pt x="35052" y="11125"/>
                </a:lnTo>
                <a:lnTo>
                  <a:pt x="35052" y="10667"/>
                </a:lnTo>
                <a:lnTo>
                  <a:pt x="38100" y="12496"/>
                </a:lnTo>
                <a:lnTo>
                  <a:pt x="38100" y="12191"/>
                </a:lnTo>
                <a:lnTo>
                  <a:pt x="41148" y="14630"/>
                </a:lnTo>
                <a:lnTo>
                  <a:pt x="41148" y="14477"/>
                </a:lnTo>
                <a:lnTo>
                  <a:pt x="41910" y="15239"/>
                </a:lnTo>
                <a:lnTo>
                  <a:pt x="41910" y="15430"/>
                </a:lnTo>
                <a:lnTo>
                  <a:pt x="44196" y="18287"/>
                </a:lnTo>
                <a:close/>
              </a:path>
              <a:path w="56515" h="56514">
                <a:moveTo>
                  <a:pt x="10668" y="23621"/>
                </a:moveTo>
                <a:lnTo>
                  <a:pt x="9906" y="25145"/>
                </a:lnTo>
                <a:lnTo>
                  <a:pt x="9906" y="27431"/>
                </a:lnTo>
                <a:lnTo>
                  <a:pt x="10023" y="28135"/>
                </a:lnTo>
                <a:lnTo>
                  <a:pt x="10668" y="23621"/>
                </a:lnTo>
                <a:close/>
              </a:path>
              <a:path w="56515" h="56514">
                <a:moveTo>
                  <a:pt x="10023" y="28135"/>
                </a:moveTo>
                <a:lnTo>
                  <a:pt x="9906" y="27431"/>
                </a:lnTo>
                <a:lnTo>
                  <a:pt x="9906" y="28955"/>
                </a:lnTo>
                <a:lnTo>
                  <a:pt x="10023" y="28135"/>
                </a:lnTo>
                <a:close/>
              </a:path>
              <a:path w="56515" h="56514">
                <a:moveTo>
                  <a:pt x="10668" y="32003"/>
                </a:moveTo>
                <a:lnTo>
                  <a:pt x="10023" y="28135"/>
                </a:lnTo>
                <a:lnTo>
                  <a:pt x="9906" y="28955"/>
                </a:lnTo>
                <a:lnTo>
                  <a:pt x="9906" y="31241"/>
                </a:lnTo>
                <a:lnTo>
                  <a:pt x="10668" y="32003"/>
                </a:lnTo>
                <a:close/>
              </a:path>
              <a:path w="56515" h="56514">
                <a:moveTo>
                  <a:pt x="12954" y="51053"/>
                </a:moveTo>
                <a:lnTo>
                  <a:pt x="12954" y="38861"/>
                </a:lnTo>
                <a:lnTo>
                  <a:pt x="11430" y="35051"/>
                </a:lnTo>
                <a:lnTo>
                  <a:pt x="11430" y="35813"/>
                </a:lnTo>
                <a:lnTo>
                  <a:pt x="9906" y="31241"/>
                </a:lnTo>
                <a:lnTo>
                  <a:pt x="9906" y="48767"/>
                </a:lnTo>
                <a:lnTo>
                  <a:pt x="12192" y="51053"/>
                </a:lnTo>
                <a:lnTo>
                  <a:pt x="12954" y="51053"/>
                </a:lnTo>
                <a:close/>
              </a:path>
              <a:path w="56515" h="56514">
                <a:moveTo>
                  <a:pt x="15621" y="41433"/>
                </a:moveTo>
                <a:lnTo>
                  <a:pt x="12954" y="38099"/>
                </a:lnTo>
                <a:lnTo>
                  <a:pt x="12954" y="51815"/>
                </a:lnTo>
                <a:lnTo>
                  <a:pt x="15240" y="53187"/>
                </a:lnTo>
                <a:lnTo>
                  <a:pt x="15240" y="41147"/>
                </a:lnTo>
                <a:lnTo>
                  <a:pt x="15621" y="41433"/>
                </a:lnTo>
                <a:close/>
              </a:path>
              <a:path w="56515" h="56514">
                <a:moveTo>
                  <a:pt x="16002" y="14477"/>
                </a:moveTo>
                <a:lnTo>
                  <a:pt x="15240" y="15239"/>
                </a:lnTo>
                <a:lnTo>
                  <a:pt x="15240" y="15430"/>
                </a:lnTo>
                <a:lnTo>
                  <a:pt x="16002" y="14477"/>
                </a:lnTo>
                <a:close/>
              </a:path>
              <a:path w="56515" h="56514">
                <a:moveTo>
                  <a:pt x="16002" y="41909"/>
                </a:moveTo>
                <a:lnTo>
                  <a:pt x="15621" y="41433"/>
                </a:lnTo>
                <a:lnTo>
                  <a:pt x="15240" y="41147"/>
                </a:lnTo>
                <a:lnTo>
                  <a:pt x="16002" y="41909"/>
                </a:lnTo>
                <a:close/>
              </a:path>
              <a:path w="56515" h="56514">
                <a:moveTo>
                  <a:pt x="16002" y="53644"/>
                </a:moveTo>
                <a:lnTo>
                  <a:pt x="16002" y="41909"/>
                </a:lnTo>
                <a:lnTo>
                  <a:pt x="15240" y="41147"/>
                </a:lnTo>
                <a:lnTo>
                  <a:pt x="15240" y="53187"/>
                </a:lnTo>
                <a:lnTo>
                  <a:pt x="16002" y="53644"/>
                </a:lnTo>
                <a:close/>
              </a:path>
              <a:path w="56515" h="56514">
                <a:moveTo>
                  <a:pt x="18288" y="43433"/>
                </a:moveTo>
                <a:lnTo>
                  <a:pt x="15621" y="41433"/>
                </a:lnTo>
                <a:lnTo>
                  <a:pt x="16002" y="41909"/>
                </a:lnTo>
                <a:lnTo>
                  <a:pt x="16002" y="53644"/>
                </a:lnTo>
                <a:lnTo>
                  <a:pt x="16764" y="54101"/>
                </a:lnTo>
                <a:lnTo>
                  <a:pt x="17526" y="54101"/>
                </a:lnTo>
                <a:lnTo>
                  <a:pt x="17526" y="43433"/>
                </a:lnTo>
                <a:lnTo>
                  <a:pt x="18288" y="43433"/>
                </a:lnTo>
                <a:close/>
              </a:path>
              <a:path w="56515" h="56514">
                <a:moveTo>
                  <a:pt x="18288" y="12496"/>
                </a:moveTo>
                <a:lnTo>
                  <a:pt x="18288" y="12191"/>
                </a:lnTo>
                <a:lnTo>
                  <a:pt x="17526" y="12953"/>
                </a:lnTo>
                <a:lnTo>
                  <a:pt x="18288" y="12496"/>
                </a:lnTo>
                <a:close/>
              </a:path>
              <a:path w="56515" h="56514">
                <a:moveTo>
                  <a:pt x="21336" y="55321"/>
                </a:moveTo>
                <a:lnTo>
                  <a:pt x="21336" y="45719"/>
                </a:lnTo>
                <a:lnTo>
                  <a:pt x="17526" y="43433"/>
                </a:lnTo>
                <a:lnTo>
                  <a:pt x="17526" y="54101"/>
                </a:lnTo>
                <a:lnTo>
                  <a:pt x="18288" y="54101"/>
                </a:lnTo>
                <a:lnTo>
                  <a:pt x="21336" y="55321"/>
                </a:lnTo>
                <a:close/>
              </a:path>
              <a:path w="56515" h="56514">
                <a:moveTo>
                  <a:pt x="21336" y="11175"/>
                </a:moveTo>
                <a:lnTo>
                  <a:pt x="21336" y="10667"/>
                </a:lnTo>
                <a:lnTo>
                  <a:pt x="20574" y="11429"/>
                </a:lnTo>
                <a:lnTo>
                  <a:pt x="21336" y="11175"/>
                </a:lnTo>
                <a:close/>
              </a:path>
              <a:path w="56515" h="56514">
                <a:moveTo>
                  <a:pt x="25146" y="46481"/>
                </a:moveTo>
                <a:lnTo>
                  <a:pt x="20574" y="44957"/>
                </a:lnTo>
                <a:lnTo>
                  <a:pt x="21336" y="45719"/>
                </a:lnTo>
                <a:lnTo>
                  <a:pt x="21336" y="55321"/>
                </a:lnTo>
                <a:lnTo>
                  <a:pt x="22098" y="55625"/>
                </a:lnTo>
                <a:lnTo>
                  <a:pt x="22860" y="55625"/>
                </a:lnTo>
                <a:lnTo>
                  <a:pt x="24384" y="55843"/>
                </a:lnTo>
                <a:lnTo>
                  <a:pt x="24384" y="46481"/>
                </a:lnTo>
                <a:lnTo>
                  <a:pt x="25146" y="46481"/>
                </a:lnTo>
                <a:close/>
              </a:path>
              <a:path w="56515" h="56514">
                <a:moveTo>
                  <a:pt x="25146" y="9905"/>
                </a:moveTo>
                <a:lnTo>
                  <a:pt x="24384" y="9905"/>
                </a:lnTo>
                <a:lnTo>
                  <a:pt x="24384" y="10159"/>
                </a:lnTo>
                <a:lnTo>
                  <a:pt x="25146" y="9905"/>
                </a:lnTo>
                <a:close/>
              </a:path>
              <a:path w="56515" h="56514">
                <a:moveTo>
                  <a:pt x="32766" y="55752"/>
                </a:moveTo>
                <a:lnTo>
                  <a:pt x="32766" y="46481"/>
                </a:lnTo>
                <a:lnTo>
                  <a:pt x="24384" y="46481"/>
                </a:lnTo>
                <a:lnTo>
                  <a:pt x="24384" y="55843"/>
                </a:lnTo>
                <a:lnTo>
                  <a:pt x="28194" y="56387"/>
                </a:lnTo>
                <a:lnTo>
                  <a:pt x="28956" y="56387"/>
                </a:lnTo>
                <a:lnTo>
                  <a:pt x="32766" y="55752"/>
                </a:lnTo>
                <a:close/>
              </a:path>
              <a:path w="56515" h="56514">
                <a:moveTo>
                  <a:pt x="32766" y="10210"/>
                </a:moveTo>
                <a:lnTo>
                  <a:pt x="32766" y="9905"/>
                </a:lnTo>
                <a:lnTo>
                  <a:pt x="32004" y="9905"/>
                </a:lnTo>
                <a:lnTo>
                  <a:pt x="32766" y="10210"/>
                </a:lnTo>
                <a:close/>
              </a:path>
              <a:path w="56515" h="56514">
                <a:moveTo>
                  <a:pt x="35814" y="44957"/>
                </a:moveTo>
                <a:lnTo>
                  <a:pt x="32004" y="46481"/>
                </a:lnTo>
                <a:lnTo>
                  <a:pt x="32766" y="46481"/>
                </a:lnTo>
                <a:lnTo>
                  <a:pt x="32766" y="55752"/>
                </a:lnTo>
                <a:lnTo>
                  <a:pt x="33528" y="55625"/>
                </a:lnTo>
                <a:lnTo>
                  <a:pt x="34290" y="55625"/>
                </a:lnTo>
                <a:lnTo>
                  <a:pt x="35052" y="55371"/>
                </a:lnTo>
                <a:lnTo>
                  <a:pt x="35052" y="45719"/>
                </a:lnTo>
                <a:lnTo>
                  <a:pt x="35814" y="44957"/>
                </a:lnTo>
                <a:close/>
              </a:path>
              <a:path w="56515" h="56514">
                <a:moveTo>
                  <a:pt x="35814" y="11429"/>
                </a:moveTo>
                <a:lnTo>
                  <a:pt x="35052" y="10667"/>
                </a:lnTo>
                <a:lnTo>
                  <a:pt x="35052" y="11125"/>
                </a:lnTo>
                <a:lnTo>
                  <a:pt x="35814" y="11429"/>
                </a:lnTo>
                <a:close/>
              </a:path>
              <a:path w="56515" h="56514">
                <a:moveTo>
                  <a:pt x="38862" y="54101"/>
                </a:moveTo>
                <a:lnTo>
                  <a:pt x="38862" y="43433"/>
                </a:lnTo>
                <a:lnTo>
                  <a:pt x="35052" y="45719"/>
                </a:lnTo>
                <a:lnTo>
                  <a:pt x="35052" y="55371"/>
                </a:lnTo>
                <a:lnTo>
                  <a:pt x="38862" y="54101"/>
                </a:lnTo>
                <a:close/>
              </a:path>
              <a:path w="56515" h="56514">
                <a:moveTo>
                  <a:pt x="38862" y="12953"/>
                </a:moveTo>
                <a:lnTo>
                  <a:pt x="38100" y="12191"/>
                </a:lnTo>
                <a:lnTo>
                  <a:pt x="38100" y="12496"/>
                </a:lnTo>
                <a:lnTo>
                  <a:pt x="38862" y="12953"/>
                </a:lnTo>
                <a:close/>
              </a:path>
              <a:path w="56515" h="56514">
                <a:moveTo>
                  <a:pt x="41616" y="41323"/>
                </a:moveTo>
                <a:lnTo>
                  <a:pt x="38100" y="43433"/>
                </a:lnTo>
                <a:lnTo>
                  <a:pt x="38862" y="43433"/>
                </a:lnTo>
                <a:lnTo>
                  <a:pt x="38862" y="54101"/>
                </a:lnTo>
                <a:lnTo>
                  <a:pt x="39624" y="54101"/>
                </a:lnTo>
                <a:lnTo>
                  <a:pt x="41148" y="53187"/>
                </a:lnTo>
                <a:lnTo>
                  <a:pt x="41148" y="41909"/>
                </a:lnTo>
                <a:lnTo>
                  <a:pt x="41616" y="41323"/>
                </a:lnTo>
                <a:close/>
              </a:path>
              <a:path w="56515" h="56514">
                <a:moveTo>
                  <a:pt x="41910" y="15239"/>
                </a:moveTo>
                <a:lnTo>
                  <a:pt x="41148" y="14477"/>
                </a:lnTo>
                <a:lnTo>
                  <a:pt x="41486" y="14901"/>
                </a:lnTo>
                <a:lnTo>
                  <a:pt x="41910" y="15239"/>
                </a:lnTo>
                <a:close/>
              </a:path>
              <a:path w="56515" h="56514">
                <a:moveTo>
                  <a:pt x="41486" y="14901"/>
                </a:moveTo>
                <a:lnTo>
                  <a:pt x="41148" y="14477"/>
                </a:lnTo>
                <a:lnTo>
                  <a:pt x="41148" y="14630"/>
                </a:lnTo>
                <a:lnTo>
                  <a:pt x="41486" y="14901"/>
                </a:lnTo>
                <a:close/>
              </a:path>
              <a:path w="56515" h="56514">
                <a:moveTo>
                  <a:pt x="41910" y="41147"/>
                </a:moveTo>
                <a:lnTo>
                  <a:pt x="41616" y="41323"/>
                </a:lnTo>
                <a:lnTo>
                  <a:pt x="41148" y="41909"/>
                </a:lnTo>
                <a:lnTo>
                  <a:pt x="41910" y="41147"/>
                </a:lnTo>
                <a:close/>
              </a:path>
              <a:path w="56515" h="56514">
                <a:moveTo>
                  <a:pt x="41910" y="52730"/>
                </a:moveTo>
                <a:lnTo>
                  <a:pt x="41910" y="41147"/>
                </a:lnTo>
                <a:lnTo>
                  <a:pt x="41148" y="41909"/>
                </a:lnTo>
                <a:lnTo>
                  <a:pt x="41148" y="53187"/>
                </a:lnTo>
                <a:lnTo>
                  <a:pt x="41910" y="52730"/>
                </a:lnTo>
                <a:close/>
              </a:path>
              <a:path w="56515" h="56514">
                <a:moveTo>
                  <a:pt x="41910" y="15430"/>
                </a:moveTo>
                <a:lnTo>
                  <a:pt x="41910" y="15239"/>
                </a:lnTo>
                <a:lnTo>
                  <a:pt x="41486" y="14901"/>
                </a:lnTo>
                <a:lnTo>
                  <a:pt x="41910" y="15430"/>
                </a:lnTo>
                <a:close/>
              </a:path>
              <a:path w="56515" h="56514">
                <a:moveTo>
                  <a:pt x="44196" y="51053"/>
                </a:moveTo>
                <a:lnTo>
                  <a:pt x="44196" y="38099"/>
                </a:lnTo>
                <a:lnTo>
                  <a:pt x="41616" y="41323"/>
                </a:lnTo>
                <a:lnTo>
                  <a:pt x="41910" y="41147"/>
                </a:lnTo>
                <a:lnTo>
                  <a:pt x="41910" y="52730"/>
                </a:lnTo>
                <a:lnTo>
                  <a:pt x="43434" y="51815"/>
                </a:lnTo>
                <a:lnTo>
                  <a:pt x="44196" y="51053"/>
                </a:lnTo>
                <a:close/>
              </a:path>
              <a:path w="56515" h="56514">
                <a:moveTo>
                  <a:pt x="51816" y="44195"/>
                </a:moveTo>
                <a:lnTo>
                  <a:pt x="51816" y="12191"/>
                </a:lnTo>
                <a:lnTo>
                  <a:pt x="51053" y="12191"/>
                </a:lnTo>
                <a:lnTo>
                  <a:pt x="48768" y="8381"/>
                </a:lnTo>
                <a:lnTo>
                  <a:pt x="48006" y="8381"/>
                </a:lnTo>
                <a:lnTo>
                  <a:pt x="48006" y="7619"/>
                </a:lnTo>
                <a:lnTo>
                  <a:pt x="44196" y="5333"/>
                </a:lnTo>
                <a:lnTo>
                  <a:pt x="44196" y="18287"/>
                </a:lnTo>
                <a:lnTo>
                  <a:pt x="43434" y="17525"/>
                </a:lnTo>
                <a:lnTo>
                  <a:pt x="45720" y="21335"/>
                </a:lnTo>
                <a:lnTo>
                  <a:pt x="45720" y="22859"/>
                </a:lnTo>
                <a:lnTo>
                  <a:pt x="46482" y="25145"/>
                </a:lnTo>
                <a:lnTo>
                  <a:pt x="46482" y="23621"/>
                </a:lnTo>
                <a:lnTo>
                  <a:pt x="47126" y="28135"/>
                </a:lnTo>
                <a:lnTo>
                  <a:pt x="47244" y="27431"/>
                </a:lnTo>
                <a:lnTo>
                  <a:pt x="47244" y="48615"/>
                </a:lnTo>
                <a:lnTo>
                  <a:pt x="48006" y="48005"/>
                </a:lnTo>
                <a:lnTo>
                  <a:pt x="48768" y="47243"/>
                </a:lnTo>
                <a:lnTo>
                  <a:pt x="51053" y="44195"/>
                </a:lnTo>
                <a:lnTo>
                  <a:pt x="51816" y="44195"/>
                </a:lnTo>
                <a:close/>
              </a:path>
              <a:path w="56515" h="56514">
                <a:moveTo>
                  <a:pt x="45720" y="49834"/>
                </a:moveTo>
                <a:lnTo>
                  <a:pt x="45720" y="35051"/>
                </a:lnTo>
                <a:lnTo>
                  <a:pt x="43434" y="38861"/>
                </a:lnTo>
                <a:lnTo>
                  <a:pt x="44196" y="38099"/>
                </a:lnTo>
                <a:lnTo>
                  <a:pt x="44196" y="51053"/>
                </a:lnTo>
                <a:lnTo>
                  <a:pt x="45720" y="49834"/>
                </a:lnTo>
                <a:close/>
              </a:path>
              <a:path w="56515" h="56514">
                <a:moveTo>
                  <a:pt x="45720" y="22859"/>
                </a:moveTo>
                <a:lnTo>
                  <a:pt x="45720" y="21335"/>
                </a:lnTo>
                <a:lnTo>
                  <a:pt x="44958" y="20573"/>
                </a:lnTo>
                <a:lnTo>
                  <a:pt x="45720" y="22859"/>
                </a:lnTo>
                <a:close/>
              </a:path>
              <a:path w="56515" h="56514">
                <a:moveTo>
                  <a:pt x="47244" y="48615"/>
                </a:moveTo>
                <a:lnTo>
                  <a:pt x="47244" y="28955"/>
                </a:lnTo>
                <a:lnTo>
                  <a:pt x="47126" y="28135"/>
                </a:lnTo>
                <a:lnTo>
                  <a:pt x="46482" y="32003"/>
                </a:lnTo>
                <a:lnTo>
                  <a:pt x="46482" y="31241"/>
                </a:lnTo>
                <a:lnTo>
                  <a:pt x="44958" y="35813"/>
                </a:lnTo>
                <a:lnTo>
                  <a:pt x="45720" y="35051"/>
                </a:lnTo>
                <a:lnTo>
                  <a:pt x="45720" y="49834"/>
                </a:lnTo>
                <a:lnTo>
                  <a:pt x="47244" y="48615"/>
                </a:lnTo>
                <a:close/>
              </a:path>
              <a:path w="56515" h="56514">
                <a:moveTo>
                  <a:pt x="47244" y="28955"/>
                </a:moveTo>
                <a:lnTo>
                  <a:pt x="47244" y="27431"/>
                </a:lnTo>
                <a:lnTo>
                  <a:pt x="47126" y="28135"/>
                </a:lnTo>
                <a:lnTo>
                  <a:pt x="47244" y="28955"/>
                </a:lnTo>
                <a:close/>
              </a:path>
              <a:path w="56515" h="56514">
                <a:moveTo>
                  <a:pt x="54102" y="39623"/>
                </a:moveTo>
                <a:lnTo>
                  <a:pt x="54102" y="16763"/>
                </a:lnTo>
                <a:lnTo>
                  <a:pt x="51816" y="12953"/>
                </a:lnTo>
                <a:lnTo>
                  <a:pt x="51816" y="43433"/>
                </a:lnTo>
                <a:lnTo>
                  <a:pt x="54102" y="39623"/>
                </a:lnTo>
                <a:close/>
              </a:path>
              <a:path w="56515" h="56514">
                <a:moveTo>
                  <a:pt x="55626" y="34289"/>
                </a:moveTo>
                <a:lnTo>
                  <a:pt x="55626" y="22097"/>
                </a:lnTo>
                <a:lnTo>
                  <a:pt x="54102" y="17525"/>
                </a:lnTo>
                <a:lnTo>
                  <a:pt x="54102" y="38861"/>
                </a:lnTo>
                <a:lnTo>
                  <a:pt x="55626" y="34289"/>
                </a:lnTo>
                <a:close/>
              </a:path>
              <a:path w="56515" h="56514">
                <a:moveTo>
                  <a:pt x="56388" y="28955"/>
                </a:moveTo>
                <a:lnTo>
                  <a:pt x="56388" y="27431"/>
                </a:lnTo>
                <a:lnTo>
                  <a:pt x="55626" y="22859"/>
                </a:lnTo>
                <a:lnTo>
                  <a:pt x="55626" y="33527"/>
                </a:lnTo>
                <a:lnTo>
                  <a:pt x="56388" y="28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559295" y="1289303"/>
            <a:ext cx="2426335" cy="2571750"/>
          </a:xfrm>
          <a:custGeom>
            <a:avLst/>
            <a:gdLst/>
            <a:ahLst/>
            <a:cxnLst/>
            <a:rect l="l" t="t" r="r" b="b"/>
            <a:pathLst>
              <a:path w="2426334" h="2571750">
                <a:moveTo>
                  <a:pt x="3047" y="2286"/>
                </a:moveTo>
                <a:lnTo>
                  <a:pt x="761" y="0"/>
                </a:lnTo>
                <a:lnTo>
                  <a:pt x="0" y="0"/>
                </a:lnTo>
                <a:lnTo>
                  <a:pt x="2285" y="2286"/>
                </a:lnTo>
                <a:lnTo>
                  <a:pt x="3047" y="2286"/>
                </a:lnTo>
                <a:close/>
              </a:path>
              <a:path w="2426334" h="2571750">
                <a:moveTo>
                  <a:pt x="5333" y="4572"/>
                </a:moveTo>
                <a:lnTo>
                  <a:pt x="4571" y="3810"/>
                </a:lnTo>
                <a:lnTo>
                  <a:pt x="3809" y="4572"/>
                </a:lnTo>
                <a:lnTo>
                  <a:pt x="5333" y="4572"/>
                </a:lnTo>
                <a:close/>
              </a:path>
              <a:path w="2426334" h="2571750">
                <a:moveTo>
                  <a:pt x="8381" y="8382"/>
                </a:moveTo>
                <a:lnTo>
                  <a:pt x="6857" y="6095"/>
                </a:lnTo>
                <a:lnTo>
                  <a:pt x="6095" y="6096"/>
                </a:lnTo>
                <a:lnTo>
                  <a:pt x="8381" y="8382"/>
                </a:lnTo>
                <a:close/>
              </a:path>
              <a:path w="2426334" h="2571750">
                <a:moveTo>
                  <a:pt x="10667" y="10668"/>
                </a:moveTo>
                <a:lnTo>
                  <a:pt x="10667" y="9906"/>
                </a:lnTo>
                <a:lnTo>
                  <a:pt x="9905" y="10668"/>
                </a:lnTo>
                <a:lnTo>
                  <a:pt x="10667" y="10668"/>
                </a:lnTo>
                <a:close/>
              </a:path>
              <a:path w="2426334" h="2571750">
                <a:moveTo>
                  <a:pt x="14477" y="14478"/>
                </a:moveTo>
                <a:lnTo>
                  <a:pt x="12191" y="12192"/>
                </a:lnTo>
                <a:lnTo>
                  <a:pt x="13715" y="14478"/>
                </a:lnTo>
                <a:lnTo>
                  <a:pt x="14477" y="14478"/>
                </a:lnTo>
                <a:close/>
              </a:path>
              <a:path w="2426334" h="2571750">
                <a:moveTo>
                  <a:pt x="16763" y="16764"/>
                </a:moveTo>
                <a:lnTo>
                  <a:pt x="16001" y="16002"/>
                </a:lnTo>
                <a:lnTo>
                  <a:pt x="15239" y="16764"/>
                </a:lnTo>
                <a:lnTo>
                  <a:pt x="16763" y="16764"/>
                </a:lnTo>
                <a:close/>
              </a:path>
              <a:path w="2426334" h="2571750">
                <a:moveTo>
                  <a:pt x="20573" y="20574"/>
                </a:moveTo>
                <a:lnTo>
                  <a:pt x="18287" y="18288"/>
                </a:lnTo>
                <a:lnTo>
                  <a:pt x="17525" y="18288"/>
                </a:lnTo>
                <a:lnTo>
                  <a:pt x="19811" y="20574"/>
                </a:lnTo>
                <a:lnTo>
                  <a:pt x="20573" y="20574"/>
                </a:lnTo>
                <a:close/>
              </a:path>
              <a:path w="2426334" h="2571750">
                <a:moveTo>
                  <a:pt x="22097" y="22860"/>
                </a:moveTo>
                <a:lnTo>
                  <a:pt x="22097" y="22098"/>
                </a:lnTo>
                <a:lnTo>
                  <a:pt x="21335" y="22860"/>
                </a:lnTo>
                <a:lnTo>
                  <a:pt x="22097" y="22860"/>
                </a:lnTo>
                <a:close/>
              </a:path>
              <a:path w="2426334" h="2571750">
                <a:moveTo>
                  <a:pt x="25907" y="26670"/>
                </a:moveTo>
                <a:lnTo>
                  <a:pt x="23621" y="24384"/>
                </a:lnTo>
                <a:lnTo>
                  <a:pt x="25145" y="26670"/>
                </a:lnTo>
                <a:lnTo>
                  <a:pt x="25907" y="26670"/>
                </a:lnTo>
                <a:close/>
              </a:path>
              <a:path w="2426334" h="2571750">
                <a:moveTo>
                  <a:pt x="28193" y="28956"/>
                </a:moveTo>
                <a:lnTo>
                  <a:pt x="27431" y="28194"/>
                </a:lnTo>
                <a:lnTo>
                  <a:pt x="26669" y="28956"/>
                </a:lnTo>
                <a:lnTo>
                  <a:pt x="28193" y="28956"/>
                </a:lnTo>
                <a:close/>
              </a:path>
              <a:path w="2426334" h="2571750">
                <a:moveTo>
                  <a:pt x="32003" y="32766"/>
                </a:moveTo>
                <a:lnTo>
                  <a:pt x="29717" y="30480"/>
                </a:lnTo>
                <a:lnTo>
                  <a:pt x="28955" y="30480"/>
                </a:lnTo>
                <a:lnTo>
                  <a:pt x="31241" y="32766"/>
                </a:lnTo>
                <a:lnTo>
                  <a:pt x="32003" y="32766"/>
                </a:lnTo>
                <a:close/>
              </a:path>
              <a:path w="2426334" h="2571750">
                <a:moveTo>
                  <a:pt x="33527" y="35052"/>
                </a:moveTo>
                <a:lnTo>
                  <a:pt x="33527" y="34290"/>
                </a:lnTo>
                <a:lnTo>
                  <a:pt x="32765" y="35052"/>
                </a:lnTo>
                <a:lnTo>
                  <a:pt x="33527" y="35052"/>
                </a:lnTo>
                <a:close/>
              </a:path>
              <a:path w="2426334" h="2571750">
                <a:moveTo>
                  <a:pt x="37337" y="38862"/>
                </a:moveTo>
                <a:lnTo>
                  <a:pt x="35051" y="36576"/>
                </a:lnTo>
                <a:lnTo>
                  <a:pt x="36575" y="38862"/>
                </a:lnTo>
                <a:lnTo>
                  <a:pt x="37337" y="38862"/>
                </a:lnTo>
                <a:close/>
              </a:path>
              <a:path w="2426334" h="2571750">
                <a:moveTo>
                  <a:pt x="39623" y="41148"/>
                </a:moveTo>
                <a:lnTo>
                  <a:pt x="38861" y="40386"/>
                </a:lnTo>
                <a:lnTo>
                  <a:pt x="38861" y="41148"/>
                </a:lnTo>
                <a:lnTo>
                  <a:pt x="39623" y="41148"/>
                </a:lnTo>
                <a:close/>
              </a:path>
              <a:path w="2426334" h="2571750">
                <a:moveTo>
                  <a:pt x="43433" y="44958"/>
                </a:moveTo>
                <a:lnTo>
                  <a:pt x="41147" y="42672"/>
                </a:lnTo>
                <a:lnTo>
                  <a:pt x="40385" y="42672"/>
                </a:lnTo>
                <a:lnTo>
                  <a:pt x="42671" y="44958"/>
                </a:lnTo>
                <a:lnTo>
                  <a:pt x="43433" y="44958"/>
                </a:lnTo>
                <a:close/>
              </a:path>
              <a:path w="2426334" h="2571750">
                <a:moveTo>
                  <a:pt x="44957" y="47244"/>
                </a:moveTo>
                <a:lnTo>
                  <a:pt x="44957" y="46482"/>
                </a:lnTo>
                <a:lnTo>
                  <a:pt x="44195" y="47244"/>
                </a:lnTo>
                <a:lnTo>
                  <a:pt x="44957" y="47244"/>
                </a:lnTo>
                <a:close/>
              </a:path>
              <a:path w="2426334" h="2571750">
                <a:moveTo>
                  <a:pt x="48767" y="51053"/>
                </a:moveTo>
                <a:lnTo>
                  <a:pt x="47243" y="48767"/>
                </a:lnTo>
                <a:lnTo>
                  <a:pt x="46481" y="48768"/>
                </a:lnTo>
                <a:lnTo>
                  <a:pt x="48767" y="51053"/>
                </a:lnTo>
                <a:close/>
              </a:path>
              <a:path w="2426334" h="2571750">
                <a:moveTo>
                  <a:pt x="51053" y="53340"/>
                </a:moveTo>
                <a:lnTo>
                  <a:pt x="50291" y="52577"/>
                </a:lnTo>
                <a:lnTo>
                  <a:pt x="50291" y="53340"/>
                </a:lnTo>
                <a:lnTo>
                  <a:pt x="51053" y="53340"/>
                </a:lnTo>
                <a:close/>
              </a:path>
              <a:path w="2426334" h="2571750">
                <a:moveTo>
                  <a:pt x="54863" y="57150"/>
                </a:moveTo>
                <a:lnTo>
                  <a:pt x="52577" y="54864"/>
                </a:lnTo>
                <a:lnTo>
                  <a:pt x="51815" y="54864"/>
                </a:lnTo>
                <a:lnTo>
                  <a:pt x="54101" y="57150"/>
                </a:lnTo>
                <a:lnTo>
                  <a:pt x="54863" y="57150"/>
                </a:lnTo>
                <a:close/>
              </a:path>
              <a:path w="2426334" h="2571750">
                <a:moveTo>
                  <a:pt x="57149" y="59436"/>
                </a:moveTo>
                <a:lnTo>
                  <a:pt x="56387" y="58674"/>
                </a:lnTo>
                <a:lnTo>
                  <a:pt x="55625" y="59436"/>
                </a:lnTo>
                <a:lnTo>
                  <a:pt x="57149" y="59436"/>
                </a:lnTo>
                <a:close/>
              </a:path>
              <a:path w="2426334" h="2571750">
                <a:moveTo>
                  <a:pt x="60197" y="63246"/>
                </a:moveTo>
                <a:lnTo>
                  <a:pt x="58673" y="60960"/>
                </a:lnTo>
                <a:lnTo>
                  <a:pt x="57911" y="60960"/>
                </a:lnTo>
                <a:lnTo>
                  <a:pt x="60197" y="63246"/>
                </a:lnTo>
                <a:close/>
              </a:path>
              <a:path w="2426334" h="2571750">
                <a:moveTo>
                  <a:pt x="62483" y="65532"/>
                </a:moveTo>
                <a:lnTo>
                  <a:pt x="61721" y="64769"/>
                </a:lnTo>
                <a:lnTo>
                  <a:pt x="61721" y="65532"/>
                </a:lnTo>
                <a:lnTo>
                  <a:pt x="62483" y="65532"/>
                </a:lnTo>
                <a:close/>
              </a:path>
              <a:path w="2426334" h="2571750">
                <a:moveTo>
                  <a:pt x="66293" y="69342"/>
                </a:moveTo>
                <a:lnTo>
                  <a:pt x="64007" y="67056"/>
                </a:lnTo>
                <a:lnTo>
                  <a:pt x="63245" y="67818"/>
                </a:lnTo>
                <a:lnTo>
                  <a:pt x="65531" y="69342"/>
                </a:lnTo>
                <a:lnTo>
                  <a:pt x="66293" y="69342"/>
                </a:lnTo>
                <a:close/>
              </a:path>
              <a:path w="2426334" h="2571750">
                <a:moveTo>
                  <a:pt x="68579" y="71628"/>
                </a:moveTo>
                <a:lnTo>
                  <a:pt x="67817" y="70866"/>
                </a:lnTo>
                <a:lnTo>
                  <a:pt x="67055" y="71628"/>
                </a:lnTo>
                <a:lnTo>
                  <a:pt x="68579" y="71628"/>
                </a:lnTo>
                <a:close/>
              </a:path>
              <a:path w="2426334" h="2571750">
                <a:moveTo>
                  <a:pt x="71627" y="75438"/>
                </a:moveTo>
                <a:lnTo>
                  <a:pt x="70103" y="73152"/>
                </a:lnTo>
                <a:lnTo>
                  <a:pt x="69341" y="73914"/>
                </a:lnTo>
                <a:lnTo>
                  <a:pt x="71627" y="75438"/>
                </a:lnTo>
                <a:close/>
              </a:path>
              <a:path w="2426334" h="2571750">
                <a:moveTo>
                  <a:pt x="73913" y="77724"/>
                </a:moveTo>
                <a:lnTo>
                  <a:pt x="73913" y="76962"/>
                </a:lnTo>
                <a:lnTo>
                  <a:pt x="73151" y="77724"/>
                </a:lnTo>
                <a:lnTo>
                  <a:pt x="73913" y="77724"/>
                </a:lnTo>
                <a:close/>
              </a:path>
              <a:path w="2426334" h="2571750">
                <a:moveTo>
                  <a:pt x="77723" y="81534"/>
                </a:moveTo>
                <a:lnTo>
                  <a:pt x="75437" y="79248"/>
                </a:lnTo>
                <a:lnTo>
                  <a:pt x="75437" y="80010"/>
                </a:lnTo>
                <a:lnTo>
                  <a:pt x="76961" y="81534"/>
                </a:lnTo>
                <a:lnTo>
                  <a:pt x="77723" y="81534"/>
                </a:lnTo>
                <a:close/>
              </a:path>
              <a:path w="2426334" h="2571750">
                <a:moveTo>
                  <a:pt x="80009" y="83820"/>
                </a:moveTo>
                <a:lnTo>
                  <a:pt x="79247" y="83058"/>
                </a:lnTo>
                <a:lnTo>
                  <a:pt x="78485" y="83820"/>
                </a:lnTo>
                <a:lnTo>
                  <a:pt x="80009" y="83820"/>
                </a:lnTo>
                <a:close/>
              </a:path>
              <a:path w="2426334" h="2571750">
                <a:moveTo>
                  <a:pt x="83819" y="87630"/>
                </a:moveTo>
                <a:lnTo>
                  <a:pt x="81533" y="85344"/>
                </a:lnTo>
                <a:lnTo>
                  <a:pt x="80771" y="86106"/>
                </a:lnTo>
                <a:lnTo>
                  <a:pt x="83057" y="87630"/>
                </a:lnTo>
                <a:lnTo>
                  <a:pt x="83819" y="87630"/>
                </a:lnTo>
                <a:close/>
              </a:path>
              <a:path w="2426334" h="2571750">
                <a:moveTo>
                  <a:pt x="85343" y="89916"/>
                </a:moveTo>
                <a:lnTo>
                  <a:pt x="85343" y="89154"/>
                </a:lnTo>
                <a:lnTo>
                  <a:pt x="84581" y="89916"/>
                </a:lnTo>
                <a:lnTo>
                  <a:pt x="85343" y="89916"/>
                </a:lnTo>
                <a:close/>
              </a:path>
              <a:path w="2426334" h="2571750">
                <a:moveTo>
                  <a:pt x="89153" y="93726"/>
                </a:moveTo>
                <a:lnTo>
                  <a:pt x="86867" y="91440"/>
                </a:lnTo>
                <a:lnTo>
                  <a:pt x="86867" y="92202"/>
                </a:lnTo>
                <a:lnTo>
                  <a:pt x="88391" y="93726"/>
                </a:lnTo>
                <a:lnTo>
                  <a:pt x="89153" y="93726"/>
                </a:lnTo>
                <a:close/>
              </a:path>
              <a:path w="2426334" h="2571750">
                <a:moveTo>
                  <a:pt x="91439" y="96012"/>
                </a:moveTo>
                <a:lnTo>
                  <a:pt x="90677" y="95250"/>
                </a:lnTo>
                <a:lnTo>
                  <a:pt x="89915" y="96012"/>
                </a:lnTo>
                <a:lnTo>
                  <a:pt x="91439" y="96012"/>
                </a:lnTo>
                <a:close/>
              </a:path>
              <a:path w="2426334" h="2571750">
                <a:moveTo>
                  <a:pt x="95249" y="99822"/>
                </a:moveTo>
                <a:lnTo>
                  <a:pt x="92963" y="97535"/>
                </a:lnTo>
                <a:lnTo>
                  <a:pt x="92201" y="98298"/>
                </a:lnTo>
                <a:lnTo>
                  <a:pt x="94487" y="99822"/>
                </a:lnTo>
                <a:lnTo>
                  <a:pt x="95249" y="99822"/>
                </a:lnTo>
                <a:close/>
              </a:path>
              <a:path w="2426334" h="2571750">
                <a:moveTo>
                  <a:pt x="96773" y="102107"/>
                </a:moveTo>
                <a:lnTo>
                  <a:pt x="96773" y="101346"/>
                </a:lnTo>
                <a:lnTo>
                  <a:pt x="96011" y="102107"/>
                </a:lnTo>
                <a:lnTo>
                  <a:pt x="96773" y="102107"/>
                </a:lnTo>
                <a:close/>
              </a:path>
              <a:path w="2426334" h="2571750">
                <a:moveTo>
                  <a:pt x="100583" y="105918"/>
                </a:moveTo>
                <a:lnTo>
                  <a:pt x="98297" y="103632"/>
                </a:lnTo>
                <a:lnTo>
                  <a:pt x="98297" y="104394"/>
                </a:lnTo>
                <a:lnTo>
                  <a:pt x="99821" y="105918"/>
                </a:lnTo>
                <a:lnTo>
                  <a:pt x="100583" y="105918"/>
                </a:lnTo>
                <a:close/>
              </a:path>
              <a:path w="2426334" h="2571750">
                <a:moveTo>
                  <a:pt x="102869" y="108204"/>
                </a:moveTo>
                <a:lnTo>
                  <a:pt x="102107" y="107442"/>
                </a:lnTo>
                <a:lnTo>
                  <a:pt x="102107" y="108204"/>
                </a:lnTo>
                <a:lnTo>
                  <a:pt x="102869" y="108204"/>
                </a:lnTo>
                <a:close/>
              </a:path>
              <a:path w="2426334" h="2571750">
                <a:moveTo>
                  <a:pt x="106679" y="112014"/>
                </a:moveTo>
                <a:lnTo>
                  <a:pt x="104393" y="109728"/>
                </a:lnTo>
                <a:lnTo>
                  <a:pt x="103631" y="110489"/>
                </a:lnTo>
                <a:lnTo>
                  <a:pt x="105917" y="112014"/>
                </a:lnTo>
                <a:lnTo>
                  <a:pt x="106679" y="112014"/>
                </a:lnTo>
                <a:close/>
              </a:path>
              <a:path w="2426334" h="2571750">
                <a:moveTo>
                  <a:pt x="108965" y="114300"/>
                </a:moveTo>
                <a:lnTo>
                  <a:pt x="108203" y="113538"/>
                </a:lnTo>
                <a:lnTo>
                  <a:pt x="107441" y="114300"/>
                </a:lnTo>
                <a:lnTo>
                  <a:pt x="108965" y="114300"/>
                </a:lnTo>
                <a:close/>
              </a:path>
              <a:path w="2426334" h="2571750">
                <a:moveTo>
                  <a:pt x="112013" y="118110"/>
                </a:moveTo>
                <a:lnTo>
                  <a:pt x="110489" y="115823"/>
                </a:lnTo>
                <a:lnTo>
                  <a:pt x="109727" y="116586"/>
                </a:lnTo>
                <a:lnTo>
                  <a:pt x="112013" y="118110"/>
                </a:lnTo>
                <a:close/>
              </a:path>
              <a:path w="2426334" h="2571750">
                <a:moveTo>
                  <a:pt x="114299" y="120396"/>
                </a:moveTo>
                <a:lnTo>
                  <a:pt x="113537" y="119634"/>
                </a:lnTo>
                <a:lnTo>
                  <a:pt x="113537" y="120396"/>
                </a:lnTo>
                <a:lnTo>
                  <a:pt x="114299" y="120396"/>
                </a:lnTo>
                <a:close/>
              </a:path>
              <a:path w="2426334" h="2571750">
                <a:moveTo>
                  <a:pt x="118109" y="124205"/>
                </a:moveTo>
                <a:lnTo>
                  <a:pt x="115823" y="121920"/>
                </a:lnTo>
                <a:lnTo>
                  <a:pt x="115061" y="122682"/>
                </a:lnTo>
                <a:lnTo>
                  <a:pt x="117347" y="124205"/>
                </a:lnTo>
                <a:lnTo>
                  <a:pt x="118109" y="124205"/>
                </a:lnTo>
                <a:close/>
              </a:path>
              <a:path w="2426334" h="2571750">
                <a:moveTo>
                  <a:pt x="120395" y="126492"/>
                </a:moveTo>
                <a:lnTo>
                  <a:pt x="119633" y="125730"/>
                </a:lnTo>
                <a:lnTo>
                  <a:pt x="118871" y="126492"/>
                </a:lnTo>
                <a:lnTo>
                  <a:pt x="120395" y="126492"/>
                </a:lnTo>
                <a:close/>
              </a:path>
              <a:path w="2426334" h="2571750">
                <a:moveTo>
                  <a:pt x="123443" y="130302"/>
                </a:moveTo>
                <a:lnTo>
                  <a:pt x="121919" y="128016"/>
                </a:lnTo>
                <a:lnTo>
                  <a:pt x="121157" y="128778"/>
                </a:lnTo>
                <a:lnTo>
                  <a:pt x="123443" y="130302"/>
                </a:lnTo>
                <a:close/>
              </a:path>
              <a:path w="2426334" h="2571750">
                <a:moveTo>
                  <a:pt x="125729" y="132588"/>
                </a:moveTo>
                <a:lnTo>
                  <a:pt x="124967" y="131826"/>
                </a:lnTo>
                <a:lnTo>
                  <a:pt x="124967" y="132588"/>
                </a:lnTo>
                <a:lnTo>
                  <a:pt x="125729" y="132588"/>
                </a:lnTo>
                <a:close/>
              </a:path>
              <a:path w="2426334" h="2571750">
                <a:moveTo>
                  <a:pt x="129539" y="136398"/>
                </a:moveTo>
                <a:lnTo>
                  <a:pt x="127253" y="134112"/>
                </a:lnTo>
                <a:lnTo>
                  <a:pt x="126491" y="134874"/>
                </a:lnTo>
                <a:lnTo>
                  <a:pt x="128777" y="136398"/>
                </a:lnTo>
                <a:lnTo>
                  <a:pt x="129539" y="136398"/>
                </a:lnTo>
                <a:close/>
              </a:path>
              <a:path w="2426334" h="2571750">
                <a:moveTo>
                  <a:pt x="131825" y="138684"/>
                </a:moveTo>
                <a:lnTo>
                  <a:pt x="131063" y="137922"/>
                </a:lnTo>
                <a:lnTo>
                  <a:pt x="130301" y="138684"/>
                </a:lnTo>
                <a:lnTo>
                  <a:pt x="131825" y="138684"/>
                </a:lnTo>
                <a:close/>
              </a:path>
              <a:path w="2426334" h="2571750">
                <a:moveTo>
                  <a:pt x="135635" y="142494"/>
                </a:moveTo>
                <a:lnTo>
                  <a:pt x="133349" y="140208"/>
                </a:lnTo>
                <a:lnTo>
                  <a:pt x="132587" y="140970"/>
                </a:lnTo>
                <a:lnTo>
                  <a:pt x="134873" y="142494"/>
                </a:lnTo>
                <a:lnTo>
                  <a:pt x="135635" y="142494"/>
                </a:lnTo>
                <a:close/>
              </a:path>
              <a:path w="2426334" h="2571750">
                <a:moveTo>
                  <a:pt x="137159" y="144780"/>
                </a:moveTo>
                <a:lnTo>
                  <a:pt x="137159" y="144018"/>
                </a:lnTo>
                <a:lnTo>
                  <a:pt x="136397" y="144780"/>
                </a:lnTo>
                <a:lnTo>
                  <a:pt x="137159" y="144780"/>
                </a:lnTo>
                <a:close/>
              </a:path>
              <a:path w="2426334" h="2571750">
                <a:moveTo>
                  <a:pt x="140969" y="148590"/>
                </a:moveTo>
                <a:lnTo>
                  <a:pt x="138683" y="146304"/>
                </a:lnTo>
                <a:lnTo>
                  <a:pt x="138683" y="147066"/>
                </a:lnTo>
                <a:lnTo>
                  <a:pt x="140207" y="148590"/>
                </a:lnTo>
                <a:lnTo>
                  <a:pt x="140969" y="148590"/>
                </a:lnTo>
                <a:close/>
              </a:path>
              <a:path w="2426334" h="2571750">
                <a:moveTo>
                  <a:pt x="143255" y="150876"/>
                </a:moveTo>
                <a:lnTo>
                  <a:pt x="142493" y="150114"/>
                </a:lnTo>
                <a:lnTo>
                  <a:pt x="141731" y="150876"/>
                </a:lnTo>
                <a:lnTo>
                  <a:pt x="143255" y="150876"/>
                </a:lnTo>
                <a:close/>
              </a:path>
              <a:path w="2426334" h="2571750">
                <a:moveTo>
                  <a:pt x="147065" y="154686"/>
                </a:moveTo>
                <a:lnTo>
                  <a:pt x="144779" y="152400"/>
                </a:lnTo>
                <a:lnTo>
                  <a:pt x="144017" y="153162"/>
                </a:lnTo>
                <a:lnTo>
                  <a:pt x="146303" y="154686"/>
                </a:lnTo>
                <a:lnTo>
                  <a:pt x="147065" y="154686"/>
                </a:lnTo>
                <a:close/>
              </a:path>
              <a:path w="2426334" h="2571750">
                <a:moveTo>
                  <a:pt x="148589" y="156972"/>
                </a:moveTo>
                <a:lnTo>
                  <a:pt x="148589" y="156210"/>
                </a:lnTo>
                <a:lnTo>
                  <a:pt x="147827" y="156972"/>
                </a:lnTo>
                <a:lnTo>
                  <a:pt x="148589" y="156972"/>
                </a:lnTo>
                <a:close/>
              </a:path>
              <a:path w="2426334" h="2571750">
                <a:moveTo>
                  <a:pt x="152399" y="160782"/>
                </a:moveTo>
                <a:lnTo>
                  <a:pt x="150113" y="158496"/>
                </a:lnTo>
                <a:lnTo>
                  <a:pt x="150113" y="159258"/>
                </a:lnTo>
                <a:lnTo>
                  <a:pt x="151637" y="160782"/>
                </a:lnTo>
                <a:lnTo>
                  <a:pt x="152399" y="160782"/>
                </a:lnTo>
                <a:close/>
              </a:path>
              <a:path w="2426334" h="2571750">
                <a:moveTo>
                  <a:pt x="154685" y="163068"/>
                </a:moveTo>
                <a:lnTo>
                  <a:pt x="153923" y="162306"/>
                </a:lnTo>
                <a:lnTo>
                  <a:pt x="153161" y="163068"/>
                </a:lnTo>
                <a:lnTo>
                  <a:pt x="154685" y="163068"/>
                </a:lnTo>
                <a:close/>
              </a:path>
              <a:path w="2426334" h="2571750">
                <a:moveTo>
                  <a:pt x="158495" y="166878"/>
                </a:moveTo>
                <a:lnTo>
                  <a:pt x="156209" y="164592"/>
                </a:lnTo>
                <a:lnTo>
                  <a:pt x="155447" y="165354"/>
                </a:lnTo>
                <a:lnTo>
                  <a:pt x="157733" y="166878"/>
                </a:lnTo>
                <a:lnTo>
                  <a:pt x="158495" y="166878"/>
                </a:lnTo>
                <a:close/>
              </a:path>
              <a:path w="2426334" h="2571750">
                <a:moveTo>
                  <a:pt x="160019" y="169164"/>
                </a:moveTo>
                <a:lnTo>
                  <a:pt x="160019" y="168402"/>
                </a:lnTo>
                <a:lnTo>
                  <a:pt x="159257" y="169164"/>
                </a:lnTo>
                <a:lnTo>
                  <a:pt x="160019" y="169164"/>
                </a:lnTo>
                <a:close/>
              </a:path>
              <a:path w="2426334" h="2571750">
                <a:moveTo>
                  <a:pt x="163829" y="172974"/>
                </a:moveTo>
                <a:lnTo>
                  <a:pt x="161543" y="170688"/>
                </a:lnTo>
                <a:lnTo>
                  <a:pt x="161543" y="171450"/>
                </a:lnTo>
                <a:lnTo>
                  <a:pt x="163829" y="172974"/>
                </a:lnTo>
                <a:close/>
              </a:path>
              <a:path w="2426334" h="2571750">
                <a:moveTo>
                  <a:pt x="166115" y="175260"/>
                </a:moveTo>
                <a:lnTo>
                  <a:pt x="165353" y="174498"/>
                </a:lnTo>
                <a:lnTo>
                  <a:pt x="165353" y="175260"/>
                </a:lnTo>
                <a:lnTo>
                  <a:pt x="166115" y="175260"/>
                </a:lnTo>
                <a:close/>
              </a:path>
              <a:path w="2426334" h="2571750">
                <a:moveTo>
                  <a:pt x="169925" y="179070"/>
                </a:moveTo>
                <a:lnTo>
                  <a:pt x="167639" y="176784"/>
                </a:lnTo>
                <a:lnTo>
                  <a:pt x="166877" y="177546"/>
                </a:lnTo>
                <a:lnTo>
                  <a:pt x="169163" y="179070"/>
                </a:lnTo>
                <a:lnTo>
                  <a:pt x="169925" y="179070"/>
                </a:lnTo>
                <a:close/>
              </a:path>
              <a:path w="2426334" h="2571750">
                <a:moveTo>
                  <a:pt x="172211" y="181356"/>
                </a:moveTo>
                <a:lnTo>
                  <a:pt x="171449" y="180594"/>
                </a:lnTo>
                <a:lnTo>
                  <a:pt x="170687" y="181356"/>
                </a:lnTo>
                <a:lnTo>
                  <a:pt x="172211" y="181356"/>
                </a:lnTo>
                <a:close/>
              </a:path>
              <a:path w="2426334" h="2571750">
                <a:moveTo>
                  <a:pt x="175259" y="185166"/>
                </a:moveTo>
                <a:lnTo>
                  <a:pt x="173735" y="182880"/>
                </a:lnTo>
                <a:lnTo>
                  <a:pt x="172973" y="183642"/>
                </a:lnTo>
                <a:lnTo>
                  <a:pt x="175259" y="185166"/>
                </a:lnTo>
                <a:close/>
              </a:path>
              <a:path w="2426334" h="2571750">
                <a:moveTo>
                  <a:pt x="177545" y="187452"/>
                </a:moveTo>
                <a:lnTo>
                  <a:pt x="176783" y="186690"/>
                </a:lnTo>
                <a:lnTo>
                  <a:pt x="176783" y="187452"/>
                </a:lnTo>
                <a:lnTo>
                  <a:pt x="177545" y="187452"/>
                </a:lnTo>
                <a:close/>
              </a:path>
              <a:path w="2426334" h="2571750">
                <a:moveTo>
                  <a:pt x="181355" y="191262"/>
                </a:moveTo>
                <a:lnTo>
                  <a:pt x="179069" y="188976"/>
                </a:lnTo>
                <a:lnTo>
                  <a:pt x="178307" y="189738"/>
                </a:lnTo>
                <a:lnTo>
                  <a:pt x="180593" y="191262"/>
                </a:lnTo>
                <a:lnTo>
                  <a:pt x="181355" y="191262"/>
                </a:lnTo>
                <a:close/>
              </a:path>
              <a:path w="2426334" h="2571750">
                <a:moveTo>
                  <a:pt x="183641" y="193548"/>
                </a:moveTo>
                <a:lnTo>
                  <a:pt x="182879" y="192786"/>
                </a:lnTo>
                <a:lnTo>
                  <a:pt x="182117" y="193548"/>
                </a:lnTo>
                <a:lnTo>
                  <a:pt x="183641" y="193548"/>
                </a:lnTo>
                <a:close/>
              </a:path>
              <a:path w="2426334" h="2571750">
                <a:moveTo>
                  <a:pt x="186689" y="197357"/>
                </a:moveTo>
                <a:lnTo>
                  <a:pt x="185165" y="195071"/>
                </a:lnTo>
                <a:lnTo>
                  <a:pt x="184403" y="195834"/>
                </a:lnTo>
                <a:lnTo>
                  <a:pt x="186689" y="197357"/>
                </a:lnTo>
                <a:close/>
              </a:path>
              <a:path w="2426334" h="2571750">
                <a:moveTo>
                  <a:pt x="188975" y="199644"/>
                </a:moveTo>
                <a:lnTo>
                  <a:pt x="188213" y="198881"/>
                </a:lnTo>
                <a:lnTo>
                  <a:pt x="188213" y="199644"/>
                </a:lnTo>
                <a:lnTo>
                  <a:pt x="188975" y="199644"/>
                </a:lnTo>
                <a:close/>
              </a:path>
              <a:path w="2426334" h="2571750">
                <a:moveTo>
                  <a:pt x="192785" y="203454"/>
                </a:moveTo>
                <a:lnTo>
                  <a:pt x="190499" y="201167"/>
                </a:lnTo>
                <a:lnTo>
                  <a:pt x="190499" y="201929"/>
                </a:lnTo>
                <a:lnTo>
                  <a:pt x="192023" y="203454"/>
                </a:lnTo>
                <a:lnTo>
                  <a:pt x="192785" y="203454"/>
                </a:lnTo>
                <a:close/>
              </a:path>
              <a:path w="2426334" h="2571750">
                <a:moveTo>
                  <a:pt x="195071" y="205740"/>
                </a:moveTo>
                <a:lnTo>
                  <a:pt x="194309" y="204978"/>
                </a:lnTo>
                <a:lnTo>
                  <a:pt x="193547" y="205740"/>
                </a:lnTo>
                <a:lnTo>
                  <a:pt x="195071" y="205740"/>
                </a:lnTo>
                <a:close/>
              </a:path>
              <a:path w="2426334" h="2571750">
                <a:moveTo>
                  <a:pt x="198881" y="209550"/>
                </a:moveTo>
                <a:lnTo>
                  <a:pt x="196595" y="207264"/>
                </a:lnTo>
                <a:lnTo>
                  <a:pt x="195833" y="208026"/>
                </a:lnTo>
                <a:lnTo>
                  <a:pt x="198119" y="209550"/>
                </a:lnTo>
                <a:lnTo>
                  <a:pt x="198881" y="209550"/>
                </a:lnTo>
                <a:close/>
              </a:path>
              <a:path w="2426334" h="2571750">
                <a:moveTo>
                  <a:pt x="200405" y="211836"/>
                </a:moveTo>
                <a:lnTo>
                  <a:pt x="200405" y="211074"/>
                </a:lnTo>
                <a:lnTo>
                  <a:pt x="199643" y="211836"/>
                </a:lnTo>
                <a:lnTo>
                  <a:pt x="200405" y="211836"/>
                </a:lnTo>
                <a:close/>
              </a:path>
              <a:path w="2426334" h="2571750">
                <a:moveTo>
                  <a:pt x="204215" y="215646"/>
                </a:moveTo>
                <a:lnTo>
                  <a:pt x="201929" y="213360"/>
                </a:lnTo>
                <a:lnTo>
                  <a:pt x="201929" y="214122"/>
                </a:lnTo>
                <a:lnTo>
                  <a:pt x="203453" y="215646"/>
                </a:lnTo>
                <a:lnTo>
                  <a:pt x="204215" y="215646"/>
                </a:lnTo>
                <a:close/>
              </a:path>
              <a:path w="2426334" h="2571750">
                <a:moveTo>
                  <a:pt x="206501" y="217932"/>
                </a:moveTo>
                <a:lnTo>
                  <a:pt x="205739" y="217170"/>
                </a:lnTo>
                <a:lnTo>
                  <a:pt x="204977" y="217932"/>
                </a:lnTo>
                <a:lnTo>
                  <a:pt x="206501" y="217932"/>
                </a:lnTo>
                <a:close/>
              </a:path>
              <a:path w="2426334" h="2571750">
                <a:moveTo>
                  <a:pt x="210311" y="221742"/>
                </a:moveTo>
                <a:lnTo>
                  <a:pt x="208025" y="219456"/>
                </a:lnTo>
                <a:lnTo>
                  <a:pt x="207263" y="220218"/>
                </a:lnTo>
                <a:lnTo>
                  <a:pt x="209549" y="221742"/>
                </a:lnTo>
                <a:lnTo>
                  <a:pt x="210311" y="221742"/>
                </a:lnTo>
                <a:close/>
              </a:path>
              <a:path w="2426334" h="2571750">
                <a:moveTo>
                  <a:pt x="211835" y="224028"/>
                </a:moveTo>
                <a:lnTo>
                  <a:pt x="211835" y="223265"/>
                </a:lnTo>
                <a:lnTo>
                  <a:pt x="211073" y="224028"/>
                </a:lnTo>
                <a:lnTo>
                  <a:pt x="211835" y="224028"/>
                </a:lnTo>
                <a:close/>
              </a:path>
              <a:path w="2426334" h="2571750">
                <a:moveTo>
                  <a:pt x="215645" y="227838"/>
                </a:moveTo>
                <a:lnTo>
                  <a:pt x="213359" y="225552"/>
                </a:lnTo>
                <a:lnTo>
                  <a:pt x="213359" y="226314"/>
                </a:lnTo>
                <a:lnTo>
                  <a:pt x="214883" y="227838"/>
                </a:lnTo>
                <a:lnTo>
                  <a:pt x="215645" y="227838"/>
                </a:lnTo>
                <a:close/>
              </a:path>
              <a:path w="2426334" h="2571750">
                <a:moveTo>
                  <a:pt x="217931" y="230124"/>
                </a:moveTo>
                <a:lnTo>
                  <a:pt x="217169" y="229361"/>
                </a:lnTo>
                <a:lnTo>
                  <a:pt x="217169" y="230124"/>
                </a:lnTo>
                <a:lnTo>
                  <a:pt x="217931" y="230124"/>
                </a:lnTo>
                <a:close/>
              </a:path>
              <a:path w="2426334" h="2571750">
                <a:moveTo>
                  <a:pt x="221741" y="233934"/>
                </a:moveTo>
                <a:lnTo>
                  <a:pt x="219455" y="231647"/>
                </a:lnTo>
                <a:lnTo>
                  <a:pt x="218693" y="232410"/>
                </a:lnTo>
                <a:lnTo>
                  <a:pt x="220979" y="233934"/>
                </a:lnTo>
                <a:lnTo>
                  <a:pt x="221741" y="233934"/>
                </a:lnTo>
                <a:close/>
              </a:path>
              <a:path w="2426334" h="2571750">
                <a:moveTo>
                  <a:pt x="223265" y="236220"/>
                </a:moveTo>
                <a:lnTo>
                  <a:pt x="223265" y="235458"/>
                </a:lnTo>
                <a:lnTo>
                  <a:pt x="222503" y="236220"/>
                </a:lnTo>
                <a:lnTo>
                  <a:pt x="223265" y="236220"/>
                </a:lnTo>
                <a:close/>
              </a:path>
              <a:path w="2426334" h="2571750">
                <a:moveTo>
                  <a:pt x="227075" y="240029"/>
                </a:moveTo>
                <a:lnTo>
                  <a:pt x="225551" y="237744"/>
                </a:lnTo>
                <a:lnTo>
                  <a:pt x="224789" y="238506"/>
                </a:lnTo>
                <a:lnTo>
                  <a:pt x="227075" y="240029"/>
                </a:lnTo>
                <a:close/>
              </a:path>
              <a:path w="2426334" h="2571750">
                <a:moveTo>
                  <a:pt x="229361" y="242315"/>
                </a:moveTo>
                <a:lnTo>
                  <a:pt x="228599" y="241554"/>
                </a:lnTo>
                <a:lnTo>
                  <a:pt x="228599" y="242315"/>
                </a:lnTo>
                <a:lnTo>
                  <a:pt x="229361" y="242315"/>
                </a:lnTo>
                <a:close/>
              </a:path>
              <a:path w="2426334" h="2571750">
                <a:moveTo>
                  <a:pt x="233171" y="246126"/>
                </a:moveTo>
                <a:lnTo>
                  <a:pt x="230885" y="243840"/>
                </a:lnTo>
                <a:lnTo>
                  <a:pt x="230123" y="244602"/>
                </a:lnTo>
                <a:lnTo>
                  <a:pt x="232409" y="246126"/>
                </a:lnTo>
                <a:lnTo>
                  <a:pt x="233171" y="246126"/>
                </a:lnTo>
                <a:close/>
              </a:path>
              <a:path w="2426334" h="2571750">
                <a:moveTo>
                  <a:pt x="235457" y="248411"/>
                </a:moveTo>
                <a:lnTo>
                  <a:pt x="234695" y="247650"/>
                </a:lnTo>
                <a:lnTo>
                  <a:pt x="233933" y="248411"/>
                </a:lnTo>
                <a:lnTo>
                  <a:pt x="235457" y="248411"/>
                </a:lnTo>
                <a:close/>
              </a:path>
              <a:path w="2426334" h="2571750">
                <a:moveTo>
                  <a:pt x="238505" y="252222"/>
                </a:moveTo>
                <a:lnTo>
                  <a:pt x="236981" y="249936"/>
                </a:lnTo>
                <a:lnTo>
                  <a:pt x="236219" y="250697"/>
                </a:lnTo>
                <a:lnTo>
                  <a:pt x="238505" y="252222"/>
                </a:lnTo>
                <a:close/>
              </a:path>
              <a:path w="2426334" h="2571750">
                <a:moveTo>
                  <a:pt x="240791" y="254508"/>
                </a:moveTo>
                <a:lnTo>
                  <a:pt x="240029" y="253746"/>
                </a:lnTo>
                <a:lnTo>
                  <a:pt x="240029" y="254508"/>
                </a:lnTo>
                <a:lnTo>
                  <a:pt x="240791" y="254508"/>
                </a:lnTo>
                <a:close/>
              </a:path>
              <a:path w="2426334" h="2571750">
                <a:moveTo>
                  <a:pt x="244601" y="258318"/>
                </a:moveTo>
                <a:lnTo>
                  <a:pt x="242315" y="256032"/>
                </a:lnTo>
                <a:lnTo>
                  <a:pt x="241553" y="256794"/>
                </a:lnTo>
                <a:lnTo>
                  <a:pt x="243839" y="258318"/>
                </a:lnTo>
                <a:lnTo>
                  <a:pt x="244601" y="258318"/>
                </a:lnTo>
                <a:close/>
              </a:path>
              <a:path w="2426334" h="2571750">
                <a:moveTo>
                  <a:pt x="246887" y="260604"/>
                </a:moveTo>
                <a:lnTo>
                  <a:pt x="246125" y="259842"/>
                </a:lnTo>
                <a:lnTo>
                  <a:pt x="245363" y="260604"/>
                </a:lnTo>
                <a:lnTo>
                  <a:pt x="246887" y="260604"/>
                </a:lnTo>
                <a:close/>
              </a:path>
              <a:path w="2426334" h="2571750">
                <a:moveTo>
                  <a:pt x="249935" y="264414"/>
                </a:moveTo>
                <a:lnTo>
                  <a:pt x="248411" y="262128"/>
                </a:lnTo>
                <a:lnTo>
                  <a:pt x="247649" y="262890"/>
                </a:lnTo>
                <a:lnTo>
                  <a:pt x="249935" y="264414"/>
                </a:lnTo>
                <a:close/>
              </a:path>
              <a:path w="2426334" h="2571750">
                <a:moveTo>
                  <a:pt x="252221" y="266700"/>
                </a:moveTo>
                <a:lnTo>
                  <a:pt x="252221" y="265938"/>
                </a:lnTo>
                <a:lnTo>
                  <a:pt x="251459" y="266700"/>
                </a:lnTo>
                <a:lnTo>
                  <a:pt x="252221" y="266700"/>
                </a:lnTo>
                <a:close/>
              </a:path>
              <a:path w="2426334" h="2571750">
                <a:moveTo>
                  <a:pt x="256031" y="270510"/>
                </a:moveTo>
                <a:lnTo>
                  <a:pt x="253745" y="268224"/>
                </a:lnTo>
                <a:lnTo>
                  <a:pt x="253745" y="268986"/>
                </a:lnTo>
                <a:lnTo>
                  <a:pt x="255269" y="270510"/>
                </a:lnTo>
                <a:lnTo>
                  <a:pt x="256031" y="270510"/>
                </a:lnTo>
                <a:close/>
              </a:path>
              <a:path w="2426334" h="2571750">
                <a:moveTo>
                  <a:pt x="258317" y="272796"/>
                </a:moveTo>
                <a:lnTo>
                  <a:pt x="257555" y="272034"/>
                </a:lnTo>
                <a:lnTo>
                  <a:pt x="256793" y="272796"/>
                </a:lnTo>
                <a:lnTo>
                  <a:pt x="258317" y="272796"/>
                </a:lnTo>
                <a:close/>
              </a:path>
              <a:path w="2426334" h="2571750">
                <a:moveTo>
                  <a:pt x="262127" y="276606"/>
                </a:moveTo>
                <a:lnTo>
                  <a:pt x="259841" y="274320"/>
                </a:lnTo>
                <a:lnTo>
                  <a:pt x="259079" y="275082"/>
                </a:lnTo>
                <a:lnTo>
                  <a:pt x="261365" y="276606"/>
                </a:lnTo>
                <a:lnTo>
                  <a:pt x="262127" y="276606"/>
                </a:lnTo>
                <a:close/>
              </a:path>
              <a:path w="2426334" h="2571750">
                <a:moveTo>
                  <a:pt x="263651" y="278892"/>
                </a:moveTo>
                <a:lnTo>
                  <a:pt x="263651" y="278130"/>
                </a:lnTo>
                <a:lnTo>
                  <a:pt x="262889" y="278892"/>
                </a:lnTo>
                <a:lnTo>
                  <a:pt x="263651" y="278892"/>
                </a:lnTo>
                <a:close/>
              </a:path>
              <a:path w="2426334" h="2571750">
                <a:moveTo>
                  <a:pt x="267461" y="282702"/>
                </a:moveTo>
                <a:lnTo>
                  <a:pt x="265175" y="280416"/>
                </a:lnTo>
                <a:lnTo>
                  <a:pt x="265175" y="281178"/>
                </a:lnTo>
                <a:lnTo>
                  <a:pt x="266699" y="282702"/>
                </a:lnTo>
                <a:lnTo>
                  <a:pt x="267461" y="282702"/>
                </a:lnTo>
                <a:close/>
              </a:path>
              <a:path w="2426334" h="2571750">
                <a:moveTo>
                  <a:pt x="269747" y="284988"/>
                </a:moveTo>
                <a:lnTo>
                  <a:pt x="268985" y="284226"/>
                </a:lnTo>
                <a:lnTo>
                  <a:pt x="268223" y="284988"/>
                </a:lnTo>
                <a:lnTo>
                  <a:pt x="269747" y="284988"/>
                </a:lnTo>
                <a:close/>
              </a:path>
              <a:path w="2426334" h="2571750">
                <a:moveTo>
                  <a:pt x="273557" y="288798"/>
                </a:moveTo>
                <a:lnTo>
                  <a:pt x="271271" y="286512"/>
                </a:lnTo>
                <a:lnTo>
                  <a:pt x="270509" y="287274"/>
                </a:lnTo>
                <a:lnTo>
                  <a:pt x="272795" y="288798"/>
                </a:lnTo>
                <a:lnTo>
                  <a:pt x="273557" y="288798"/>
                </a:lnTo>
                <a:close/>
              </a:path>
              <a:path w="2426334" h="2571750">
                <a:moveTo>
                  <a:pt x="275081" y="291084"/>
                </a:moveTo>
                <a:lnTo>
                  <a:pt x="275081" y="290322"/>
                </a:lnTo>
                <a:lnTo>
                  <a:pt x="274319" y="291084"/>
                </a:lnTo>
                <a:lnTo>
                  <a:pt x="275081" y="291084"/>
                </a:lnTo>
                <a:close/>
              </a:path>
              <a:path w="2426334" h="2571750">
                <a:moveTo>
                  <a:pt x="278891" y="294894"/>
                </a:moveTo>
                <a:lnTo>
                  <a:pt x="276605" y="292608"/>
                </a:lnTo>
                <a:lnTo>
                  <a:pt x="276605" y="293370"/>
                </a:lnTo>
                <a:lnTo>
                  <a:pt x="278129" y="294894"/>
                </a:lnTo>
                <a:lnTo>
                  <a:pt x="278891" y="294894"/>
                </a:lnTo>
                <a:close/>
              </a:path>
              <a:path w="2426334" h="2571750">
                <a:moveTo>
                  <a:pt x="281177" y="297180"/>
                </a:moveTo>
                <a:lnTo>
                  <a:pt x="280415" y="296418"/>
                </a:lnTo>
                <a:lnTo>
                  <a:pt x="280415" y="297180"/>
                </a:lnTo>
                <a:lnTo>
                  <a:pt x="281177" y="297180"/>
                </a:lnTo>
                <a:close/>
              </a:path>
              <a:path w="2426334" h="2571750">
                <a:moveTo>
                  <a:pt x="284987" y="300990"/>
                </a:moveTo>
                <a:lnTo>
                  <a:pt x="282701" y="298704"/>
                </a:lnTo>
                <a:lnTo>
                  <a:pt x="281939" y="299466"/>
                </a:lnTo>
                <a:lnTo>
                  <a:pt x="284225" y="300990"/>
                </a:lnTo>
                <a:lnTo>
                  <a:pt x="284987" y="300990"/>
                </a:lnTo>
                <a:close/>
              </a:path>
              <a:path w="2426334" h="2571750">
                <a:moveTo>
                  <a:pt x="286511" y="303276"/>
                </a:moveTo>
                <a:lnTo>
                  <a:pt x="286511" y="302514"/>
                </a:lnTo>
                <a:lnTo>
                  <a:pt x="285749" y="303276"/>
                </a:lnTo>
                <a:lnTo>
                  <a:pt x="286511" y="303276"/>
                </a:lnTo>
                <a:close/>
              </a:path>
              <a:path w="2426334" h="2571750">
                <a:moveTo>
                  <a:pt x="290321" y="307086"/>
                </a:moveTo>
                <a:lnTo>
                  <a:pt x="288797" y="304800"/>
                </a:lnTo>
                <a:lnTo>
                  <a:pt x="288035" y="305562"/>
                </a:lnTo>
                <a:lnTo>
                  <a:pt x="290321" y="307086"/>
                </a:lnTo>
                <a:close/>
              </a:path>
              <a:path w="2426334" h="2571750">
                <a:moveTo>
                  <a:pt x="292607" y="309372"/>
                </a:moveTo>
                <a:lnTo>
                  <a:pt x="291845" y="308610"/>
                </a:lnTo>
                <a:lnTo>
                  <a:pt x="291845" y="309372"/>
                </a:lnTo>
                <a:lnTo>
                  <a:pt x="292607" y="309372"/>
                </a:lnTo>
                <a:close/>
              </a:path>
              <a:path w="2426334" h="2571750">
                <a:moveTo>
                  <a:pt x="296417" y="313182"/>
                </a:moveTo>
                <a:lnTo>
                  <a:pt x="294131" y="310896"/>
                </a:lnTo>
                <a:lnTo>
                  <a:pt x="293369" y="311658"/>
                </a:lnTo>
                <a:lnTo>
                  <a:pt x="295655" y="313182"/>
                </a:lnTo>
                <a:lnTo>
                  <a:pt x="296417" y="313182"/>
                </a:lnTo>
                <a:close/>
              </a:path>
              <a:path w="2426334" h="2571750">
                <a:moveTo>
                  <a:pt x="298703" y="315468"/>
                </a:moveTo>
                <a:lnTo>
                  <a:pt x="297941" y="314706"/>
                </a:lnTo>
                <a:lnTo>
                  <a:pt x="297179" y="315468"/>
                </a:lnTo>
                <a:lnTo>
                  <a:pt x="298703" y="315468"/>
                </a:lnTo>
                <a:close/>
              </a:path>
              <a:path w="2426334" h="2571750">
                <a:moveTo>
                  <a:pt x="301751" y="319278"/>
                </a:moveTo>
                <a:lnTo>
                  <a:pt x="300227" y="316992"/>
                </a:lnTo>
                <a:lnTo>
                  <a:pt x="299465" y="317754"/>
                </a:lnTo>
                <a:lnTo>
                  <a:pt x="301751" y="319278"/>
                </a:lnTo>
                <a:close/>
              </a:path>
              <a:path w="2426334" h="2571750">
                <a:moveTo>
                  <a:pt x="304037" y="321564"/>
                </a:moveTo>
                <a:lnTo>
                  <a:pt x="303275" y="320802"/>
                </a:lnTo>
                <a:lnTo>
                  <a:pt x="303275" y="321564"/>
                </a:lnTo>
                <a:lnTo>
                  <a:pt x="304037" y="321564"/>
                </a:lnTo>
                <a:close/>
              </a:path>
              <a:path w="2426334" h="2571750">
                <a:moveTo>
                  <a:pt x="307847" y="325374"/>
                </a:moveTo>
                <a:lnTo>
                  <a:pt x="305561" y="323088"/>
                </a:lnTo>
                <a:lnTo>
                  <a:pt x="304799" y="323850"/>
                </a:lnTo>
                <a:lnTo>
                  <a:pt x="307085" y="325374"/>
                </a:lnTo>
                <a:lnTo>
                  <a:pt x="307847" y="325374"/>
                </a:lnTo>
                <a:close/>
              </a:path>
              <a:path w="2426334" h="2571750">
                <a:moveTo>
                  <a:pt x="310133" y="327660"/>
                </a:moveTo>
                <a:lnTo>
                  <a:pt x="309371" y="326898"/>
                </a:lnTo>
                <a:lnTo>
                  <a:pt x="308609" y="327660"/>
                </a:lnTo>
                <a:lnTo>
                  <a:pt x="310133" y="327660"/>
                </a:lnTo>
                <a:close/>
              </a:path>
              <a:path w="2426334" h="2571750">
                <a:moveTo>
                  <a:pt x="313181" y="331470"/>
                </a:moveTo>
                <a:lnTo>
                  <a:pt x="311657" y="329184"/>
                </a:lnTo>
                <a:lnTo>
                  <a:pt x="310895" y="329946"/>
                </a:lnTo>
                <a:lnTo>
                  <a:pt x="313181" y="331470"/>
                </a:lnTo>
                <a:close/>
              </a:path>
              <a:path w="2426334" h="2571750">
                <a:moveTo>
                  <a:pt x="315467" y="333756"/>
                </a:moveTo>
                <a:lnTo>
                  <a:pt x="315467" y="332994"/>
                </a:lnTo>
                <a:lnTo>
                  <a:pt x="314705" y="333756"/>
                </a:lnTo>
                <a:lnTo>
                  <a:pt x="315467" y="333756"/>
                </a:lnTo>
                <a:close/>
              </a:path>
              <a:path w="2426334" h="2571750">
                <a:moveTo>
                  <a:pt x="319277" y="337566"/>
                </a:moveTo>
                <a:lnTo>
                  <a:pt x="316991" y="335280"/>
                </a:lnTo>
                <a:lnTo>
                  <a:pt x="316991" y="336042"/>
                </a:lnTo>
                <a:lnTo>
                  <a:pt x="318515" y="338328"/>
                </a:lnTo>
                <a:lnTo>
                  <a:pt x="319277" y="337566"/>
                </a:lnTo>
                <a:close/>
              </a:path>
              <a:path w="2426334" h="2571750">
                <a:moveTo>
                  <a:pt x="321563" y="339852"/>
                </a:moveTo>
                <a:lnTo>
                  <a:pt x="320801" y="339090"/>
                </a:lnTo>
                <a:lnTo>
                  <a:pt x="320039" y="339852"/>
                </a:lnTo>
                <a:lnTo>
                  <a:pt x="321563" y="339852"/>
                </a:lnTo>
                <a:close/>
              </a:path>
              <a:path w="2426334" h="2571750">
                <a:moveTo>
                  <a:pt x="325373" y="343662"/>
                </a:moveTo>
                <a:lnTo>
                  <a:pt x="323087" y="341376"/>
                </a:lnTo>
                <a:lnTo>
                  <a:pt x="322325" y="342138"/>
                </a:lnTo>
                <a:lnTo>
                  <a:pt x="324611" y="344424"/>
                </a:lnTo>
                <a:lnTo>
                  <a:pt x="325373" y="343662"/>
                </a:lnTo>
                <a:close/>
              </a:path>
              <a:path w="2426334" h="2571750">
                <a:moveTo>
                  <a:pt x="326897" y="345948"/>
                </a:moveTo>
                <a:lnTo>
                  <a:pt x="326897" y="345186"/>
                </a:lnTo>
                <a:lnTo>
                  <a:pt x="326135" y="345948"/>
                </a:lnTo>
                <a:lnTo>
                  <a:pt x="326897" y="345948"/>
                </a:lnTo>
                <a:close/>
              </a:path>
              <a:path w="2426334" h="2571750">
                <a:moveTo>
                  <a:pt x="330707" y="349758"/>
                </a:moveTo>
                <a:lnTo>
                  <a:pt x="328421" y="347472"/>
                </a:lnTo>
                <a:lnTo>
                  <a:pt x="328421" y="348234"/>
                </a:lnTo>
                <a:lnTo>
                  <a:pt x="329945" y="350520"/>
                </a:lnTo>
                <a:lnTo>
                  <a:pt x="330707" y="349758"/>
                </a:lnTo>
                <a:close/>
              </a:path>
              <a:path w="2426334" h="2571750">
                <a:moveTo>
                  <a:pt x="332993" y="352044"/>
                </a:moveTo>
                <a:lnTo>
                  <a:pt x="332231" y="351282"/>
                </a:lnTo>
                <a:lnTo>
                  <a:pt x="331469" y="352044"/>
                </a:lnTo>
                <a:lnTo>
                  <a:pt x="332993" y="352044"/>
                </a:lnTo>
                <a:close/>
              </a:path>
              <a:path w="2426334" h="2571750">
                <a:moveTo>
                  <a:pt x="336803" y="355854"/>
                </a:moveTo>
                <a:lnTo>
                  <a:pt x="334517" y="353568"/>
                </a:lnTo>
                <a:lnTo>
                  <a:pt x="333755" y="354330"/>
                </a:lnTo>
                <a:lnTo>
                  <a:pt x="336041" y="356616"/>
                </a:lnTo>
                <a:lnTo>
                  <a:pt x="336803" y="355854"/>
                </a:lnTo>
                <a:close/>
              </a:path>
              <a:path w="2426334" h="2571750">
                <a:moveTo>
                  <a:pt x="338327" y="358140"/>
                </a:moveTo>
                <a:lnTo>
                  <a:pt x="338327" y="357378"/>
                </a:lnTo>
                <a:lnTo>
                  <a:pt x="337565" y="358140"/>
                </a:lnTo>
                <a:lnTo>
                  <a:pt x="338327" y="358140"/>
                </a:lnTo>
                <a:close/>
              </a:path>
              <a:path w="2426334" h="2571750">
                <a:moveTo>
                  <a:pt x="342137" y="361950"/>
                </a:moveTo>
                <a:lnTo>
                  <a:pt x="339851" y="359664"/>
                </a:lnTo>
                <a:lnTo>
                  <a:pt x="339851" y="360426"/>
                </a:lnTo>
                <a:lnTo>
                  <a:pt x="341375" y="362712"/>
                </a:lnTo>
                <a:lnTo>
                  <a:pt x="342137" y="361950"/>
                </a:lnTo>
                <a:close/>
              </a:path>
              <a:path w="2426334" h="2571750">
                <a:moveTo>
                  <a:pt x="344423" y="364236"/>
                </a:moveTo>
                <a:lnTo>
                  <a:pt x="343661" y="363474"/>
                </a:lnTo>
                <a:lnTo>
                  <a:pt x="343661" y="364236"/>
                </a:lnTo>
                <a:lnTo>
                  <a:pt x="344423" y="364236"/>
                </a:lnTo>
                <a:close/>
              </a:path>
              <a:path w="2426334" h="2571750">
                <a:moveTo>
                  <a:pt x="348233" y="368046"/>
                </a:moveTo>
                <a:lnTo>
                  <a:pt x="345947" y="365760"/>
                </a:lnTo>
                <a:lnTo>
                  <a:pt x="345185" y="366522"/>
                </a:lnTo>
                <a:lnTo>
                  <a:pt x="347471" y="368808"/>
                </a:lnTo>
                <a:lnTo>
                  <a:pt x="348233" y="368046"/>
                </a:lnTo>
                <a:close/>
              </a:path>
              <a:path w="2426334" h="2571750">
                <a:moveTo>
                  <a:pt x="350519" y="370332"/>
                </a:moveTo>
                <a:lnTo>
                  <a:pt x="349757" y="369570"/>
                </a:lnTo>
                <a:lnTo>
                  <a:pt x="348995" y="370332"/>
                </a:lnTo>
                <a:lnTo>
                  <a:pt x="350519" y="370332"/>
                </a:lnTo>
                <a:close/>
              </a:path>
              <a:path w="2426334" h="2571750">
                <a:moveTo>
                  <a:pt x="353567" y="374904"/>
                </a:moveTo>
                <a:lnTo>
                  <a:pt x="353567" y="374142"/>
                </a:lnTo>
                <a:lnTo>
                  <a:pt x="352043" y="371856"/>
                </a:lnTo>
                <a:lnTo>
                  <a:pt x="351281" y="372618"/>
                </a:lnTo>
                <a:lnTo>
                  <a:pt x="353567" y="374904"/>
                </a:lnTo>
                <a:close/>
              </a:path>
              <a:path w="2426334" h="2571750">
                <a:moveTo>
                  <a:pt x="355853" y="376428"/>
                </a:moveTo>
                <a:lnTo>
                  <a:pt x="355091" y="375666"/>
                </a:lnTo>
                <a:lnTo>
                  <a:pt x="355091" y="376428"/>
                </a:lnTo>
                <a:lnTo>
                  <a:pt x="355853" y="376428"/>
                </a:lnTo>
                <a:close/>
              </a:path>
              <a:path w="2426334" h="2571750">
                <a:moveTo>
                  <a:pt x="359663" y="380238"/>
                </a:moveTo>
                <a:lnTo>
                  <a:pt x="357377" y="377952"/>
                </a:lnTo>
                <a:lnTo>
                  <a:pt x="356615" y="378714"/>
                </a:lnTo>
                <a:lnTo>
                  <a:pt x="358901" y="381000"/>
                </a:lnTo>
                <a:lnTo>
                  <a:pt x="359663" y="380238"/>
                </a:lnTo>
                <a:close/>
              </a:path>
              <a:path w="2426334" h="2571750">
                <a:moveTo>
                  <a:pt x="361949" y="382524"/>
                </a:moveTo>
                <a:lnTo>
                  <a:pt x="361187" y="381762"/>
                </a:lnTo>
                <a:lnTo>
                  <a:pt x="360425" y="382524"/>
                </a:lnTo>
                <a:lnTo>
                  <a:pt x="361949" y="382524"/>
                </a:lnTo>
                <a:close/>
              </a:path>
              <a:path w="2426334" h="2571750">
                <a:moveTo>
                  <a:pt x="364997" y="387096"/>
                </a:moveTo>
                <a:lnTo>
                  <a:pt x="364997" y="386334"/>
                </a:lnTo>
                <a:lnTo>
                  <a:pt x="363473" y="384048"/>
                </a:lnTo>
                <a:lnTo>
                  <a:pt x="362711" y="384810"/>
                </a:lnTo>
                <a:lnTo>
                  <a:pt x="364997" y="387096"/>
                </a:lnTo>
                <a:close/>
              </a:path>
              <a:path w="2426334" h="2571750">
                <a:moveTo>
                  <a:pt x="367283" y="388620"/>
                </a:moveTo>
                <a:lnTo>
                  <a:pt x="366521" y="387858"/>
                </a:lnTo>
                <a:lnTo>
                  <a:pt x="366521" y="388620"/>
                </a:lnTo>
                <a:lnTo>
                  <a:pt x="367283" y="388620"/>
                </a:lnTo>
                <a:close/>
              </a:path>
              <a:path w="2426334" h="2571750">
                <a:moveTo>
                  <a:pt x="371093" y="392429"/>
                </a:moveTo>
                <a:lnTo>
                  <a:pt x="368807" y="390144"/>
                </a:lnTo>
                <a:lnTo>
                  <a:pt x="368045" y="390906"/>
                </a:lnTo>
                <a:lnTo>
                  <a:pt x="370331" y="393191"/>
                </a:lnTo>
                <a:lnTo>
                  <a:pt x="371093" y="392429"/>
                </a:lnTo>
                <a:close/>
              </a:path>
              <a:path w="2426334" h="2571750">
                <a:moveTo>
                  <a:pt x="373379" y="394715"/>
                </a:moveTo>
                <a:lnTo>
                  <a:pt x="372617" y="393953"/>
                </a:lnTo>
                <a:lnTo>
                  <a:pt x="371855" y="394715"/>
                </a:lnTo>
                <a:lnTo>
                  <a:pt x="373379" y="394715"/>
                </a:lnTo>
                <a:close/>
              </a:path>
              <a:path w="2426334" h="2571750">
                <a:moveTo>
                  <a:pt x="377189" y="398525"/>
                </a:moveTo>
                <a:lnTo>
                  <a:pt x="374903" y="396239"/>
                </a:lnTo>
                <a:lnTo>
                  <a:pt x="374141" y="397002"/>
                </a:lnTo>
                <a:lnTo>
                  <a:pt x="376427" y="399288"/>
                </a:lnTo>
                <a:lnTo>
                  <a:pt x="377189" y="398525"/>
                </a:lnTo>
                <a:close/>
              </a:path>
              <a:path w="2426334" h="2571750">
                <a:moveTo>
                  <a:pt x="378713" y="400811"/>
                </a:moveTo>
                <a:lnTo>
                  <a:pt x="378713" y="400049"/>
                </a:lnTo>
                <a:lnTo>
                  <a:pt x="377951" y="400811"/>
                </a:lnTo>
                <a:lnTo>
                  <a:pt x="378713" y="400811"/>
                </a:lnTo>
                <a:close/>
              </a:path>
              <a:path w="2426334" h="2571750">
                <a:moveTo>
                  <a:pt x="382523" y="404621"/>
                </a:moveTo>
                <a:lnTo>
                  <a:pt x="380237" y="402335"/>
                </a:lnTo>
                <a:lnTo>
                  <a:pt x="380237" y="403097"/>
                </a:lnTo>
                <a:lnTo>
                  <a:pt x="381761" y="405384"/>
                </a:lnTo>
                <a:lnTo>
                  <a:pt x="382523" y="404621"/>
                </a:lnTo>
                <a:close/>
              </a:path>
              <a:path w="2426334" h="2571750">
                <a:moveTo>
                  <a:pt x="384809" y="406908"/>
                </a:moveTo>
                <a:lnTo>
                  <a:pt x="384047" y="406145"/>
                </a:lnTo>
                <a:lnTo>
                  <a:pt x="383285" y="406908"/>
                </a:lnTo>
                <a:lnTo>
                  <a:pt x="384809" y="406908"/>
                </a:lnTo>
                <a:close/>
              </a:path>
              <a:path w="2426334" h="2571750">
                <a:moveTo>
                  <a:pt x="388619" y="410718"/>
                </a:moveTo>
                <a:lnTo>
                  <a:pt x="386333" y="408431"/>
                </a:lnTo>
                <a:lnTo>
                  <a:pt x="385571" y="409194"/>
                </a:lnTo>
                <a:lnTo>
                  <a:pt x="387857" y="411480"/>
                </a:lnTo>
                <a:lnTo>
                  <a:pt x="388619" y="410718"/>
                </a:lnTo>
                <a:close/>
              </a:path>
              <a:path w="2426334" h="2571750">
                <a:moveTo>
                  <a:pt x="390143" y="413004"/>
                </a:moveTo>
                <a:lnTo>
                  <a:pt x="390143" y="412242"/>
                </a:lnTo>
                <a:lnTo>
                  <a:pt x="389381" y="413004"/>
                </a:lnTo>
                <a:lnTo>
                  <a:pt x="390143" y="413004"/>
                </a:lnTo>
                <a:close/>
              </a:path>
              <a:path w="2426334" h="2571750">
                <a:moveTo>
                  <a:pt x="393953" y="416814"/>
                </a:moveTo>
                <a:lnTo>
                  <a:pt x="391667" y="414528"/>
                </a:lnTo>
                <a:lnTo>
                  <a:pt x="391667" y="415290"/>
                </a:lnTo>
                <a:lnTo>
                  <a:pt x="393191" y="417576"/>
                </a:lnTo>
                <a:lnTo>
                  <a:pt x="393953" y="416814"/>
                </a:lnTo>
                <a:close/>
              </a:path>
              <a:path w="2426334" h="2571750">
                <a:moveTo>
                  <a:pt x="396239" y="419100"/>
                </a:moveTo>
                <a:lnTo>
                  <a:pt x="395477" y="418338"/>
                </a:lnTo>
                <a:lnTo>
                  <a:pt x="394715" y="419100"/>
                </a:lnTo>
                <a:lnTo>
                  <a:pt x="396239" y="419100"/>
                </a:lnTo>
                <a:close/>
              </a:path>
              <a:path w="2426334" h="2571750">
                <a:moveTo>
                  <a:pt x="400049" y="422909"/>
                </a:moveTo>
                <a:lnTo>
                  <a:pt x="397763" y="420623"/>
                </a:lnTo>
                <a:lnTo>
                  <a:pt x="397001" y="421386"/>
                </a:lnTo>
                <a:lnTo>
                  <a:pt x="399287" y="423672"/>
                </a:lnTo>
                <a:lnTo>
                  <a:pt x="400049" y="422909"/>
                </a:lnTo>
                <a:close/>
              </a:path>
              <a:path w="2426334" h="2571750">
                <a:moveTo>
                  <a:pt x="401573" y="425195"/>
                </a:moveTo>
                <a:lnTo>
                  <a:pt x="401573" y="424434"/>
                </a:lnTo>
                <a:lnTo>
                  <a:pt x="400811" y="425195"/>
                </a:lnTo>
                <a:lnTo>
                  <a:pt x="401573" y="425195"/>
                </a:lnTo>
                <a:close/>
              </a:path>
              <a:path w="2426334" h="2571750">
                <a:moveTo>
                  <a:pt x="405383" y="429768"/>
                </a:moveTo>
                <a:lnTo>
                  <a:pt x="405383" y="429006"/>
                </a:lnTo>
                <a:lnTo>
                  <a:pt x="403097" y="426720"/>
                </a:lnTo>
                <a:lnTo>
                  <a:pt x="403097" y="427481"/>
                </a:lnTo>
                <a:lnTo>
                  <a:pt x="405383" y="429768"/>
                </a:lnTo>
                <a:close/>
              </a:path>
              <a:path w="2426334" h="2571750">
                <a:moveTo>
                  <a:pt x="407669" y="431292"/>
                </a:moveTo>
                <a:lnTo>
                  <a:pt x="406907" y="430530"/>
                </a:lnTo>
                <a:lnTo>
                  <a:pt x="406907" y="431292"/>
                </a:lnTo>
                <a:lnTo>
                  <a:pt x="407669" y="431292"/>
                </a:lnTo>
                <a:close/>
              </a:path>
              <a:path w="2426334" h="2571750">
                <a:moveTo>
                  <a:pt x="411479" y="435102"/>
                </a:moveTo>
                <a:lnTo>
                  <a:pt x="409193" y="432816"/>
                </a:lnTo>
                <a:lnTo>
                  <a:pt x="408431" y="433578"/>
                </a:lnTo>
                <a:lnTo>
                  <a:pt x="410717" y="435864"/>
                </a:lnTo>
                <a:lnTo>
                  <a:pt x="411479" y="435102"/>
                </a:lnTo>
                <a:close/>
              </a:path>
              <a:path w="2426334" h="2571750">
                <a:moveTo>
                  <a:pt x="413765" y="437388"/>
                </a:moveTo>
                <a:lnTo>
                  <a:pt x="413003" y="436626"/>
                </a:lnTo>
                <a:lnTo>
                  <a:pt x="412241" y="437388"/>
                </a:lnTo>
                <a:lnTo>
                  <a:pt x="413765" y="437388"/>
                </a:lnTo>
                <a:close/>
              </a:path>
              <a:path w="2426334" h="2571750">
                <a:moveTo>
                  <a:pt x="416813" y="441959"/>
                </a:moveTo>
                <a:lnTo>
                  <a:pt x="416813" y="441198"/>
                </a:lnTo>
                <a:lnTo>
                  <a:pt x="415289" y="438912"/>
                </a:lnTo>
                <a:lnTo>
                  <a:pt x="414527" y="439673"/>
                </a:lnTo>
                <a:lnTo>
                  <a:pt x="416813" y="441959"/>
                </a:lnTo>
                <a:close/>
              </a:path>
              <a:path w="2426334" h="2571750">
                <a:moveTo>
                  <a:pt x="419099" y="443484"/>
                </a:moveTo>
                <a:lnTo>
                  <a:pt x="418337" y="442722"/>
                </a:lnTo>
                <a:lnTo>
                  <a:pt x="418337" y="443484"/>
                </a:lnTo>
                <a:lnTo>
                  <a:pt x="419099" y="443484"/>
                </a:lnTo>
                <a:close/>
              </a:path>
              <a:path w="2426334" h="2571750">
                <a:moveTo>
                  <a:pt x="422909" y="447294"/>
                </a:moveTo>
                <a:lnTo>
                  <a:pt x="420623" y="445008"/>
                </a:lnTo>
                <a:lnTo>
                  <a:pt x="419861" y="445770"/>
                </a:lnTo>
                <a:lnTo>
                  <a:pt x="422147" y="448056"/>
                </a:lnTo>
                <a:lnTo>
                  <a:pt x="422909" y="447294"/>
                </a:lnTo>
                <a:close/>
              </a:path>
              <a:path w="2426334" h="2571750">
                <a:moveTo>
                  <a:pt x="425195" y="449580"/>
                </a:moveTo>
                <a:lnTo>
                  <a:pt x="424433" y="448818"/>
                </a:lnTo>
                <a:lnTo>
                  <a:pt x="423671" y="449580"/>
                </a:lnTo>
                <a:lnTo>
                  <a:pt x="425195" y="449580"/>
                </a:lnTo>
                <a:close/>
              </a:path>
              <a:path w="2426334" h="2571750">
                <a:moveTo>
                  <a:pt x="428243" y="454152"/>
                </a:moveTo>
                <a:lnTo>
                  <a:pt x="428243" y="453390"/>
                </a:lnTo>
                <a:lnTo>
                  <a:pt x="426719" y="451104"/>
                </a:lnTo>
                <a:lnTo>
                  <a:pt x="425957" y="451866"/>
                </a:lnTo>
                <a:lnTo>
                  <a:pt x="428243" y="454152"/>
                </a:lnTo>
                <a:close/>
              </a:path>
              <a:path w="2426334" h="2571750">
                <a:moveTo>
                  <a:pt x="430529" y="455676"/>
                </a:moveTo>
                <a:lnTo>
                  <a:pt x="429767" y="454914"/>
                </a:lnTo>
                <a:lnTo>
                  <a:pt x="429767" y="455676"/>
                </a:lnTo>
                <a:lnTo>
                  <a:pt x="430529" y="455676"/>
                </a:lnTo>
                <a:close/>
              </a:path>
              <a:path w="2426334" h="2571750">
                <a:moveTo>
                  <a:pt x="434339" y="459486"/>
                </a:moveTo>
                <a:lnTo>
                  <a:pt x="432053" y="457200"/>
                </a:lnTo>
                <a:lnTo>
                  <a:pt x="432053" y="457962"/>
                </a:lnTo>
                <a:lnTo>
                  <a:pt x="433577" y="460248"/>
                </a:lnTo>
                <a:lnTo>
                  <a:pt x="434339" y="459486"/>
                </a:lnTo>
                <a:close/>
              </a:path>
              <a:path w="2426334" h="2571750">
                <a:moveTo>
                  <a:pt x="436625" y="461772"/>
                </a:moveTo>
                <a:lnTo>
                  <a:pt x="435863" y="461009"/>
                </a:lnTo>
                <a:lnTo>
                  <a:pt x="435101" y="461772"/>
                </a:lnTo>
                <a:lnTo>
                  <a:pt x="436625" y="461772"/>
                </a:lnTo>
                <a:close/>
              </a:path>
              <a:path w="2426334" h="2571750">
                <a:moveTo>
                  <a:pt x="440435" y="465581"/>
                </a:moveTo>
                <a:lnTo>
                  <a:pt x="438149" y="463295"/>
                </a:lnTo>
                <a:lnTo>
                  <a:pt x="437387" y="464058"/>
                </a:lnTo>
                <a:lnTo>
                  <a:pt x="439673" y="466344"/>
                </a:lnTo>
                <a:lnTo>
                  <a:pt x="440435" y="465581"/>
                </a:lnTo>
                <a:close/>
              </a:path>
              <a:path w="2426334" h="2571750">
                <a:moveTo>
                  <a:pt x="441959" y="467868"/>
                </a:moveTo>
                <a:lnTo>
                  <a:pt x="441959" y="467106"/>
                </a:lnTo>
                <a:lnTo>
                  <a:pt x="441197" y="467868"/>
                </a:lnTo>
                <a:lnTo>
                  <a:pt x="441959" y="467868"/>
                </a:lnTo>
                <a:close/>
              </a:path>
              <a:path w="2426334" h="2571750">
                <a:moveTo>
                  <a:pt x="445769" y="471678"/>
                </a:moveTo>
                <a:lnTo>
                  <a:pt x="443483" y="469392"/>
                </a:lnTo>
                <a:lnTo>
                  <a:pt x="443483" y="470154"/>
                </a:lnTo>
                <a:lnTo>
                  <a:pt x="445007" y="472440"/>
                </a:lnTo>
                <a:lnTo>
                  <a:pt x="445769" y="471678"/>
                </a:lnTo>
                <a:close/>
              </a:path>
              <a:path w="2426334" h="2571750">
                <a:moveTo>
                  <a:pt x="448055" y="473964"/>
                </a:moveTo>
                <a:lnTo>
                  <a:pt x="447293" y="473202"/>
                </a:lnTo>
                <a:lnTo>
                  <a:pt x="446531" y="473964"/>
                </a:lnTo>
                <a:lnTo>
                  <a:pt x="448055" y="473964"/>
                </a:lnTo>
                <a:close/>
              </a:path>
              <a:path w="2426334" h="2571750">
                <a:moveTo>
                  <a:pt x="451865" y="477773"/>
                </a:moveTo>
                <a:lnTo>
                  <a:pt x="449579" y="475488"/>
                </a:lnTo>
                <a:lnTo>
                  <a:pt x="448817" y="476250"/>
                </a:lnTo>
                <a:lnTo>
                  <a:pt x="451103" y="478536"/>
                </a:lnTo>
                <a:lnTo>
                  <a:pt x="451865" y="477773"/>
                </a:lnTo>
                <a:close/>
              </a:path>
              <a:path w="2426334" h="2571750">
                <a:moveTo>
                  <a:pt x="453389" y="480059"/>
                </a:moveTo>
                <a:lnTo>
                  <a:pt x="453389" y="479298"/>
                </a:lnTo>
                <a:lnTo>
                  <a:pt x="452627" y="480059"/>
                </a:lnTo>
                <a:lnTo>
                  <a:pt x="453389" y="480059"/>
                </a:lnTo>
                <a:close/>
              </a:path>
              <a:path w="2426334" h="2571750">
                <a:moveTo>
                  <a:pt x="457199" y="483870"/>
                </a:moveTo>
                <a:lnTo>
                  <a:pt x="454913" y="481584"/>
                </a:lnTo>
                <a:lnTo>
                  <a:pt x="454913" y="482345"/>
                </a:lnTo>
                <a:lnTo>
                  <a:pt x="456437" y="484631"/>
                </a:lnTo>
                <a:lnTo>
                  <a:pt x="457199" y="483870"/>
                </a:lnTo>
                <a:close/>
              </a:path>
              <a:path w="2426334" h="2571750">
                <a:moveTo>
                  <a:pt x="459485" y="486156"/>
                </a:moveTo>
                <a:lnTo>
                  <a:pt x="458723" y="485394"/>
                </a:lnTo>
                <a:lnTo>
                  <a:pt x="458723" y="486156"/>
                </a:lnTo>
                <a:lnTo>
                  <a:pt x="459485" y="486156"/>
                </a:lnTo>
                <a:close/>
              </a:path>
              <a:path w="2426334" h="2571750">
                <a:moveTo>
                  <a:pt x="463295" y="489966"/>
                </a:moveTo>
                <a:lnTo>
                  <a:pt x="461009" y="487680"/>
                </a:lnTo>
                <a:lnTo>
                  <a:pt x="460247" y="488442"/>
                </a:lnTo>
                <a:lnTo>
                  <a:pt x="462533" y="490728"/>
                </a:lnTo>
                <a:lnTo>
                  <a:pt x="463295" y="489966"/>
                </a:lnTo>
                <a:close/>
              </a:path>
              <a:path w="2426334" h="2571750">
                <a:moveTo>
                  <a:pt x="464819" y="492252"/>
                </a:moveTo>
                <a:lnTo>
                  <a:pt x="464819" y="491490"/>
                </a:lnTo>
                <a:lnTo>
                  <a:pt x="464057" y="492252"/>
                </a:lnTo>
                <a:lnTo>
                  <a:pt x="464819" y="492252"/>
                </a:lnTo>
                <a:close/>
              </a:path>
              <a:path w="2426334" h="2571750">
                <a:moveTo>
                  <a:pt x="468629" y="496823"/>
                </a:moveTo>
                <a:lnTo>
                  <a:pt x="468629" y="496062"/>
                </a:lnTo>
                <a:lnTo>
                  <a:pt x="467105" y="493776"/>
                </a:lnTo>
                <a:lnTo>
                  <a:pt x="466343" y="494538"/>
                </a:lnTo>
                <a:lnTo>
                  <a:pt x="468629" y="496823"/>
                </a:lnTo>
                <a:close/>
              </a:path>
              <a:path w="2426334" h="2571750">
                <a:moveTo>
                  <a:pt x="470915" y="498348"/>
                </a:moveTo>
                <a:lnTo>
                  <a:pt x="470153" y="497586"/>
                </a:lnTo>
                <a:lnTo>
                  <a:pt x="470153" y="498348"/>
                </a:lnTo>
                <a:lnTo>
                  <a:pt x="470915" y="498348"/>
                </a:lnTo>
                <a:close/>
              </a:path>
              <a:path w="2426334" h="2571750">
                <a:moveTo>
                  <a:pt x="474725" y="502158"/>
                </a:moveTo>
                <a:lnTo>
                  <a:pt x="472439" y="499872"/>
                </a:lnTo>
                <a:lnTo>
                  <a:pt x="471677" y="500634"/>
                </a:lnTo>
                <a:lnTo>
                  <a:pt x="473963" y="502920"/>
                </a:lnTo>
                <a:lnTo>
                  <a:pt x="474725" y="502158"/>
                </a:lnTo>
                <a:close/>
              </a:path>
              <a:path w="2426334" h="2571750">
                <a:moveTo>
                  <a:pt x="477011" y="504444"/>
                </a:moveTo>
                <a:lnTo>
                  <a:pt x="476249" y="503681"/>
                </a:lnTo>
                <a:lnTo>
                  <a:pt x="475487" y="504444"/>
                </a:lnTo>
                <a:lnTo>
                  <a:pt x="477011" y="504444"/>
                </a:lnTo>
                <a:close/>
              </a:path>
              <a:path w="2426334" h="2571750">
                <a:moveTo>
                  <a:pt x="480059" y="509016"/>
                </a:moveTo>
                <a:lnTo>
                  <a:pt x="480059" y="508254"/>
                </a:lnTo>
                <a:lnTo>
                  <a:pt x="478535" y="505968"/>
                </a:lnTo>
                <a:lnTo>
                  <a:pt x="477773" y="506730"/>
                </a:lnTo>
                <a:lnTo>
                  <a:pt x="480059" y="509016"/>
                </a:lnTo>
                <a:close/>
              </a:path>
              <a:path w="2426334" h="2571750">
                <a:moveTo>
                  <a:pt x="482345" y="510540"/>
                </a:moveTo>
                <a:lnTo>
                  <a:pt x="481583" y="509778"/>
                </a:lnTo>
                <a:lnTo>
                  <a:pt x="481583" y="510540"/>
                </a:lnTo>
                <a:lnTo>
                  <a:pt x="482345" y="510540"/>
                </a:lnTo>
                <a:close/>
              </a:path>
              <a:path w="2426334" h="2571750">
                <a:moveTo>
                  <a:pt x="486155" y="514350"/>
                </a:moveTo>
                <a:lnTo>
                  <a:pt x="483869" y="512064"/>
                </a:lnTo>
                <a:lnTo>
                  <a:pt x="483107" y="512826"/>
                </a:lnTo>
                <a:lnTo>
                  <a:pt x="485393" y="515112"/>
                </a:lnTo>
                <a:lnTo>
                  <a:pt x="486155" y="514350"/>
                </a:lnTo>
                <a:close/>
              </a:path>
              <a:path w="2426334" h="2571750">
                <a:moveTo>
                  <a:pt x="488441" y="516636"/>
                </a:moveTo>
                <a:lnTo>
                  <a:pt x="487679" y="515873"/>
                </a:lnTo>
                <a:lnTo>
                  <a:pt x="486917" y="516636"/>
                </a:lnTo>
                <a:lnTo>
                  <a:pt x="488441" y="516636"/>
                </a:lnTo>
                <a:close/>
              </a:path>
              <a:path w="2426334" h="2571750">
                <a:moveTo>
                  <a:pt x="491489" y="521208"/>
                </a:moveTo>
                <a:lnTo>
                  <a:pt x="491489" y="520445"/>
                </a:lnTo>
                <a:lnTo>
                  <a:pt x="489965" y="518159"/>
                </a:lnTo>
                <a:lnTo>
                  <a:pt x="489203" y="518922"/>
                </a:lnTo>
                <a:lnTo>
                  <a:pt x="491489" y="521208"/>
                </a:lnTo>
                <a:close/>
              </a:path>
              <a:path w="2426334" h="2571750">
                <a:moveTo>
                  <a:pt x="493775" y="522731"/>
                </a:moveTo>
                <a:lnTo>
                  <a:pt x="493775" y="521970"/>
                </a:lnTo>
                <a:lnTo>
                  <a:pt x="493013" y="522731"/>
                </a:lnTo>
                <a:lnTo>
                  <a:pt x="493775" y="522731"/>
                </a:lnTo>
                <a:close/>
              </a:path>
              <a:path w="2426334" h="2571750">
                <a:moveTo>
                  <a:pt x="497585" y="526542"/>
                </a:moveTo>
                <a:lnTo>
                  <a:pt x="495299" y="524256"/>
                </a:lnTo>
                <a:lnTo>
                  <a:pt x="495299" y="525018"/>
                </a:lnTo>
                <a:lnTo>
                  <a:pt x="496823" y="527304"/>
                </a:lnTo>
                <a:lnTo>
                  <a:pt x="497585" y="526542"/>
                </a:lnTo>
                <a:close/>
              </a:path>
              <a:path w="2426334" h="2571750">
                <a:moveTo>
                  <a:pt x="499871" y="528828"/>
                </a:moveTo>
                <a:lnTo>
                  <a:pt x="499109" y="528066"/>
                </a:lnTo>
                <a:lnTo>
                  <a:pt x="498347" y="528828"/>
                </a:lnTo>
                <a:lnTo>
                  <a:pt x="499871" y="528828"/>
                </a:lnTo>
                <a:close/>
              </a:path>
              <a:path w="2426334" h="2571750">
                <a:moveTo>
                  <a:pt x="503681" y="532638"/>
                </a:moveTo>
                <a:lnTo>
                  <a:pt x="501395" y="530352"/>
                </a:lnTo>
                <a:lnTo>
                  <a:pt x="500633" y="531114"/>
                </a:lnTo>
                <a:lnTo>
                  <a:pt x="502919" y="533400"/>
                </a:lnTo>
                <a:lnTo>
                  <a:pt x="503681" y="532638"/>
                </a:lnTo>
                <a:close/>
              </a:path>
              <a:path w="2426334" h="2571750">
                <a:moveTo>
                  <a:pt x="505205" y="534924"/>
                </a:moveTo>
                <a:lnTo>
                  <a:pt x="505205" y="534162"/>
                </a:lnTo>
                <a:lnTo>
                  <a:pt x="504443" y="534924"/>
                </a:lnTo>
                <a:lnTo>
                  <a:pt x="505205" y="534924"/>
                </a:lnTo>
                <a:close/>
              </a:path>
              <a:path w="2426334" h="2571750">
                <a:moveTo>
                  <a:pt x="509015" y="538734"/>
                </a:moveTo>
                <a:lnTo>
                  <a:pt x="506729" y="536448"/>
                </a:lnTo>
                <a:lnTo>
                  <a:pt x="506729" y="537210"/>
                </a:lnTo>
                <a:lnTo>
                  <a:pt x="508253" y="539496"/>
                </a:lnTo>
                <a:lnTo>
                  <a:pt x="509015" y="538734"/>
                </a:lnTo>
                <a:close/>
              </a:path>
              <a:path w="2426334" h="2571750">
                <a:moveTo>
                  <a:pt x="511301" y="541020"/>
                </a:moveTo>
                <a:lnTo>
                  <a:pt x="510539" y="540258"/>
                </a:lnTo>
                <a:lnTo>
                  <a:pt x="509777" y="541020"/>
                </a:lnTo>
                <a:lnTo>
                  <a:pt x="511301" y="541020"/>
                </a:lnTo>
                <a:close/>
              </a:path>
              <a:path w="2426334" h="2571750">
                <a:moveTo>
                  <a:pt x="515111" y="544830"/>
                </a:moveTo>
                <a:lnTo>
                  <a:pt x="512825" y="542544"/>
                </a:lnTo>
                <a:lnTo>
                  <a:pt x="512063" y="543306"/>
                </a:lnTo>
                <a:lnTo>
                  <a:pt x="514349" y="545592"/>
                </a:lnTo>
                <a:lnTo>
                  <a:pt x="515111" y="544830"/>
                </a:lnTo>
                <a:close/>
              </a:path>
              <a:path w="2426334" h="2571750">
                <a:moveTo>
                  <a:pt x="516635" y="547116"/>
                </a:moveTo>
                <a:lnTo>
                  <a:pt x="516635" y="546354"/>
                </a:lnTo>
                <a:lnTo>
                  <a:pt x="515873" y="547116"/>
                </a:lnTo>
                <a:lnTo>
                  <a:pt x="516635" y="547116"/>
                </a:lnTo>
                <a:close/>
              </a:path>
              <a:path w="2426334" h="2571750">
                <a:moveTo>
                  <a:pt x="520445" y="550926"/>
                </a:moveTo>
                <a:lnTo>
                  <a:pt x="518159" y="548640"/>
                </a:lnTo>
                <a:lnTo>
                  <a:pt x="518159" y="549402"/>
                </a:lnTo>
                <a:lnTo>
                  <a:pt x="519683" y="551688"/>
                </a:lnTo>
                <a:lnTo>
                  <a:pt x="520445" y="550926"/>
                </a:lnTo>
                <a:close/>
              </a:path>
              <a:path w="2426334" h="2571750">
                <a:moveTo>
                  <a:pt x="522731" y="553212"/>
                </a:moveTo>
                <a:lnTo>
                  <a:pt x="521969" y="552450"/>
                </a:lnTo>
                <a:lnTo>
                  <a:pt x="521969" y="553212"/>
                </a:lnTo>
                <a:lnTo>
                  <a:pt x="522731" y="553212"/>
                </a:lnTo>
                <a:close/>
              </a:path>
              <a:path w="2426334" h="2571750">
                <a:moveTo>
                  <a:pt x="526541" y="557022"/>
                </a:moveTo>
                <a:lnTo>
                  <a:pt x="524255" y="554736"/>
                </a:lnTo>
                <a:lnTo>
                  <a:pt x="523493" y="555498"/>
                </a:lnTo>
                <a:lnTo>
                  <a:pt x="525779" y="557784"/>
                </a:lnTo>
                <a:lnTo>
                  <a:pt x="526541" y="557022"/>
                </a:lnTo>
                <a:close/>
              </a:path>
              <a:path w="2426334" h="2571750">
                <a:moveTo>
                  <a:pt x="528065" y="559308"/>
                </a:moveTo>
                <a:lnTo>
                  <a:pt x="528065" y="558546"/>
                </a:lnTo>
                <a:lnTo>
                  <a:pt x="527303" y="559308"/>
                </a:lnTo>
                <a:lnTo>
                  <a:pt x="528065" y="559308"/>
                </a:lnTo>
                <a:close/>
              </a:path>
              <a:path w="2426334" h="2571750">
                <a:moveTo>
                  <a:pt x="531875" y="563880"/>
                </a:moveTo>
                <a:lnTo>
                  <a:pt x="531875" y="563118"/>
                </a:lnTo>
                <a:lnTo>
                  <a:pt x="530351" y="560832"/>
                </a:lnTo>
                <a:lnTo>
                  <a:pt x="529589" y="561594"/>
                </a:lnTo>
                <a:lnTo>
                  <a:pt x="531875" y="563880"/>
                </a:lnTo>
                <a:close/>
              </a:path>
              <a:path w="2426334" h="2571750">
                <a:moveTo>
                  <a:pt x="534161" y="565404"/>
                </a:moveTo>
                <a:lnTo>
                  <a:pt x="533399" y="564642"/>
                </a:lnTo>
                <a:lnTo>
                  <a:pt x="533399" y="565404"/>
                </a:lnTo>
                <a:lnTo>
                  <a:pt x="534161" y="565404"/>
                </a:lnTo>
                <a:close/>
              </a:path>
              <a:path w="2426334" h="2571750">
                <a:moveTo>
                  <a:pt x="537971" y="569214"/>
                </a:moveTo>
                <a:lnTo>
                  <a:pt x="535685" y="566928"/>
                </a:lnTo>
                <a:lnTo>
                  <a:pt x="534923" y="567690"/>
                </a:lnTo>
                <a:lnTo>
                  <a:pt x="537209" y="569976"/>
                </a:lnTo>
                <a:lnTo>
                  <a:pt x="537971" y="569214"/>
                </a:lnTo>
                <a:close/>
              </a:path>
              <a:path w="2426334" h="2571750">
                <a:moveTo>
                  <a:pt x="540257" y="571500"/>
                </a:moveTo>
                <a:lnTo>
                  <a:pt x="539495" y="570738"/>
                </a:lnTo>
                <a:lnTo>
                  <a:pt x="538733" y="571500"/>
                </a:lnTo>
                <a:lnTo>
                  <a:pt x="540257" y="571500"/>
                </a:lnTo>
                <a:close/>
              </a:path>
              <a:path w="2426334" h="2571750">
                <a:moveTo>
                  <a:pt x="543305" y="576072"/>
                </a:moveTo>
                <a:lnTo>
                  <a:pt x="543305" y="575310"/>
                </a:lnTo>
                <a:lnTo>
                  <a:pt x="541781" y="573024"/>
                </a:lnTo>
                <a:lnTo>
                  <a:pt x="541019" y="573786"/>
                </a:lnTo>
                <a:lnTo>
                  <a:pt x="543305" y="576072"/>
                </a:lnTo>
                <a:close/>
              </a:path>
              <a:path w="2426334" h="2571750">
                <a:moveTo>
                  <a:pt x="545591" y="577596"/>
                </a:moveTo>
                <a:lnTo>
                  <a:pt x="544829" y="576834"/>
                </a:lnTo>
                <a:lnTo>
                  <a:pt x="544829" y="577596"/>
                </a:lnTo>
                <a:lnTo>
                  <a:pt x="545591" y="577596"/>
                </a:lnTo>
                <a:close/>
              </a:path>
              <a:path w="2426334" h="2571750">
                <a:moveTo>
                  <a:pt x="549401" y="581406"/>
                </a:moveTo>
                <a:lnTo>
                  <a:pt x="547115" y="579120"/>
                </a:lnTo>
                <a:lnTo>
                  <a:pt x="546353" y="579882"/>
                </a:lnTo>
                <a:lnTo>
                  <a:pt x="548639" y="582168"/>
                </a:lnTo>
                <a:lnTo>
                  <a:pt x="549401" y="581406"/>
                </a:lnTo>
                <a:close/>
              </a:path>
              <a:path w="2426334" h="2571750">
                <a:moveTo>
                  <a:pt x="551687" y="583692"/>
                </a:moveTo>
                <a:lnTo>
                  <a:pt x="550925" y="582930"/>
                </a:lnTo>
                <a:lnTo>
                  <a:pt x="550163" y="583692"/>
                </a:lnTo>
                <a:lnTo>
                  <a:pt x="551687" y="583692"/>
                </a:lnTo>
                <a:close/>
              </a:path>
              <a:path w="2426334" h="2571750">
                <a:moveTo>
                  <a:pt x="554735" y="588264"/>
                </a:moveTo>
                <a:lnTo>
                  <a:pt x="554735" y="587502"/>
                </a:lnTo>
                <a:lnTo>
                  <a:pt x="553211" y="585216"/>
                </a:lnTo>
                <a:lnTo>
                  <a:pt x="552449" y="585978"/>
                </a:lnTo>
                <a:lnTo>
                  <a:pt x="554735" y="588264"/>
                </a:lnTo>
                <a:close/>
              </a:path>
              <a:path w="2426334" h="2571750">
                <a:moveTo>
                  <a:pt x="557021" y="589788"/>
                </a:moveTo>
                <a:lnTo>
                  <a:pt x="557021" y="589026"/>
                </a:lnTo>
                <a:lnTo>
                  <a:pt x="556259" y="589788"/>
                </a:lnTo>
                <a:lnTo>
                  <a:pt x="557021" y="589788"/>
                </a:lnTo>
                <a:close/>
              </a:path>
              <a:path w="2426334" h="2571750">
                <a:moveTo>
                  <a:pt x="560831" y="593598"/>
                </a:moveTo>
                <a:lnTo>
                  <a:pt x="558545" y="591312"/>
                </a:lnTo>
                <a:lnTo>
                  <a:pt x="558545" y="592074"/>
                </a:lnTo>
                <a:lnTo>
                  <a:pt x="560069" y="594360"/>
                </a:lnTo>
                <a:lnTo>
                  <a:pt x="560831" y="593598"/>
                </a:lnTo>
                <a:close/>
              </a:path>
              <a:path w="2426334" h="2571750">
                <a:moveTo>
                  <a:pt x="563117" y="595884"/>
                </a:moveTo>
                <a:lnTo>
                  <a:pt x="562355" y="595122"/>
                </a:lnTo>
                <a:lnTo>
                  <a:pt x="561593" y="595884"/>
                </a:lnTo>
                <a:lnTo>
                  <a:pt x="563117" y="595884"/>
                </a:lnTo>
                <a:close/>
              </a:path>
              <a:path w="2426334" h="2571750">
                <a:moveTo>
                  <a:pt x="566927" y="599694"/>
                </a:moveTo>
                <a:lnTo>
                  <a:pt x="564641" y="597408"/>
                </a:lnTo>
                <a:lnTo>
                  <a:pt x="563879" y="598170"/>
                </a:lnTo>
                <a:lnTo>
                  <a:pt x="566165" y="600456"/>
                </a:lnTo>
                <a:lnTo>
                  <a:pt x="566927" y="599694"/>
                </a:lnTo>
                <a:close/>
              </a:path>
              <a:path w="2426334" h="2571750">
                <a:moveTo>
                  <a:pt x="568451" y="602742"/>
                </a:moveTo>
                <a:lnTo>
                  <a:pt x="568451" y="601218"/>
                </a:lnTo>
                <a:lnTo>
                  <a:pt x="567689" y="601980"/>
                </a:lnTo>
                <a:lnTo>
                  <a:pt x="568451" y="602742"/>
                </a:lnTo>
                <a:close/>
              </a:path>
              <a:path w="2426334" h="2571750">
                <a:moveTo>
                  <a:pt x="572261" y="605790"/>
                </a:moveTo>
                <a:lnTo>
                  <a:pt x="569975" y="603504"/>
                </a:lnTo>
                <a:lnTo>
                  <a:pt x="569975" y="604266"/>
                </a:lnTo>
                <a:lnTo>
                  <a:pt x="571499" y="606552"/>
                </a:lnTo>
                <a:lnTo>
                  <a:pt x="572261" y="605790"/>
                </a:lnTo>
                <a:close/>
              </a:path>
              <a:path w="2426334" h="2571750">
                <a:moveTo>
                  <a:pt x="574547" y="608076"/>
                </a:moveTo>
                <a:lnTo>
                  <a:pt x="573785" y="607314"/>
                </a:lnTo>
                <a:lnTo>
                  <a:pt x="573023" y="608076"/>
                </a:lnTo>
                <a:lnTo>
                  <a:pt x="573785" y="608838"/>
                </a:lnTo>
                <a:lnTo>
                  <a:pt x="574547" y="608076"/>
                </a:lnTo>
                <a:close/>
              </a:path>
              <a:path w="2426334" h="2571750">
                <a:moveTo>
                  <a:pt x="578357" y="611886"/>
                </a:moveTo>
                <a:lnTo>
                  <a:pt x="576071" y="609600"/>
                </a:lnTo>
                <a:lnTo>
                  <a:pt x="575309" y="610362"/>
                </a:lnTo>
                <a:lnTo>
                  <a:pt x="577595" y="612648"/>
                </a:lnTo>
                <a:lnTo>
                  <a:pt x="578357" y="611886"/>
                </a:lnTo>
                <a:close/>
              </a:path>
              <a:path w="2426334" h="2571750">
                <a:moveTo>
                  <a:pt x="579881" y="614934"/>
                </a:moveTo>
                <a:lnTo>
                  <a:pt x="579881" y="613410"/>
                </a:lnTo>
                <a:lnTo>
                  <a:pt x="579119" y="614172"/>
                </a:lnTo>
                <a:lnTo>
                  <a:pt x="579881" y="614934"/>
                </a:lnTo>
                <a:close/>
              </a:path>
              <a:path w="2426334" h="2571750">
                <a:moveTo>
                  <a:pt x="583691" y="617982"/>
                </a:moveTo>
                <a:lnTo>
                  <a:pt x="581405" y="615696"/>
                </a:lnTo>
                <a:lnTo>
                  <a:pt x="581405" y="616458"/>
                </a:lnTo>
                <a:lnTo>
                  <a:pt x="582929" y="618744"/>
                </a:lnTo>
                <a:lnTo>
                  <a:pt x="583691" y="617982"/>
                </a:lnTo>
                <a:close/>
              </a:path>
              <a:path w="2426334" h="2571750">
                <a:moveTo>
                  <a:pt x="585977" y="620268"/>
                </a:moveTo>
                <a:lnTo>
                  <a:pt x="585215" y="619506"/>
                </a:lnTo>
                <a:lnTo>
                  <a:pt x="585215" y="621030"/>
                </a:lnTo>
                <a:lnTo>
                  <a:pt x="585977" y="620268"/>
                </a:lnTo>
                <a:close/>
              </a:path>
              <a:path w="2426334" h="2571750">
                <a:moveTo>
                  <a:pt x="589787" y="624078"/>
                </a:moveTo>
                <a:lnTo>
                  <a:pt x="587501" y="621792"/>
                </a:lnTo>
                <a:lnTo>
                  <a:pt x="586739" y="622554"/>
                </a:lnTo>
                <a:lnTo>
                  <a:pt x="589025" y="624840"/>
                </a:lnTo>
                <a:lnTo>
                  <a:pt x="589787" y="624078"/>
                </a:lnTo>
                <a:close/>
              </a:path>
              <a:path w="2426334" h="2571750">
                <a:moveTo>
                  <a:pt x="592073" y="626364"/>
                </a:moveTo>
                <a:lnTo>
                  <a:pt x="591311" y="625602"/>
                </a:lnTo>
                <a:lnTo>
                  <a:pt x="590549" y="626364"/>
                </a:lnTo>
                <a:lnTo>
                  <a:pt x="591311" y="627126"/>
                </a:lnTo>
                <a:lnTo>
                  <a:pt x="592073" y="626364"/>
                </a:lnTo>
                <a:close/>
              </a:path>
              <a:path w="2426334" h="2571750">
                <a:moveTo>
                  <a:pt x="595121" y="630936"/>
                </a:moveTo>
                <a:lnTo>
                  <a:pt x="595121" y="630174"/>
                </a:lnTo>
                <a:lnTo>
                  <a:pt x="593597" y="627888"/>
                </a:lnTo>
                <a:lnTo>
                  <a:pt x="592835" y="628650"/>
                </a:lnTo>
                <a:lnTo>
                  <a:pt x="595121" y="630936"/>
                </a:lnTo>
                <a:close/>
              </a:path>
              <a:path w="2426334" h="2571750">
                <a:moveTo>
                  <a:pt x="597407" y="632460"/>
                </a:moveTo>
                <a:lnTo>
                  <a:pt x="596645" y="631698"/>
                </a:lnTo>
                <a:lnTo>
                  <a:pt x="596645" y="633222"/>
                </a:lnTo>
                <a:lnTo>
                  <a:pt x="597407" y="632460"/>
                </a:lnTo>
                <a:close/>
              </a:path>
              <a:path w="2426334" h="2571750">
                <a:moveTo>
                  <a:pt x="601217" y="636270"/>
                </a:moveTo>
                <a:lnTo>
                  <a:pt x="598931" y="633984"/>
                </a:lnTo>
                <a:lnTo>
                  <a:pt x="598169" y="634746"/>
                </a:lnTo>
                <a:lnTo>
                  <a:pt x="600455" y="637032"/>
                </a:lnTo>
                <a:lnTo>
                  <a:pt x="601217" y="636270"/>
                </a:lnTo>
                <a:close/>
              </a:path>
              <a:path w="2426334" h="2571750">
                <a:moveTo>
                  <a:pt x="603503" y="638556"/>
                </a:moveTo>
                <a:lnTo>
                  <a:pt x="602741" y="637794"/>
                </a:lnTo>
                <a:lnTo>
                  <a:pt x="601979" y="638556"/>
                </a:lnTo>
                <a:lnTo>
                  <a:pt x="602741" y="639318"/>
                </a:lnTo>
                <a:lnTo>
                  <a:pt x="603503" y="638556"/>
                </a:lnTo>
                <a:close/>
              </a:path>
              <a:path w="2426334" h="2571750">
                <a:moveTo>
                  <a:pt x="606551" y="643128"/>
                </a:moveTo>
                <a:lnTo>
                  <a:pt x="606551" y="642366"/>
                </a:lnTo>
                <a:lnTo>
                  <a:pt x="605027" y="640080"/>
                </a:lnTo>
                <a:lnTo>
                  <a:pt x="604265" y="640842"/>
                </a:lnTo>
                <a:lnTo>
                  <a:pt x="606551" y="643128"/>
                </a:lnTo>
                <a:close/>
              </a:path>
              <a:path w="2426334" h="2571750">
                <a:moveTo>
                  <a:pt x="608837" y="644652"/>
                </a:moveTo>
                <a:lnTo>
                  <a:pt x="608075" y="643890"/>
                </a:lnTo>
                <a:lnTo>
                  <a:pt x="608075" y="645414"/>
                </a:lnTo>
                <a:lnTo>
                  <a:pt x="608837" y="644652"/>
                </a:lnTo>
                <a:close/>
              </a:path>
              <a:path w="2426334" h="2571750">
                <a:moveTo>
                  <a:pt x="612647" y="648462"/>
                </a:moveTo>
                <a:lnTo>
                  <a:pt x="610361" y="646176"/>
                </a:lnTo>
                <a:lnTo>
                  <a:pt x="609599" y="646938"/>
                </a:lnTo>
                <a:lnTo>
                  <a:pt x="611885" y="649224"/>
                </a:lnTo>
                <a:lnTo>
                  <a:pt x="612647" y="648462"/>
                </a:lnTo>
                <a:close/>
              </a:path>
              <a:path w="2426334" h="2571750">
                <a:moveTo>
                  <a:pt x="614933" y="650748"/>
                </a:moveTo>
                <a:lnTo>
                  <a:pt x="614171" y="649986"/>
                </a:lnTo>
                <a:lnTo>
                  <a:pt x="613409" y="650748"/>
                </a:lnTo>
                <a:lnTo>
                  <a:pt x="614171" y="651510"/>
                </a:lnTo>
                <a:lnTo>
                  <a:pt x="614933" y="650748"/>
                </a:lnTo>
                <a:close/>
              </a:path>
              <a:path w="2426334" h="2571750">
                <a:moveTo>
                  <a:pt x="618743" y="654558"/>
                </a:moveTo>
                <a:lnTo>
                  <a:pt x="616457" y="652272"/>
                </a:lnTo>
                <a:lnTo>
                  <a:pt x="615695" y="653034"/>
                </a:lnTo>
                <a:lnTo>
                  <a:pt x="617981" y="655320"/>
                </a:lnTo>
                <a:lnTo>
                  <a:pt x="618743" y="654558"/>
                </a:lnTo>
                <a:close/>
              </a:path>
              <a:path w="2426334" h="2571750">
                <a:moveTo>
                  <a:pt x="620267" y="657606"/>
                </a:moveTo>
                <a:lnTo>
                  <a:pt x="620267" y="656082"/>
                </a:lnTo>
                <a:lnTo>
                  <a:pt x="619505" y="656844"/>
                </a:lnTo>
                <a:lnTo>
                  <a:pt x="620267" y="657606"/>
                </a:lnTo>
                <a:close/>
              </a:path>
              <a:path w="2426334" h="2571750">
                <a:moveTo>
                  <a:pt x="624077" y="660654"/>
                </a:moveTo>
                <a:lnTo>
                  <a:pt x="621791" y="658368"/>
                </a:lnTo>
                <a:lnTo>
                  <a:pt x="621791" y="659130"/>
                </a:lnTo>
                <a:lnTo>
                  <a:pt x="623315" y="661416"/>
                </a:lnTo>
                <a:lnTo>
                  <a:pt x="624077" y="660654"/>
                </a:lnTo>
                <a:close/>
              </a:path>
              <a:path w="2426334" h="2571750">
                <a:moveTo>
                  <a:pt x="626363" y="662940"/>
                </a:moveTo>
                <a:lnTo>
                  <a:pt x="625601" y="662178"/>
                </a:lnTo>
                <a:lnTo>
                  <a:pt x="624839" y="662940"/>
                </a:lnTo>
                <a:lnTo>
                  <a:pt x="625601" y="663702"/>
                </a:lnTo>
                <a:lnTo>
                  <a:pt x="626363" y="662940"/>
                </a:lnTo>
                <a:close/>
              </a:path>
              <a:path w="2426334" h="2571750">
                <a:moveTo>
                  <a:pt x="630173" y="666750"/>
                </a:moveTo>
                <a:lnTo>
                  <a:pt x="627887" y="664464"/>
                </a:lnTo>
                <a:lnTo>
                  <a:pt x="627125" y="665226"/>
                </a:lnTo>
                <a:lnTo>
                  <a:pt x="629411" y="667512"/>
                </a:lnTo>
                <a:lnTo>
                  <a:pt x="630173" y="666750"/>
                </a:lnTo>
                <a:close/>
              </a:path>
              <a:path w="2426334" h="2571750">
                <a:moveTo>
                  <a:pt x="631697" y="669798"/>
                </a:moveTo>
                <a:lnTo>
                  <a:pt x="631697" y="668274"/>
                </a:lnTo>
                <a:lnTo>
                  <a:pt x="630935" y="669036"/>
                </a:lnTo>
                <a:lnTo>
                  <a:pt x="631697" y="669798"/>
                </a:lnTo>
                <a:close/>
              </a:path>
              <a:path w="2426334" h="2571750">
                <a:moveTo>
                  <a:pt x="635507" y="672846"/>
                </a:moveTo>
                <a:lnTo>
                  <a:pt x="633221" y="670560"/>
                </a:lnTo>
                <a:lnTo>
                  <a:pt x="633221" y="671322"/>
                </a:lnTo>
                <a:lnTo>
                  <a:pt x="634745" y="673608"/>
                </a:lnTo>
                <a:lnTo>
                  <a:pt x="635507" y="672846"/>
                </a:lnTo>
                <a:close/>
              </a:path>
              <a:path w="2426334" h="2571750">
                <a:moveTo>
                  <a:pt x="637793" y="675132"/>
                </a:moveTo>
                <a:lnTo>
                  <a:pt x="637031" y="674370"/>
                </a:lnTo>
                <a:lnTo>
                  <a:pt x="636269" y="675132"/>
                </a:lnTo>
                <a:lnTo>
                  <a:pt x="637031" y="675894"/>
                </a:lnTo>
                <a:lnTo>
                  <a:pt x="637793" y="675132"/>
                </a:lnTo>
                <a:close/>
              </a:path>
              <a:path w="2426334" h="2571750">
                <a:moveTo>
                  <a:pt x="641603" y="678942"/>
                </a:moveTo>
                <a:lnTo>
                  <a:pt x="639317" y="676656"/>
                </a:lnTo>
                <a:lnTo>
                  <a:pt x="638555" y="677418"/>
                </a:lnTo>
                <a:lnTo>
                  <a:pt x="640841" y="679704"/>
                </a:lnTo>
                <a:lnTo>
                  <a:pt x="641603" y="678942"/>
                </a:lnTo>
                <a:close/>
              </a:path>
              <a:path w="2426334" h="2571750">
                <a:moveTo>
                  <a:pt x="643127" y="681990"/>
                </a:moveTo>
                <a:lnTo>
                  <a:pt x="643127" y="680466"/>
                </a:lnTo>
                <a:lnTo>
                  <a:pt x="642365" y="681228"/>
                </a:lnTo>
                <a:lnTo>
                  <a:pt x="643127" y="681990"/>
                </a:lnTo>
                <a:close/>
              </a:path>
              <a:path w="2426334" h="2571750">
                <a:moveTo>
                  <a:pt x="646937" y="685800"/>
                </a:moveTo>
                <a:lnTo>
                  <a:pt x="646937" y="685038"/>
                </a:lnTo>
                <a:lnTo>
                  <a:pt x="644651" y="682752"/>
                </a:lnTo>
                <a:lnTo>
                  <a:pt x="644651" y="683514"/>
                </a:lnTo>
                <a:lnTo>
                  <a:pt x="646937" y="685800"/>
                </a:lnTo>
                <a:close/>
              </a:path>
              <a:path w="2426334" h="2571750">
                <a:moveTo>
                  <a:pt x="649223" y="687324"/>
                </a:moveTo>
                <a:lnTo>
                  <a:pt x="648461" y="686562"/>
                </a:lnTo>
                <a:lnTo>
                  <a:pt x="648461" y="688086"/>
                </a:lnTo>
                <a:lnTo>
                  <a:pt x="649223" y="687324"/>
                </a:lnTo>
                <a:close/>
              </a:path>
              <a:path w="2426334" h="2571750">
                <a:moveTo>
                  <a:pt x="653033" y="691134"/>
                </a:moveTo>
                <a:lnTo>
                  <a:pt x="650747" y="688848"/>
                </a:lnTo>
                <a:lnTo>
                  <a:pt x="649985" y="689610"/>
                </a:lnTo>
                <a:lnTo>
                  <a:pt x="652271" y="691896"/>
                </a:lnTo>
                <a:lnTo>
                  <a:pt x="653033" y="691134"/>
                </a:lnTo>
                <a:close/>
              </a:path>
              <a:path w="2426334" h="2571750">
                <a:moveTo>
                  <a:pt x="655319" y="693420"/>
                </a:moveTo>
                <a:lnTo>
                  <a:pt x="654557" y="692658"/>
                </a:lnTo>
                <a:lnTo>
                  <a:pt x="653795" y="693420"/>
                </a:lnTo>
                <a:lnTo>
                  <a:pt x="654557" y="694182"/>
                </a:lnTo>
                <a:lnTo>
                  <a:pt x="655319" y="693420"/>
                </a:lnTo>
                <a:close/>
              </a:path>
              <a:path w="2426334" h="2571750">
                <a:moveTo>
                  <a:pt x="658367" y="697992"/>
                </a:moveTo>
                <a:lnTo>
                  <a:pt x="658367" y="697230"/>
                </a:lnTo>
                <a:lnTo>
                  <a:pt x="656843" y="694944"/>
                </a:lnTo>
                <a:lnTo>
                  <a:pt x="656081" y="695706"/>
                </a:lnTo>
                <a:lnTo>
                  <a:pt x="658367" y="697992"/>
                </a:lnTo>
                <a:close/>
              </a:path>
              <a:path w="2426334" h="2571750">
                <a:moveTo>
                  <a:pt x="660653" y="699516"/>
                </a:moveTo>
                <a:lnTo>
                  <a:pt x="659891" y="698754"/>
                </a:lnTo>
                <a:lnTo>
                  <a:pt x="659891" y="700278"/>
                </a:lnTo>
                <a:lnTo>
                  <a:pt x="660653" y="699516"/>
                </a:lnTo>
                <a:close/>
              </a:path>
              <a:path w="2426334" h="2571750">
                <a:moveTo>
                  <a:pt x="664463" y="703326"/>
                </a:moveTo>
                <a:lnTo>
                  <a:pt x="662177" y="701040"/>
                </a:lnTo>
                <a:lnTo>
                  <a:pt x="661415" y="701802"/>
                </a:lnTo>
                <a:lnTo>
                  <a:pt x="663701" y="704088"/>
                </a:lnTo>
                <a:lnTo>
                  <a:pt x="664463" y="703326"/>
                </a:lnTo>
                <a:close/>
              </a:path>
              <a:path w="2426334" h="2571750">
                <a:moveTo>
                  <a:pt x="666749" y="705612"/>
                </a:moveTo>
                <a:lnTo>
                  <a:pt x="665987" y="704850"/>
                </a:lnTo>
                <a:lnTo>
                  <a:pt x="665225" y="705612"/>
                </a:lnTo>
                <a:lnTo>
                  <a:pt x="665987" y="706374"/>
                </a:lnTo>
                <a:lnTo>
                  <a:pt x="666749" y="705612"/>
                </a:lnTo>
                <a:close/>
              </a:path>
              <a:path w="2426334" h="2571750">
                <a:moveTo>
                  <a:pt x="669797" y="710184"/>
                </a:moveTo>
                <a:lnTo>
                  <a:pt x="669797" y="709422"/>
                </a:lnTo>
                <a:lnTo>
                  <a:pt x="668273" y="707136"/>
                </a:lnTo>
                <a:lnTo>
                  <a:pt x="667511" y="707898"/>
                </a:lnTo>
                <a:lnTo>
                  <a:pt x="669797" y="710184"/>
                </a:lnTo>
                <a:close/>
              </a:path>
              <a:path w="2426334" h="2571750">
                <a:moveTo>
                  <a:pt x="672083" y="711708"/>
                </a:moveTo>
                <a:lnTo>
                  <a:pt x="671321" y="710946"/>
                </a:lnTo>
                <a:lnTo>
                  <a:pt x="671321" y="712470"/>
                </a:lnTo>
                <a:lnTo>
                  <a:pt x="672083" y="711708"/>
                </a:lnTo>
                <a:close/>
              </a:path>
              <a:path w="2426334" h="2571750">
                <a:moveTo>
                  <a:pt x="675893" y="715518"/>
                </a:moveTo>
                <a:lnTo>
                  <a:pt x="673607" y="713232"/>
                </a:lnTo>
                <a:lnTo>
                  <a:pt x="673607" y="713994"/>
                </a:lnTo>
                <a:lnTo>
                  <a:pt x="675131" y="716280"/>
                </a:lnTo>
                <a:lnTo>
                  <a:pt x="675893" y="715518"/>
                </a:lnTo>
                <a:close/>
              </a:path>
              <a:path w="2426334" h="2571750">
                <a:moveTo>
                  <a:pt x="678179" y="717804"/>
                </a:moveTo>
                <a:lnTo>
                  <a:pt x="677417" y="717042"/>
                </a:lnTo>
                <a:lnTo>
                  <a:pt x="676655" y="717804"/>
                </a:lnTo>
                <a:lnTo>
                  <a:pt x="677417" y="718566"/>
                </a:lnTo>
                <a:lnTo>
                  <a:pt x="678179" y="717804"/>
                </a:lnTo>
                <a:close/>
              </a:path>
              <a:path w="2426334" h="2571750">
                <a:moveTo>
                  <a:pt x="681989" y="721614"/>
                </a:moveTo>
                <a:lnTo>
                  <a:pt x="679703" y="719328"/>
                </a:lnTo>
                <a:lnTo>
                  <a:pt x="678941" y="720090"/>
                </a:lnTo>
                <a:lnTo>
                  <a:pt x="681227" y="722376"/>
                </a:lnTo>
                <a:lnTo>
                  <a:pt x="681989" y="721614"/>
                </a:lnTo>
                <a:close/>
              </a:path>
              <a:path w="2426334" h="2571750">
                <a:moveTo>
                  <a:pt x="683513" y="724662"/>
                </a:moveTo>
                <a:lnTo>
                  <a:pt x="683513" y="723138"/>
                </a:lnTo>
                <a:lnTo>
                  <a:pt x="682751" y="723900"/>
                </a:lnTo>
                <a:lnTo>
                  <a:pt x="683513" y="724662"/>
                </a:lnTo>
                <a:close/>
              </a:path>
              <a:path w="2426334" h="2571750">
                <a:moveTo>
                  <a:pt x="687323" y="727710"/>
                </a:moveTo>
                <a:lnTo>
                  <a:pt x="685037" y="725424"/>
                </a:lnTo>
                <a:lnTo>
                  <a:pt x="685037" y="726186"/>
                </a:lnTo>
                <a:lnTo>
                  <a:pt x="686561" y="728472"/>
                </a:lnTo>
                <a:lnTo>
                  <a:pt x="687323" y="727710"/>
                </a:lnTo>
                <a:close/>
              </a:path>
              <a:path w="2426334" h="2571750">
                <a:moveTo>
                  <a:pt x="689609" y="729996"/>
                </a:moveTo>
                <a:lnTo>
                  <a:pt x="688847" y="729234"/>
                </a:lnTo>
                <a:lnTo>
                  <a:pt x="688085" y="729996"/>
                </a:lnTo>
                <a:lnTo>
                  <a:pt x="688847" y="730758"/>
                </a:lnTo>
                <a:lnTo>
                  <a:pt x="689609" y="729996"/>
                </a:lnTo>
                <a:close/>
              </a:path>
              <a:path w="2426334" h="2571750">
                <a:moveTo>
                  <a:pt x="693419" y="733806"/>
                </a:moveTo>
                <a:lnTo>
                  <a:pt x="691133" y="731520"/>
                </a:lnTo>
                <a:lnTo>
                  <a:pt x="690371" y="732282"/>
                </a:lnTo>
                <a:lnTo>
                  <a:pt x="692657" y="734568"/>
                </a:lnTo>
                <a:lnTo>
                  <a:pt x="693419" y="733806"/>
                </a:lnTo>
                <a:close/>
              </a:path>
              <a:path w="2426334" h="2571750">
                <a:moveTo>
                  <a:pt x="694943" y="736854"/>
                </a:moveTo>
                <a:lnTo>
                  <a:pt x="694943" y="735330"/>
                </a:lnTo>
                <a:lnTo>
                  <a:pt x="694181" y="736092"/>
                </a:lnTo>
                <a:lnTo>
                  <a:pt x="694943" y="736854"/>
                </a:lnTo>
                <a:close/>
              </a:path>
              <a:path w="2426334" h="2571750">
                <a:moveTo>
                  <a:pt x="698753" y="739902"/>
                </a:moveTo>
                <a:lnTo>
                  <a:pt x="696467" y="737616"/>
                </a:lnTo>
                <a:lnTo>
                  <a:pt x="696467" y="738378"/>
                </a:lnTo>
                <a:lnTo>
                  <a:pt x="697991" y="740664"/>
                </a:lnTo>
                <a:lnTo>
                  <a:pt x="698753" y="739902"/>
                </a:lnTo>
                <a:close/>
              </a:path>
              <a:path w="2426334" h="2571750">
                <a:moveTo>
                  <a:pt x="701039" y="742188"/>
                </a:moveTo>
                <a:lnTo>
                  <a:pt x="700277" y="741426"/>
                </a:lnTo>
                <a:lnTo>
                  <a:pt x="700277" y="742950"/>
                </a:lnTo>
                <a:lnTo>
                  <a:pt x="701039" y="742188"/>
                </a:lnTo>
                <a:close/>
              </a:path>
              <a:path w="2426334" h="2571750">
                <a:moveTo>
                  <a:pt x="704849" y="745998"/>
                </a:moveTo>
                <a:lnTo>
                  <a:pt x="702563" y="743712"/>
                </a:lnTo>
                <a:lnTo>
                  <a:pt x="701801" y="744474"/>
                </a:lnTo>
                <a:lnTo>
                  <a:pt x="704087" y="746760"/>
                </a:lnTo>
                <a:lnTo>
                  <a:pt x="704849" y="745998"/>
                </a:lnTo>
                <a:close/>
              </a:path>
              <a:path w="2426334" h="2571750">
                <a:moveTo>
                  <a:pt x="706373" y="749046"/>
                </a:moveTo>
                <a:lnTo>
                  <a:pt x="706373" y="747522"/>
                </a:lnTo>
                <a:lnTo>
                  <a:pt x="705611" y="748284"/>
                </a:lnTo>
                <a:lnTo>
                  <a:pt x="706373" y="749046"/>
                </a:lnTo>
                <a:close/>
              </a:path>
              <a:path w="2426334" h="2571750">
                <a:moveTo>
                  <a:pt x="710183" y="752856"/>
                </a:moveTo>
                <a:lnTo>
                  <a:pt x="710183" y="752094"/>
                </a:lnTo>
                <a:lnTo>
                  <a:pt x="708659" y="749808"/>
                </a:lnTo>
                <a:lnTo>
                  <a:pt x="707897" y="750570"/>
                </a:lnTo>
                <a:lnTo>
                  <a:pt x="710183" y="752856"/>
                </a:lnTo>
                <a:close/>
              </a:path>
              <a:path w="2426334" h="2571750">
                <a:moveTo>
                  <a:pt x="712469" y="754380"/>
                </a:moveTo>
                <a:lnTo>
                  <a:pt x="711707" y="753618"/>
                </a:lnTo>
                <a:lnTo>
                  <a:pt x="711707" y="755142"/>
                </a:lnTo>
                <a:lnTo>
                  <a:pt x="712469" y="754380"/>
                </a:lnTo>
                <a:close/>
              </a:path>
              <a:path w="2426334" h="2571750">
                <a:moveTo>
                  <a:pt x="716279" y="758190"/>
                </a:moveTo>
                <a:lnTo>
                  <a:pt x="713993" y="755904"/>
                </a:lnTo>
                <a:lnTo>
                  <a:pt x="713231" y="756666"/>
                </a:lnTo>
                <a:lnTo>
                  <a:pt x="715517" y="758952"/>
                </a:lnTo>
                <a:lnTo>
                  <a:pt x="716279" y="758190"/>
                </a:lnTo>
                <a:close/>
              </a:path>
              <a:path w="2426334" h="2571750">
                <a:moveTo>
                  <a:pt x="718565" y="760476"/>
                </a:moveTo>
                <a:lnTo>
                  <a:pt x="717803" y="759714"/>
                </a:lnTo>
                <a:lnTo>
                  <a:pt x="717041" y="760476"/>
                </a:lnTo>
                <a:lnTo>
                  <a:pt x="717803" y="761238"/>
                </a:lnTo>
                <a:lnTo>
                  <a:pt x="718565" y="760476"/>
                </a:lnTo>
                <a:close/>
              </a:path>
              <a:path w="2426334" h="2571750">
                <a:moveTo>
                  <a:pt x="721613" y="765048"/>
                </a:moveTo>
                <a:lnTo>
                  <a:pt x="721613" y="764286"/>
                </a:lnTo>
                <a:lnTo>
                  <a:pt x="720089" y="762000"/>
                </a:lnTo>
                <a:lnTo>
                  <a:pt x="719327" y="762762"/>
                </a:lnTo>
                <a:lnTo>
                  <a:pt x="721613" y="765048"/>
                </a:lnTo>
                <a:close/>
              </a:path>
              <a:path w="2426334" h="2571750">
                <a:moveTo>
                  <a:pt x="723899" y="766572"/>
                </a:moveTo>
                <a:lnTo>
                  <a:pt x="723137" y="765810"/>
                </a:lnTo>
                <a:lnTo>
                  <a:pt x="723137" y="767334"/>
                </a:lnTo>
                <a:lnTo>
                  <a:pt x="723899" y="766572"/>
                </a:lnTo>
                <a:close/>
              </a:path>
              <a:path w="2426334" h="2571750">
                <a:moveTo>
                  <a:pt x="727709" y="770382"/>
                </a:moveTo>
                <a:lnTo>
                  <a:pt x="725423" y="768096"/>
                </a:lnTo>
                <a:lnTo>
                  <a:pt x="724661" y="768858"/>
                </a:lnTo>
                <a:lnTo>
                  <a:pt x="726947" y="771144"/>
                </a:lnTo>
                <a:lnTo>
                  <a:pt x="727709" y="770382"/>
                </a:lnTo>
                <a:close/>
              </a:path>
              <a:path w="2426334" h="2571750">
                <a:moveTo>
                  <a:pt x="729995" y="772668"/>
                </a:moveTo>
                <a:lnTo>
                  <a:pt x="729233" y="771906"/>
                </a:lnTo>
                <a:lnTo>
                  <a:pt x="728471" y="772668"/>
                </a:lnTo>
                <a:lnTo>
                  <a:pt x="729233" y="773430"/>
                </a:lnTo>
                <a:lnTo>
                  <a:pt x="729995" y="772668"/>
                </a:lnTo>
                <a:close/>
              </a:path>
              <a:path w="2426334" h="2571750">
                <a:moveTo>
                  <a:pt x="733043" y="777240"/>
                </a:moveTo>
                <a:lnTo>
                  <a:pt x="733043" y="776478"/>
                </a:lnTo>
                <a:lnTo>
                  <a:pt x="731519" y="774192"/>
                </a:lnTo>
                <a:lnTo>
                  <a:pt x="730757" y="774954"/>
                </a:lnTo>
                <a:lnTo>
                  <a:pt x="733043" y="777240"/>
                </a:lnTo>
                <a:close/>
              </a:path>
              <a:path w="2426334" h="2571750">
                <a:moveTo>
                  <a:pt x="735329" y="778764"/>
                </a:moveTo>
                <a:lnTo>
                  <a:pt x="735329" y="778002"/>
                </a:lnTo>
                <a:lnTo>
                  <a:pt x="734567" y="778764"/>
                </a:lnTo>
                <a:lnTo>
                  <a:pt x="734567" y="779526"/>
                </a:lnTo>
                <a:lnTo>
                  <a:pt x="735329" y="778764"/>
                </a:lnTo>
                <a:close/>
              </a:path>
              <a:path w="2426334" h="2571750">
                <a:moveTo>
                  <a:pt x="739139" y="782573"/>
                </a:moveTo>
                <a:lnTo>
                  <a:pt x="736853" y="780288"/>
                </a:lnTo>
                <a:lnTo>
                  <a:pt x="736853" y="781050"/>
                </a:lnTo>
                <a:lnTo>
                  <a:pt x="738377" y="783335"/>
                </a:lnTo>
                <a:lnTo>
                  <a:pt x="739139" y="782573"/>
                </a:lnTo>
                <a:close/>
              </a:path>
              <a:path w="2426334" h="2571750">
                <a:moveTo>
                  <a:pt x="741425" y="784859"/>
                </a:moveTo>
                <a:lnTo>
                  <a:pt x="740663" y="784097"/>
                </a:lnTo>
                <a:lnTo>
                  <a:pt x="739901" y="784859"/>
                </a:lnTo>
                <a:lnTo>
                  <a:pt x="740663" y="785621"/>
                </a:lnTo>
                <a:lnTo>
                  <a:pt x="741425" y="784859"/>
                </a:lnTo>
                <a:close/>
              </a:path>
              <a:path w="2426334" h="2571750">
                <a:moveTo>
                  <a:pt x="745235" y="788669"/>
                </a:moveTo>
                <a:lnTo>
                  <a:pt x="742949" y="786383"/>
                </a:lnTo>
                <a:lnTo>
                  <a:pt x="742187" y="787145"/>
                </a:lnTo>
                <a:lnTo>
                  <a:pt x="744473" y="789431"/>
                </a:lnTo>
                <a:lnTo>
                  <a:pt x="745235" y="788669"/>
                </a:lnTo>
                <a:close/>
              </a:path>
              <a:path w="2426334" h="2571750">
                <a:moveTo>
                  <a:pt x="746759" y="791718"/>
                </a:moveTo>
                <a:lnTo>
                  <a:pt x="746759" y="790193"/>
                </a:lnTo>
                <a:lnTo>
                  <a:pt x="745997" y="790955"/>
                </a:lnTo>
                <a:lnTo>
                  <a:pt x="746759" y="791718"/>
                </a:lnTo>
                <a:close/>
              </a:path>
              <a:path w="2426334" h="2571750">
                <a:moveTo>
                  <a:pt x="750569" y="794765"/>
                </a:moveTo>
                <a:lnTo>
                  <a:pt x="748283" y="792479"/>
                </a:lnTo>
                <a:lnTo>
                  <a:pt x="748283" y="793241"/>
                </a:lnTo>
                <a:lnTo>
                  <a:pt x="749807" y="795527"/>
                </a:lnTo>
                <a:lnTo>
                  <a:pt x="750569" y="794765"/>
                </a:lnTo>
                <a:close/>
              </a:path>
              <a:path w="2426334" h="2571750">
                <a:moveTo>
                  <a:pt x="752855" y="797051"/>
                </a:moveTo>
                <a:lnTo>
                  <a:pt x="752093" y="796290"/>
                </a:lnTo>
                <a:lnTo>
                  <a:pt x="751331" y="797051"/>
                </a:lnTo>
                <a:lnTo>
                  <a:pt x="752093" y="797813"/>
                </a:lnTo>
                <a:lnTo>
                  <a:pt x="752855" y="797051"/>
                </a:lnTo>
                <a:close/>
              </a:path>
              <a:path w="2426334" h="2571750">
                <a:moveTo>
                  <a:pt x="756665" y="800861"/>
                </a:moveTo>
                <a:lnTo>
                  <a:pt x="754379" y="798576"/>
                </a:lnTo>
                <a:lnTo>
                  <a:pt x="753617" y="799337"/>
                </a:lnTo>
                <a:lnTo>
                  <a:pt x="755903" y="801623"/>
                </a:lnTo>
                <a:lnTo>
                  <a:pt x="756665" y="800861"/>
                </a:lnTo>
                <a:close/>
              </a:path>
              <a:path w="2426334" h="2571750">
                <a:moveTo>
                  <a:pt x="758189" y="803909"/>
                </a:moveTo>
                <a:lnTo>
                  <a:pt x="758189" y="802385"/>
                </a:lnTo>
                <a:lnTo>
                  <a:pt x="757427" y="803147"/>
                </a:lnTo>
                <a:lnTo>
                  <a:pt x="758189" y="803909"/>
                </a:lnTo>
                <a:close/>
              </a:path>
              <a:path w="2426334" h="2571750">
                <a:moveTo>
                  <a:pt x="761999" y="806957"/>
                </a:moveTo>
                <a:lnTo>
                  <a:pt x="759713" y="804671"/>
                </a:lnTo>
                <a:lnTo>
                  <a:pt x="759713" y="805433"/>
                </a:lnTo>
                <a:lnTo>
                  <a:pt x="761237" y="807719"/>
                </a:lnTo>
                <a:lnTo>
                  <a:pt x="761999" y="806957"/>
                </a:lnTo>
                <a:close/>
              </a:path>
              <a:path w="2426334" h="2571750">
                <a:moveTo>
                  <a:pt x="764285" y="809243"/>
                </a:moveTo>
                <a:lnTo>
                  <a:pt x="763523" y="808481"/>
                </a:lnTo>
                <a:lnTo>
                  <a:pt x="763523" y="810005"/>
                </a:lnTo>
                <a:lnTo>
                  <a:pt x="764285" y="809243"/>
                </a:lnTo>
                <a:close/>
              </a:path>
              <a:path w="2426334" h="2571750">
                <a:moveTo>
                  <a:pt x="768095" y="813054"/>
                </a:moveTo>
                <a:lnTo>
                  <a:pt x="765809" y="810768"/>
                </a:lnTo>
                <a:lnTo>
                  <a:pt x="765047" y="811529"/>
                </a:lnTo>
                <a:lnTo>
                  <a:pt x="767333" y="813816"/>
                </a:lnTo>
                <a:lnTo>
                  <a:pt x="768095" y="813054"/>
                </a:lnTo>
                <a:close/>
              </a:path>
              <a:path w="2426334" h="2571750">
                <a:moveTo>
                  <a:pt x="769619" y="816102"/>
                </a:moveTo>
                <a:lnTo>
                  <a:pt x="769619" y="814578"/>
                </a:lnTo>
                <a:lnTo>
                  <a:pt x="768857" y="815340"/>
                </a:lnTo>
                <a:lnTo>
                  <a:pt x="769619" y="816102"/>
                </a:lnTo>
                <a:close/>
              </a:path>
              <a:path w="2426334" h="2571750">
                <a:moveTo>
                  <a:pt x="773429" y="819912"/>
                </a:moveTo>
                <a:lnTo>
                  <a:pt x="773429" y="819150"/>
                </a:lnTo>
                <a:lnTo>
                  <a:pt x="771905" y="816863"/>
                </a:lnTo>
                <a:lnTo>
                  <a:pt x="771143" y="817626"/>
                </a:lnTo>
                <a:lnTo>
                  <a:pt x="773429" y="819912"/>
                </a:lnTo>
                <a:close/>
              </a:path>
              <a:path w="2426334" h="2571750">
                <a:moveTo>
                  <a:pt x="775715" y="821436"/>
                </a:moveTo>
                <a:lnTo>
                  <a:pt x="774953" y="820674"/>
                </a:lnTo>
                <a:lnTo>
                  <a:pt x="774953" y="822197"/>
                </a:lnTo>
                <a:lnTo>
                  <a:pt x="775715" y="821436"/>
                </a:lnTo>
                <a:close/>
              </a:path>
              <a:path w="2426334" h="2571750">
                <a:moveTo>
                  <a:pt x="779525" y="825246"/>
                </a:moveTo>
                <a:lnTo>
                  <a:pt x="777239" y="822960"/>
                </a:lnTo>
                <a:lnTo>
                  <a:pt x="776477" y="823722"/>
                </a:lnTo>
                <a:lnTo>
                  <a:pt x="778763" y="826008"/>
                </a:lnTo>
                <a:lnTo>
                  <a:pt x="779525" y="825246"/>
                </a:lnTo>
                <a:close/>
              </a:path>
              <a:path w="2426334" h="2571750">
                <a:moveTo>
                  <a:pt x="781811" y="827532"/>
                </a:moveTo>
                <a:lnTo>
                  <a:pt x="781049" y="826769"/>
                </a:lnTo>
                <a:lnTo>
                  <a:pt x="780287" y="827532"/>
                </a:lnTo>
                <a:lnTo>
                  <a:pt x="781049" y="828294"/>
                </a:lnTo>
                <a:lnTo>
                  <a:pt x="781811" y="827532"/>
                </a:lnTo>
                <a:close/>
              </a:path>
              <a:path w="2426334" h="2571750">
                <a:moveTo>
                  <a:pt x="784859" y="832104"/>
                </a:moveTo>
                <a:lnTo>
                  <a:pt x="784859" y="831341"/>
                </a:lnTo>
                <a:lnTo>
                  <a:pt x="783335" y="829056"/>
                </a:lnTo>
                <a:lnTo>
                  <a:pt x="782573" y="829818"/>
                </a:lnTo>
                <a:lnTo>
                  <a:pt x="784859" y="832104"/>
                </a:lnTo>
                <a:close/>
              </a:path>
              <a:path w="2426334" h="2571750">
                <a:moveTo>
                  <a:pt x="787145" y="833628"/>
                </a:moveTo>
                <a:lnTo>
                  <a:pt x="786383" y="832866"/>
                </a:lnTo>
                <a:lnTo>
                  <a:pt x="786383" y="834390"/>
                </a:lnTo>
                <a:lnTo>
                  <a:pt x="787145" y="833628"/>
                </a:lnTo>
                <a:close/>
              </a:path>
              <a:path w="2426334" h="2571750">
                <a:moveTo>
                  <a:pt x="790955" y="837438"/>
                </a:moveTo>
                <a:lnTo>
                  <a:pt x="788669" y="835152"/>
                </a:lnTo>
                <a:lnTo>
                  <a:pt x="787907" y="835913"/>
                </a:lnTo>
                <a:lnTo>
                  <a:pt x="790193" y="838200"/>
                </a:lnTo>
                <a:lnTo>
                  <a:pt x="790955" y="837438"/>
                </a:lnTo>
                <a:close/>
              </a:path>
              <a:path w="2426334" h="2571750">
                <a:moveTo>
                  <a:pt x="793241" y="839724"/>
                </a:moveTo>
                <a:lnTo>
                  <a:pt x="792479" y="838962"/>
                </a:lnTo>
                <a:lnTo>
                  <a:pt x="791717" y="839724"/>
                </a:lnTo>
                <a:lnTo>
                  <a:pt x="792479" y="840486"/>
                </a:lnTo>
                <a:lnTo>
                  <a:pt x="793241" y="839724"/>
                </a:lnTo>
                <a:close/>
              </a:path>
              <a:path w="2426334" h="2571750">
                <a:moveTo>
                  <a:pt x="796289" y="844296"/>
                </a:moveTo>
                <a:lnTo>
                  <a:pt x="796289" y="843534"/>
                </a:lnTo>
                <a:lnTo>
                  <a:pt x="794765" y="841247"/>
                </a:lnTo>
                <a:lnTo>
                  <a:pt x="794003" y="842010"/>
                </a:lnTo>
                <a:lnTo>
                  <a:pt x="796289" y="844296"/>
                </a:lnTo>
                <a:close/>
              </a:path>
              <a:path w="2426334" h="2571750">
                <a:moveTo>
                  <a:pt x="798575" y="846582"/>
                </a:moveTo>
                <a:lnTo>
                  <a:pt x="798575" y="845058"/>
                </a:lnTo>
                <a:lnTo>
                  <a:pt x="797813" y="845819"/>
                </a:lnTo>
                <a:lnTo>
                  <a:pt x="798575" y="846582"/>
                </a:lnTo>
                <a:close/>
              </a:path>
              <a:path w="2426334" h="2571750">
                <a:moveTo>
                  <a:pt x="802385" y="849630"/>
                </a:moveTo>
                <a:lnTo>
                  <a:pt x="800099" y="847344"/>
                </a:lnTo>
                <a:lnTo>
                  <a:pt x="800099" y="848106"/>
                </a:lnTo>
                <a:lnTo>
                  <a:pt x="801623" y="850391"/>
                </a:lnTo>
                <a:lnTo>
                  <a:pt x="802385" y="849630"/>
                </a:lnTo>
                <a:close/>
              </a:path>
              <a:path w="2426334" h="2571750">
                <a:moveTo>
                  <a:pt x="804671" y="851916"/>
                </a:moveTo>
                <a:lnTo>
                  <a:pt x="803909" y="851154"/>
                </a:lnTo>
                <a:lnTo>
                  <a:pt x="803147" y="851916"/>
                </a:lnTo>
                <a:lnTo>
                  <a:pt x="803909" y="852678"/>
                </a:lnTo>
                <a:lnTo>
                  <a:pt x="804671" y="851916"/>
                </a:lnTo>
                <a:close/>
              </a:path>
              <a:path w="2426334" h="2571750">
                <a:moveTo>
                  <a:pt x="808481" y="855726"/>
                </a:moveTo>
                <a:lnTo>
                  <a:pt x="806195" y="853440"/>
                </a:lnTo>
                <a:lnTo>
                  <a:pt x="805433" y="854202"/>
                </a:lnTo>
                <a:lnTo>
                  <a:pt x="807719" y="856488"/>
                </a:lnTo>
                <a:lnTo>
                  <a:pt x="808481" y="855726"/>
                </a:lnTo>
                <a:close/>
              </a:path>
              <a:path w="2426334" h="2571750">
                <a:moveTo>
                  <a:pt x="810005" y="858774"/>
                </a:moveTo>
                <a:lnTo>
                  <a:pt x="810005" y="857250"/>
                </a:lnTo>
                <a:lnTo>
                  <a:pt x="809243" y="858012"/>
                </a:lnTo>
                <a:lnTo>
                  <a:pt x="810005" y="858774"/>
                </a:lnTo>
                <a:close/>
              </a:path>
              <a:path w="2426334" h="2571750">
                <a:moveTo>
                  <a:pt x="813815" y="861822"/>
                </a:moveTo>
                <a:lnTo>
                  <a:pt x="811529" y="859536"/>
                </a:lnTo>
                <a:lnTo>
                  <a:pt x="811529" y="860297"/>
                </a:lnTo>
                <a:lnTo>
                  <a:pt x="813053" y="862584"/>
                </a:lnTo>
                <a:lnTo>
                  <a:pt x="813815" y="861822"/>
                </a:lnTo>
                <a:close/>
              </a:path>
              <a:path w="2426334" h="2571750">
                <a:moveTo>
                  <a:pt x="816101" y="864108"/>
                </a:moveTo>
                <a:lnTo>
                  <a:pt x="815339" y="863346"/>
                </a:lnTo>
                <a:lnTo>
                  <a:pt x="814577" y="864108"/>
                </a:lnTo>
                <a:lnTo>
                  <a:pt x="815339" y="864869"/>
                </a:lnTo>
                <a:lnTo>
                  <a:pt x="816101" y="864108"/>
                </a:lnTo>
                <a:close/>
              </a:path>
              <a:path w="2426334" h="2571750">
                <a:moveTo>
                  <a:pt x="819911" y="867918"/>
                </a:moveTo>
                <a:lnTo>
                  <a:pt x="817625" y="865632"/>
                </a:lnTo>
                <a:lnTo>
                  <a:pt x="816863" y="866394"/>
                </a:lnTo>
                <a:lnTo>
                  <a:pt x="819149" y="868680"/>
                </a:lnTo>
                <a:lnTo>
                  <a:pt x="819911" y="867918"/>
                </a:lnTo>
                <a:close/>
              </a:path>
              <a:path w="2426334" h="2571750">
                <a:moveTo>
                  <a:pt x="821435" y="870966"/>
                </a:moveTo>
                <a:lnTo>
                  <a:pt x="821435" y="869441"/>
                </a:lnTo>
                <a:lnTo>
                  <a:pt x="820673" y="870204"/>
                </a:lnTo>
                <a:lnTo>
                  <a:pt x="821435" y="870966"/>
                </a:lnTo>
                <a:close/>
              </a:path>
              <a:path w="2426334" h="2571750">
                <a:moveTo>
                  <a:pt x="825245" y="874013"/>
                </a:moveTo>
                <a:lnTo>
                  <a:pt x="822959" y="871728"/>
                </a:lnTo>
                <a:lnTo>
                  <a:pt x="822959" y="872490"/>
                </a:lnTo>
                <a:lnTo>
                  <a:pt x="824483" y="874776"/>
                </a:lnTo>
                <a:lnTo>
                  <a:pt x="825245" y="874013"/>
                </a:lnTo>
                <a:close/>
              </a:path>
              <a:path w="2426334" h="2571750">
                <a:moveTo>
                  <a:pt x="827531" y="876300"/>
                </a:moveTo>
                <a:lnTo>
                  <a:pt x="826769" y="875538"/>
                </a:lnTo>
                <a:lnTo>
                  <a:pt x="826769" y="877062"/>
                </a:lnTo>
                <a:lnTo>
                  <a:pt x="827531" y="876300"/>
                </a:lnTo>
                <a:close/>
              </a:path>
              <a:path w="2426334" h="2571750">
                <a:moveTo>
                  <a:pt x="831341" y="880110"/>
                </a:moveTo>
                <a:lnTo>
                  <a:pt x="829055" y="877824"/>
                </a:lnTo>
                <a:lnTo>
                  <a:pt x="828293" y="878586"/>
                </a:lnTo>
                <a:lnTo>
                  <a:pt x="830579" y="880872"/>
                </a:lnTo>
                <a:lnTo>
                  <a:pt x="831341" y="880110"/>
                </a:lnTo>
                <a:close/>
              </a:path>
              <a:path w="2426334" h="2571750">
                <a:moveTo>
                  <a:pt x="833627" y="882396"/>
                </a:moveTo>
                <a:lnTo>
                  <a:pt x="832865" y="881634"/>
                </a:lnTo>
                <a:lnTo>
                  <a:pt x="832103" y="882396"/>
                </a:lnTo>
                <a:lnTo>
                  <a:pt x="832865" y="883158"/>
                </a:lnTo>
                <a:lnTo>
                  <a:pt x="833627" y="882396"/>
                </a:lnTo>
                <a:close/>
              </a:path>
              <a:path w="2426334" h="2571750">
                <a:moveTo>
                  <a:pt x="836675" y="886968"/>
                </a:moveTo>
                <a:lnTo>
                  <a:pt x="836675" y="886206"/>
                </a:lnTo>
                <a:lnTo>
                  <a:pt x="835151" y="883919"/>
                </a:lnTo>
                <a:lnTo>
                  <a:pt x="834389" y="884682"/>
                </a:lnTo>
                <a:lnTo>
                  <a:pt x="836675" y="886968"/>
                </a:lnTo>
                <a:close/>
              </a:path>
              <a:path w="2426334" h="2571750">
                <a:moveTo>
                  <a:pt x="838961" y="888491"/>
                </a:moveTo>
                <a:lnTo>
                  <a:pt x="838199" y="887730"/>
                </a:lnTo>
                <a:lnTo>
                  <a:pt x="838199" y="889254"/>
                </a:lnTo>
                <a:lnTo>
                  <a:pt x="838961" y="888491"/>
                </a:lnTo>
                <a:close/>
              </a:path>
              <a:path w="2426334" h="2571750">
                <a:moveTo>
                  <a:pt x="842771" y="892302"/>
                </a:moveTo>
                <a:lnTo>
                  <a:pt x="840485" y="890016"/>
                </a:lnTo>
                <a:lnTo>
                  <a:pt x="839723" y="890778"/>
                </a:lnTo>
                <a:lnTo>
                  <a:pt x="842009" y="893063"/>
                </a:lnTo>
                <a:lnTo>
                  <a:pt x="842771" y="892302"/>
                </a:lnTo>
                <a:close/>
              </a:path>
              <a:path w="2426334" h="2571750">
                <a:moveTo>
                  <a:pt x="845057" y="894588"/>
                </a:moveTo>
                <a:lnTo>
                  <a:pt x="844295" y="893826"/>
                </a:lnTo>
                <a:lnTo>
                  <a:pt x="843533" y="894588"/>
                </a:lnTo>
                <a:lnTo>
                  <a:pt x="844295" y="895350"/>
                </a:lnTo>
                <a:lnTo>
                  <a:pt x="845057" y="894588"/>
                </a:lnTo>
                <a:close/>
              </a:path>
              <a:path w="2426334" h="2571750">
                <a:moveTo>
                  <a:pt x="848105" y="899160"/>
                </a:moveTo>
                <a:lnTo>
                  <a:pt x="848105" y="898397"/>
                </a:lnTo>
                <a:lnTo>
                  <a:pt x="846581" y="896112"/>
                </a:lnTo>
                <a:lnTo>
                  <a:pt x="845819" y="896874"/>
                </a:lnTo>
                <a:lnTo>
                  <a:pt x="848105" y="899160"/>
                </a:lnTo>
                <a:close/>
              </a:path>
              <a:path w="2426334" h="2571750">
                <a:moveTo>
                  <a:pt x="850391" y="900684"/>
                </a:moveTo>
                <a:lnTo>
                  <a:pt x="849629" y="899922"/>
                </a:lnTo>
                <a:lnTo>
                  <a:pt x="849629" y="901446"/>
                </a:lnTo>
                <a:lnTo>
                  <a:pt x="850391" y="900684"/>
                </a:lnTo>
                <a:close/>
              </a:path>
              <a:path w="2426334" h="2571750">
                <a:moveTo>
                  <a:pt x="854201" y="904494"/>
                </a:moveTo>
                <a:lnTo>
                  <a:pt x="851915" y="902208"/>
                </a:lnTo>
                <a:lnTo>
                  <a:pt x="851153" y="902969"/>
                </a:lnTo>
                <a:lnTo>
                  <a:pt x="853439" y="905256"/>
                </a:lnTo>
                <a:lnTo>
                  <a:pt x="854201" y="904494"/>
                </a:lnTo>
                <a:close/>
              </a:path>
              <a:path w="2426334" h="2571750">
                <a:moveTo>
                  <a:pt x="856487" y="906780"/>
                </a:moveTo>
                <a:lnTo>
                  <a:pt x="855725" y="906018"/>
                </a:lnTo>
                <a:lnTo>
                  <a:pt x="854963" y="906780"/>
                </a:lnTo>
                <a:lnTo>
                  <a:pt x="855725" y="907541"/>
                </a:lnTo>
                <a:lnTo>
                  <a:pt x="856487" y="906780"/>
                </a:lnTo>
                <a:close/>
              </a:path>
              <a:path w="2426334" h="2571750">
                <a:moveTo>
                  <a:pt x="860297" y="910590"/>
                </a:moveTo>
                <a:lnTo>
                  <a:pt x="858011" y="908304"/>
                </a:lnTo>
                <a:lnTo>
                  <a:pt x="857249" y="909066"/>
                </a:lnTo>
                <a:lnTo>
                  <a:pt x="859535" y="911352"/>
                </a:lnTo>
                <a:lnTo>
                  <a:pt x="860297" y="910590"/>
                </a:lnTo>
                <a:close/>
              </a:path>
              <a:path w="2426334" h="2571750">
                <a:moveTo>
                  <a:pt x="861821" y="913638"/>
                </a:moveTo>
                <a:lnTo>
                  <a:pt x="861821" y="912113"/>
                </a:lnTo>
                <a:lnTo>
                  <a:pt x="861059" y="912876"/>
                </a:lnTo>
                <a:lnTo>
                  <a:pt x="861821" y="913638"/>
                </a:lnTo>
                <a:close/>
              </a:path>
              <a:path w="2426334" h="2571750">
                <a:moveTo>
                  <a:pt x="865631" y="916686"/>
                </a:moveTo>
                <a:lnTo>
                  <a:pt x="863345" y="914400"/>
                </a:lnTo>
                <a:lnTo>
                  <a:pt x="863345" y="915162"/>
                </a:lnTo>
                <a:lnTo>
                  <a:pt x="864869" y="917447"/>
                </a:lnTo>
                <a:lnTo>
                  <a:pt x="865631" y="916686"/>
                </a:lnTo>
                <a:close/>
              </a:path>
              <a:path w="2426334" h="2571750">
                <a:moveTo>
                  <a:pt x="867917" y="918972"/>
                </a:moveTo>
                <a:lnTo>
                  <a:pt x="867155" y="918210"/>
                </a:lnTo>
                <a:lnTo>
                  <a:pt x="866393" y="918972"/>
                </a:lnTo>
                <a:lnTo>
                  <a:pt x="867155" y="919734"/>
                </a:lnTo>
                <a:lnTo>
                  <a:pt x="867917" y="918972"/>
                </a:lnTo>
                <a:close/>
              </a:path>
              <a:path w="2426334" h="2571750">
                <a:moveTo>
                  <a:pt x="871727" y="922782"/>
                </a:moveTo>
                <a:lnTo>
                  <a:pt x="869441" y="920496"/>
                </a:lnTo>
                <a:lnTo>
                  <a:pt x="868679" y="921258"/>
                </a:lnTo>
                <a:lnTo>
                  <a:pt x="870965" y="923544"/>
                </a:lnTo>
                <a:lnTo>
                  <a:pt x="871727" y="922782"/>
                </a:lnTo>
                <a:close/>
              </a:path>
              <a:path w="2426334" h="2571750">
                <a:moveTo>
                  <a:pt x="873251" y="925830"/>
                </a:moveTo>
                <a:lnTo>
                  <a:pt x="873251" y="924306"/>
                </a:lnTo>
                <a:lnTo>
                  <a:pt x="872489" y="925068"/>
                </a:lnTo>
                <a:lnTo>
                  <a:pt x="873251" y="925830"/>
                </a:lnTo>
                <a:close/>
              </a:path>
              <a:path w="2426334" h="2571750">
                <a:moveTo>
                  <a:pt x="877061" y="928878"/>
                </a:moveTo>
                <a:lnTo>
                  <a:pt x="874775" y="926591"/>
                </a:lnTo>
                <a:lnTo>
                  <a:pt x="874775" y="927354"/>
                </a:lnTo>
                <a:lnTo>
                  <a:pt x="876299" y="929640"/>
                </a:lnTo>
                <a:lnTo>
                  <a:pt x="877061" y="928878"/>
                </a:lnTo>
                <a:close/>
              </a:path>
              <a:path w="2426334" h="2571750">
                <a:moveTo>
                  <a:pt x="879347" y="931163"/>
                </a:moveTo>
                <a:lnTo>
                  <a:pt x="878585" y="930402"/>
                </a:lnTo>
                <a:lnTo>
                  <a:pt x="877823" y="931163"/>
                </a:lnTo>
                <a:lnTo>
                  <a:pt x="878585" y="931926"/>
                </a:lnTo>
                <a:lnTo>
                  <a:pt x="879347" y="931163"/>
                </a:lnTo>
                <a:close/>
              </a:path>
              <a:path w="2426334" h="2571750">
                <a:moveTo>
                  <a:pt x="883157" y="934974"/>
                </a:moveTo>
                <a:lnTo>
                  <a:pt x="880871" y="932688"/>
                </a:lnTo>
                <a:lnTo>
                  <a:pt x="880109" y="933450"/>
                </a:lnTo>
                <a:lnTo>
                  <a:pt x="882395" y="935736"/>
                </a:lnTo>
                <a:lnTo>
                  <a:pt x="883157" y="934974"/>
                </a:lnTo>
                <a:close/>
              </a:path>
              <a:path w="2426334" h="2571750">
                <a:moveTo>
                  <a:pt x="884681" y="938022"/>
                </a:moveTo>
                <a:lnTo>
                  <a:pt x="884681" y="936497"/>
                </a:lnTo>
                <a:lnTo>
                  <a:pt x="883919" y="937260"/>
                </a:lnTo>
                <a:lnTo>
                  <a:pt x="884681" y="938022"/>
                </a:lnTo>
                <a:close/>
              </a:path>
              <a:path w="2426334" h="2571750">
                <a:moveTo>
                  <a:pt x="888491" y="941832"/>
                </a:moveTo>
                <a:lnTo>
                  <a:pt x="888491" y="941069"/>
                </a:lnTo>
                <a:lnTo>
                  <a:pt x="886967" y="938784"/>
                </a:lnTo>
                <a:lnTo>
                  <a:pt x="886205" y="939546"/>
                </a:lnTo>
                <a:lnTo>
                  <a:pt x="888491" y="941832"/>
                </a:lnTo>
                <a:close/>
              </a:path>
              <a:path w="2426334" h="2571750">
                <a:moveTo>
                  <a:pt x="890777" y="943356"/>
                </a:moveTo>
                <a:lnTo>
                  <a:pt x="890015" y="942594"/>
                </a:lnTo>
                <a:lnTo>
                  <a:pt x="890015" y="944118"/>
                </a:lnTo>
                <a:lnTo>
                  <a:pt x="890777" y="943356"/>
                </a:lnTo>
                <a:close/>
              </a:path>
              <a:path w="2426334" h="2571750">
                <a:moveTo>
                  <a:pt x="894587" y="947166"/>
                </a:moveTo>
                <a:lnTo>
                  <a:pt x="892301" y="944880"/>
                </a:lnTo>
                <a:lnTo>
                  <a:pt x="891539" y="945641"/>
                </a:lnTo>
                <a:lnTo>
                  <a:pt x="893825" y="947928"/>
                </a:lnTo>
                <a:lnTo>
                  <a:pt x="894587" y="947166"/>
                </a:lnTo>
                <a:close/>
              </a:path>
              <a:path w="2426334" h="2571750">
                <a:moveTo>
                  <a:pt x="896873" y="949452"/>
                </a:moveTo>
                <a:lnTo>
                  <a:pt x="896111" y="948690"/>
                </a:lnTo>
                <a:lnTo>
                  <a:pt x="895349" y="949452"/>
                </a:lnTo>
                <a:lnTo>
                  <a:pt x="896111" y="950213"/>
                </a:lnTo>
                <a:lnTo>
                  <a:pt x="896873" y="949452"/>
                </a:lnTo>
                <a:close/>
              </a:path>
              <a:path w="2426334" h="2571750">
                <a:moveTo>
                  <a:pt x="899921" y="954024"/>
                </a:moveTo>
                <a:lnTo>
                  <a:pt x="899921" y="953262"/>
                </a:lnTo>
                <a:lnTo>
                  <a:pt x="898397" y="950976"/>
                </a:lnTo>
                <a:lnTo>
                  <a:pt x="897635" y="951738"/>
                </a:lnTo>
                <a:lnTo>
                  <a:pt x="899921" y="954024"/>
                </a:lnTo>
                <a:close/>
              </a:path>
              <a:path w="2426334" h="2571750">
                <a:moveTo>
                  <a:pt x="902207" y="955547"/>
                </a:moveTo>
                <a:lnTo>
                  <a:pt x="901445" y="954786"/>
                </a:lnTo>
                <a:lnTo>
                  <a:pt x="901445" y="956310"/>
                </a:lnTo>
                <a:lnTo>
                  <a:pt x="902207" y="955547"/>
                </a:lnTo>
                <a:close/>
              </a:path>
              <a:path w="2426334" h="2571750">
                <a:moveTo>
                  <a:pt x="906017" y="959358"/>
                </a:moveTo>
                <a:lnTo>
                  <a:pt x="903731" y="957072"/>
                </a:lnTo>
                <a:lnTo>
                  <a:pt x="902969" y="957834"/>
                </a:lnTo>
                <a:lnTo>
                  <a:pt x="905255" y="960119"/>
                </a:lnTo>
                <a:lnTo>
                  <a:pt x="906017" y="959358"/>
                </a:lnTo>
                <a:close/>
              </a:path>
              <a:path w="2426334" h="2571750">
                <a:moveTo>
                  <a:pt x="908303" y="961644"/>
                </a:moveTo>
                <a:lnTo>
                  <a:pt x="907541" y="960882"/>
                </a:lnTo>
                <a:lnTo>
                  <a:pt x="906779" y="961644"/>
                </a:lnTo>
                <a:lnTo>
                  <a:pt x="907541" y="962406"/>
                </a:lnTo>
                <a:lnTo>
                  <a:pt x="908303" y="961644"/>
                </a:lnTo>
                <a:close/>
              </a:path>
              <a:path w="2426334" h="2571750">
                <a:moveTo>
                  <a:pt x="911351" y="966216"/>
                </a:moveTo>
                <a:lnTo>
                  <a:pt x="911351" y="965454"/>
                </a:lnTo>
                <a:lnTo>
                  <a:pt x="909827" y="963168"/>
                </a:lnTo>
                <a:lnTo>
                  <a:pt x="909065" y="963930"/>
                </a:lnTo>
                <a:lnTo>
                  <a:pt x="911351" y="966216"/>
                </a:lnTo>
                <a:close/>
              </a:path>
              <a:path w="2426334" h="2571750">
                <a:moveTo>
                  <a:pt x="913637" y="967740"/>
                </a:moveTo>
                <a:lnTo>
                  <a:pt x="912875" y="966978"/>
                </a:lnTo>
                <a:lnTo>
                  <a:pt x="912875" y="968502"/>
                </a:lnTo>
                <a:lnTo>
                  <a:pt x="913637" y="967740"/>
                </a:lnTo>
                <a:close/>
              </a:path>
              <a:path w="2426334" h="2571750">
                <a:moveTo>
                  <a:pt x="917447" y="971550"/>
                </a:moveTo>
                <a:lnTo>
                  <a:pt x="915161" y="969263"/>
                </a:lnTo>
                <a:lnTo>
                  <a:pt x="915161" y="970026"/>
                </a:lnTo>
                <a:lnTo>
                  <a:pt x="916685" y="972312"/>
                </a:lnTo>
                <a:lnTo>
                  <a:pt x="917447" y="971550"/>
                </a:lnTo>
                <a:close/>
              </a:path>
              <a:path w="2426334" h="2571750">
                <a:moveTo>
                  <a:pt x="919733" y="973836"/>
                </a:moveTo>
                <a:lnTo>
                  <a:pt x="918971" y="973074"/>
                </a:lnTo>
                <a:lnTo>
                  <a:pt x="918209" y="973836"/>
                </a:lnTo>
                <a:lnTo>
                  <a:pt x="918971" y="974597"/>
                </a:lnTo>
                <a:lnTo>
                  <a:pt x="919733" y="973836"/>
                </a:lnTo>
                <a:close/>
              </a:path>
              <a:path w="2426334" h="2571750">
                <a:moveTo>
                  <a:pt x="923543" y="977646"/>
                </a:moveTo>
                <a:lnTo>
                  <a:pt x="921257" y="975360"/>
                </a:lnTo>
                <a:lnTo>
                  <a:pt x="920495" y="976122"/>
                </a:lnTo>
                <a:lnTo>
                  <a:pt x="922781" y="978408"/>
                </a:lnTo>
                <a:lnTo>
                  <a:pt x="923543" y="977646"/>
                </a:lnTo>
                <a:close/>
              </a:path>
              <a:path w="2426334" h="2571750">
                <a:moveTo>
                  <a:pt x="925067" y="980694"/>
                </a:moveTo>
                <a:lnTo>
                  <a:pt x="925067" y="979169"/>
                </a:lnTo>
                <a:lnTo>
                  <a:pt x="924305" y="979932"/>
                </a:lnTo>
                <a:lnTo>
                  <a:pt x="925067" y="980694"/>
                </a:lnTo>
                <a:close/>
              </a:path>
              <a:path w="2426334" h="2571750">
                <a:moveTo>
                  <a:pt x="928877" y="983741"/>
                </a:moveTo>
                <a:lnTo>
                  <a:pt x="926591" y="981456"/>
                </a:lnTo>
                <a:lnTo>
                  <a:pt x="926591" y="982218"/>
                </a:lnTo>
                <a:lnTo>
                  <a:pt x="928115" y="984504"/>
                </a:lnTo>
                <a:lnTo>
                  <a:pt x="928877" y="983741"/>
                </a:lnTo>
                <a:close/>
              </a:path>
              <a:path w="2426334" h="2571750">
                <a:moveTo>
                  <a:pt x="931163" y="986028"/>
                </a:moveTo>
                <a:lnTo>
                  <a:pt x="930401" y="985266"/>
                </a:lnTo>
                <a:lnTo>
                  <a:pt x="929639" y="986028"/>
                </a:lnTo>
                <a:lnTo>
                  <a:pt x="930401" y="986790"/>
                </a:lnTo>
                <a:lnTo>
                  <a:pt x="931163" y="986028"/>
                </a:lnTo>
                <a:close/>
              </a:path>
              <a:path w="2426334" h="2571750">
                <a:moveTo>
                  <a:pt x="934973" y="989838"/>
                </a:moveTo>
                <a:lnTo>
                  <a:pt x="932687" y="987552"/>
                </a:lnTo>
                <a:lnTo>
                  <a:pt x="931925" y="988313"/>
                </a:lnTo>
                <a:lnTo>
                  <a:pt x="934211" y="990600"/>
                </a:lnTo>
                <a:lnTo>
                  <a:pt x="934973" y="989838"/>
                </a:lnTo>
                <a:close/>
              </a:path>
              <a:path w="2426334" h="2571750">
                <a:moveTo>
                  <a:pt x="936497" y="992886"/>
                </a:moveTo>
                <a:lnTo>
                  <a:pt x="936497" y="991362"/>
                </a:lnTo>
                <a:lnTo>
                  <a:pt x="935735" y="992124"/>
                </a:lnTo>
                <a:lnTo>
                  <a:pt x="936497" y="992886"/>
                </a:lnTo>
                <a:close/>
              </a:path>
              <a:path w="2426334" h="2571750">
                <a:moveTo>
                  <a:pt x="940307" y="995934"/>
                </a:moveTo>
                <a:lnTo>
                  <a:pt x="938021" y="993647"/>
                </a:lnTo>
                <a:lnTo>
                  <a:pt x="938021" y="994410"/>
                </a:lnTo>
                <a:lnTo>
                  <a:pt x="939545" y="996696"/>
                </a:lnTo>
                <a:lnTo>
                  <a:pt x="940307" y="995934"/>
                </a:lnTo>
                <a:close/>
              </a:path>
              <a:path w="2426334" h="2571750">
                <a:moveTo>
                  <a:pt x="942593" y="998219"/>
                </a:moveTo>
                <a:lnTo>
                  <a:pt x="941831" y="997458"/>
                </a:lnTo>
                <a:lnTo>
                  <a:pt x="941831" y="998982"/>
                </a:lnTo>
                <a:lnTo>
                  <a:pt x="942593" y="998219"/>
                </a:lnTo>
                <a:close/>
              </a:path>
              <a:path w="2426334" h="2571750">
                <a:moveTo>
                  <a:pt x="946403" y="1002030"/>
                </a:moveTo>
                <a:lnTo>
                  <a:pt x="944117" y="999744"/>
                </a:lnTo>
                <a:lnTo>
                  <a:pt x="943355" y="1000506"/>
                </a:lnTo>
                <a:lnTo>
                  <a:pt x="945641" y="1002791"/>
                </a:lnTo>
                <a:lnTo>
                  <a:pt x="946403" y="1002030"/>
                </a:lnTo>
                <a:close/>
              </a:path>
              <a:path w="2426334" h="2571750">
                <a:moveTo>
                  <a:pt x="947927" y="1005078"/>
                </a:moveTo>
                <a:lnTo>
                  <a:pt x="947927" y="1003554"/>
                </a:lnTo>
                <a:lnTo>
                  <a:pt x="947165" y="1004316"/>
                </a:lnTo>
                <a:lnTo>
                  <a:pt x="947927" y="1005078"/>
                </a:lnTo>
                <a:close/>
              </a:path>
              <a:path w="2426334" h="2571750">
                <a:moveTo>
                  <a:pt x="951737" y="1008888"/>
                </a:moveTo>
                <a:lnTo>
                  <a:pt x="951737" y="1008126"/>
                </a:lnTo>
                <a:lnTo>
                  <a:pt x="950213" y="1005840"/>
                </a:lnTo>
                <a:lnTo>
                  <a:pt x="949451" y="1006602"/>
                </a:lnTo>
                <a:lnTo>
                  <a:pt x="951737" y="1008888"/>
                </a:lnTo>
                <a:close/>
              </a:path>
              <a:path w="2426334" h="2571750">
                <a:moveTo>
                  <a:pt x="954023" y="1010412"/>
                </a:moveTo>
                <a:lnTo>
                  <a:pt x="953261" y="1009650"/>
                </a:lnTo>
                <a:lnTo>
                  <a:pt x="953261" y="1011174"/>
                </a:lnTo>
                <a:lnTo>
                  <a:pt x="954023" y="1010412"/>
                </a:lnTo>
                <a:close/>
              </a:path>
              <a:path w="2426334" h="2571750">
                <a:moveTo>
                  <a:pt x="957833" y="1014222"/>
                </a:moveTo>
                <a:lnTo>
                  <a:pt x="955547" y="1011936"/>
                </a:lnTo>
                <a:lnTo>
                  <a:pt x="954785" y="1012697"/>
                </a:lnTo>
                <a:lnTo>
                  <a:pt x="957071" y="1014984"/>
                </a:lnTo>
                <a:lnTo>
                  <a:pt x="957833" y="1014222"/>
                </a:lnTo>
                <a:close/>
              </a:path>
              <a:path w="2426334" h="2571750">
                <a:moveTo>
                  <a:pt x="960119" y="1016508"/>
                </a:moveTo>
                <a:lnTo>
                  <a:pt x="959357" y="1015746"/>
                </a:lnTo>
                <a:lnTo>
                  <a:pt x="958595" y="1016508"/>
                </a:lnTo>
                <a:lnTo>
                  <a:pt x="959357" y="1017269"/>
                </a:lnTo>
                <a:lnTo>
                  <a:pt x="960119" y="1016508"/>
                </a:lnTo>
                <a:close/>
              </a:path>
              <a:path w="2426334" h="2571750">
                <a:moveTo>
                  <a:pt x="963167" y="1021080"/>
                </a:moveTo>
                <a:lnTo>
                  <a:pt x="963167" y="1020318"/>
                </a:lnTo>
                <a:lnTo>
                  <a:pt x="961643" y="1018032"/>
                </a:lnTo>
                <a:lnTo>
                  <a:pt x="960881" y="1018794"/>
                </a:lnTo>
                <a:lnTo>
                  <a:pt x="963167" y="1021080"/>
                </a:lnTo>
                <a:close/>
              </a:path>
              <a:path w="2426334" h="2571750">
                <a:moveTo>
                  <a:pt x="965453" y="1022604"/>
                </a:moveTo>
                <a:lnTo>
                  <a:pt x="964691" y="1021841"/>
                </a:lnTo>
                <a:lnTo>
                  <a:pt x="964691" y="1023366"/>
                </a:lnTo>
                <a:lnTo>
                  <a:pt x="965453" y="1022604"/>
                </a:lnTo>
                <a:close/>
              </a:path>
              <a:path w="2426334" h="2571750">
                <a:moveTo>
                  <a:pt x="969263" y="1026413"/>
                </a:moveTo>
                <a:lnTo>
                  <a:pt x="966977" y="1024128"/>
                </a:lnTo>
                <a:lnTo>
                  <a:pt x="966215" y="1024890"/>
                </a:lnTo>
                <a:lnTo>
                  <a:pt x="968501" y="1027176"/>
                </a:lnTo>
                <a:lnTo>
                  <a:pt x="969263" y="1026413"/>
                </a:lnTo>
                <a:close/>
              </a:path>
              <a:path w="2426334" h="2571750">
                <a:moveTo>
                  <a:pt x="971549" y="1028700"/>
                </a:moveTo>
                <a:lnTo>
                  <a:pt x="970787" y="1027938"/>
                </a:lnTo>
                <a:lnTo>
                  <a:pt x="970025" y="1028700"/>
                </a:lnTo>
                <a:lnTo>
                  <a:pt x="970787" y="1029462"/>
                </a:lnTo>
                <a:lnTo>
                  <a:pt x="971549" y="1028700"/>
                </a:lnTo>
                <a:close/>
              </a:path>
              <a:path w="2426334" h="2571750">
                <a:moveTo>
                  <a:pt x="974597" y="1033272"/>
                </a:moveTo>
                <a:lnTo>
                  <a:pt x="974597" y="1032510"/>
                </a:lnTo>
                <a:lnTo>
                  <a:pt x="973073" y="1030224"/>
                </a:lnTo>
                <a:lnTo>
                  <a:pt x="972311" y="1030986"/>
                </a:lnTo>
                <a:lnTo>
                  <a:pt x="974597" y="1033272"/>
                </a:lnTo>
                <a:close/>
              </a:path>
              <a:path w="2426334" h="2571750">
                <a:moveTo>
                  <a:pt x="976883" y="1034796"/>
                </a:moveTo>
                <a:lnTo>
                  <a:pt x="976883" y="1034034"/>
                </a:lnTo>
                <a:lnTo>
                  <a:pt x="976121" y="1034796"/>
                </a:lnTo>
                <a:lnTo>
                  <a:pt x="976121" y="1035558"/>
                </a:lnTo>
                <a:lnTo>
                  <a:pt x="976883" y="1034796"/>
                </a:lnTo>
                <a:close/>
              </a:path>
              <a:path w="2426334" h="2571750">
                <a:moveTo>
                  <a:pt x="980693" y="1038606"/>
                </a:moveTo>
                <a:lnTo>
                  <a:pt x="978407" y="1036319"/>
                </a:lnTo>
                <a:lnTo>
                  <a:pt x="978407" y="1037082"/>
                </a:lnTo>
                <a:lnTo>
                  <a:pt x="979931" y="1039368"/>
                </a:lnTo>
                <a:lnTo>
                  <a:pt x="980693" y="1038606"/>
                </a:lnTo>
                <a:close/>
              </a:path>
              <a:path w="2426334" h="2571750">
                <a:moveTo>
                  <a:pt x="982979" y="1040891"/>
                </a:moveTo>
                <a:lnTo>
                  <a:pt x="982217" y="1040130"/>
                </a:lnTo>
                <a:lnTo>
                  <a:pt x="981455" y="1040891"/>
                </a:lnTo>
                <a:lnTo>
                  <a:pt x="982217" y="1041654"/>
                </a:lnTo>
                <a:lnTo>
                  <a:pt x="982979" y="1040891"/>
                </a:lnTo>
                <a:close/>
              </a:path>
              <a:path w="2426334" h="2571750">
                <a:moveTo>
                  <a:pt x="986789" y="1044702"/>
                </a:moveTo>
                <a:lnTo>
                  <a:pt x="984503" y="1042416"/>
                </a:lnTo>
                <a:lnTo>
                  <a:pt x="983741" y="1043178"/>
                </a:lnTo>
                <a:lnTo>
                  <a:pt x="986027" y="1045463"/>
                </a:lnTo>
                <a:lnTo>
                  <a:pt x="986789" y="1044702"/>
                </a:lnTo>
                <a:close/>
              </a:path>
              <a:path w="2426334" h="2571750">
                <a:moveTo>
                  <a:pt x="988313" y="1047750"/>
                </a:moveTo>
                <a:lnTo>
                  <a:pt x="988313" y="1046226"/>
                </a:lnTo>
                <a:lnTo>
                  <a:pt x="987551" y="1046988"/>
                </a:lnTo>
                <a:lnTo>
                  <a:pt x="988313" y="1047750"/>
                </a:lnTo>
                <a:close/>
              </a:path>
              <a:path w="2426334" h="2571750">
                <a:moveTo>
                  <a:pt x="992123" y="1050798"/>
                </a:moveTo>
                <a:lnTo>
                  <a:pt x="989837" y="1048512"/>
                </a:lnTo>
                <a:lnTo>
                  <a:pt x="989837" y="1049274"/>
                </a:lnTo>
                <a:lnTo>
                  <a:pt x="991361" y="1051560"/>
                </a:lnTo>
                <a:lnTo>
                  <a:pt x="992123" y="1050798"/>
                </a:lnTo>
                <a:close/>
              </a:path>
              <a:path w="2426334" h="2571750">
                <a:moveTo>
                  <a:pt x="994409" y="1053084"/>
                </a:moveTo>
                <a:lnTo>
                  <a:pt x="993647" y="1052322"/>
                </a:lnTo>
                <a:lnTo>
                  <a:pt x="992885" y="1053084"/>
                </a:lnTo>
                <a:lnTo>
                  <a:pt x="993647" y="1053846"/>
                </a:lnTo>
                <a:lnTo>
                  <a:pt x="994409" y="1053084"/>
                </a:lnTo>
                <a:close/>
              </a:path>
              <a:path w="2426334" h="2571750">
                <a:moveTo>
                  <a:pt x="998219" y="1056894"/>
                </a:moveTo>
                <a:lnTo>
                  <a:pt x="995933" y="1054608"/>
                </a:lnTo>
                <a:lnTo>
                  <a:pt x="995171" y="1055370"/>
                </a:lnTo>
                <a:lnTo>
                  <a:pt x="997457" y="1057656"/>
                </a:lnTo>
                <a:lnTo>
                  <a:pt x="998219" y="1056894"/>
                </a:lnTo>
                <a:close/>
              </a:path>
              <a:path w="2426334" h="2571750">
                <a:moveTo>
                  <a:pt x="999743" y="1059942"/>
                </a:moveTo>
                <a:lnTo>
                  <a:pt x="999743" y="1058418"/>
                </a:lnTo>
                <a:lnTo>
                  <a:pt x="998981" y="1059180"/>
                </a:lnTo>
                <a:lnTo>
                  <a:pt x="999743" y="1059942"/>
                </a:lnTo>
                <a:close/>
              </a:path>
              <a:path w="2426334" h="2571750">
                <a:moveTo>
                  <a:pt x="1003553" y="1062990"/>
                </a:moveTo>
                <a:lnTo>
                  <a:pt x="1001267" y="1060704"/>
                </a:lnTo>
                <a:lnTo>
                  <a:pt x="1001267" y="1061466"/>
                </a:lnTo>
                <a:lnTo>
                  <a:pt x="1002791" y="1063752"/>
                </a:lnTo>
                <a:lnTo>
                  <a:pt x="1003553" y="1062990"/>
                </a:lnTo>
                <a:close/>
              </a:path>
              <a:path w="2426334" h="2571750">
                <a:moveTo>
                  <a:pt x="1005839" y="1065276"/>
                </a:moveTo>
                <a:lnTo>
                  <a:pt x="1005077" y="1064514"/>
                </a:lnTo>
                <a:lnTo>
                  <a:pt x="1005077" y="1066038"/>
                </a:lnTo>
                <a:lnTo>
                  <a:pt x="1005839" y="1065276"/>
                </a:lnTo>
                <a:close/>
              </a:path>
              <a:path w="2426334" h="2571750">
                <a:moveTo>
                  <a:pt x="1009649" y="1069086"/>
                </a:moveTo>
                <a:lnTo>
                  <a:pt x="1007363" y="1066800"/>
                </a:lnTo>
                <a:lnTo>
                  <a:pt x="1006601" y="1067562"/>
                </a:lnTo>
                <a:lnTo>
                  <a:pt x="1008887" y="1069848"/>
                </a:lnTo>
                <a:lnTo>
                  <a:pt x="1009649" y="1069086"/>
                </a:lnTo>
                <a:close/>
              </a:path>
              <a:path w="2426334" h="2571750">
                <a:moveTo>
                  <a:pt x="1011173" y="1072134"/>
                </a:moveTo>
                <a:lnTo>
                  <a:pt x="1011173" y="1070610"/>
                </a:lnTo>
                <a:lnTo>
                  <a:pt x="1010411" y="1071372"/>
                </a:lnTo>
                <a:lnTo>
                  <a:pt x="1011173" y="1072134"/>
                </a:lnTo>
                <a:close/>
              </a:path>
              <a:path w="2426334" h="2571750">
                <a:moveTo>
                  <a:pt x="1014983" y="1075944"/>
                </a:moveTo>
                <a:lnTo>
                  <a:pt x="1014983" y="1075182"/>
                </a:lnTo>
                <a:lnTo>
                  <a:pt x="1013459" y="1072896"/>
                </a:lnTo>
                <a:lnTo>
                  <a:pt x="1012697" y="1073658"/>
                </a:lnTo>
                <a:lnTo>
                  <a:pt x="1014983" y="1075944"/>
                </a:lnTo>
                <a:close/>
              </a:path>
              <a:path w="2426334" h="2571750">
                <a:moveTo>
                  <a:pt x="1017269" y="1077468"/>
                </a:moveTo>
                <a:lnTo>
                  <a:pt x="1016507" y="1076706"/>
                </a:lnTo>
                <a:lnTo>
                  <a:pt x="1016507" y="1078230"/>
                </a:lnTo>
                <a:lnTo>
                  <a:pt x="1017269" y="1077468"/>
                </a:lnTo>
                <a:close/>
              </a:path>
              <a:path w="2426334" h="2571750">
                <a:moveTo>
                  <a:pt x="1021079" y="1081278"/>
                </a:moveTo>
                <a:lnTo>
                  <a:pt x="1018793" y="1078992"/>
                </a:lnTo>
                <a:lnTo>
                  <a:pt x="1018031" y="1079754"/>
                </a:lnTo>
                <a:lnTo>
                  <a:pt x="1020317" y="1082040"/>
                </a:lnTo>
                <a:lnTo>
                  <a:pt x="1021079" y="1081278"/>
                </a:lnTo>
                <a:close/>
              </a:path>
              <a:path w="2426334" h="2571750">
                <a:moveTo>
                  <a:pt x="1023365" y="1083564"/>
                </a:moveTo>
                <a:lnTo>
                  <a:pt x="1022603" y="1082802"/>
                </a:lnTo>
                <a:lnTo>
                  <a:pt x="1021841" y="1083564"/>
                </a:lnTo>
                <a:lnTo>
                  <a:pt x="1022603" y="1084326"/>
                </a:lnTo>
                <a:lnTo>
                  <a:pt x="1023365" y="1083564"/>
                </a:lnTo>
                <a:close/>
              </a:path>
              <a:path w="2426334" h="2571750">
                <a:moveTo>
                  <a:pt x="1026413" y="1088136"/>
                </a:moveTo>
                <a:lnTo>
                  <a:pt x="1026413" y="1087374"/>
                </a:lnTo>
                <a:lnTo>
                  <a:pt x="1024889" y="1085088"/>
                </a:lnTo>
                <a:lnTo>
                  <a:pt x="1024127" y="1085850"/>
                </a:lnTo>
                <a:lnTo>
                  <a:pt x="1026413" y="1088136"/>
                </a:lnTo>
                <a:close/>
              </a:path>
              <a:path w="2426334" h="2571750">
                <a:moveTo>
                  <a:pt x="1028699" y="1089660"/>
                </a:moveTo>
                <a:lnTo>
                  <a:pt x="1027937" y="1088898"/>
                </a:lnTo>
                <a:lnTo>
                  <a:pt x="1027937" y="1090422"/>
                </a:lnTo>
                <a:lnTo>
                  <a:pt x="1028699" y="1089660"/>
                </a:lnTo>
                <a:close/>
              </a:path>
              <a:path w="2426334" h="2571750">
                <a:moveTo>
                  <a:pt x="1032509" y="1093470"/>
                </a:moveTo>
                <a:lnTo>
                  <a:pt x="1030223" y="1091184"/>
                </a:lnTo>
                <a:lnTo>
                  <a:pt x="1029461" y="1091946"/>
                </a:lnTo>
                <a:lnTo>
                  <a:pt x="1031747" y="1094232"/>
                </a:lnTo>
                <a:lnTo>
                  <a:pt x="1032509" y="1093470"/>
                </a:lnTo>
                <a:close/>
              </a:path>
              <a:path w="2426334" h="2571750">
                <a:moveTo>
                  <a:pt x="1034795" y="1095756"/>
                </a:moveTo>
                <a:lnTo>
                  <a:pt x="1034033" y="1094994"/>
                </a:lnTo>
                <a:lnTo>
                  <a:pt x="1033271" y="1095756"/>
                </a:lnTo>
                <a:lnTo>
                  <a:pt x="1034033" y="1096518"/>
                </a:lnTo>
                <a:lnTo>
                  <a:pt x="1034795" y="1095756"/>
                </a:lnTo>
                <a:close/>
              </a:path>
              <a:path w="2426334" h="2571750">
                <a:moveTo>
                  <a:pt x="1037843" y="1100328"/>
                </a:moveTo>
                <a:lnTo>
                  <a:pt x="1037843" y="1099566"/>
                </a:lnTo>
                <a:lnTo>
                  <a:pt x="1036319" y="1097280"/>
                </a:lnTo>
                <a:lnTo>
                  <a:pt x="1035557" y="1098042"/>
                </a:lnTo>
                <a:lnTo>
                  <a:pt x="1037843" y="1100328"/>
                </a:lnTo>
                <a:close/>
              </a:path>
              <a:path w="2426334" h="2571750">
                <a:moveTo>
                  <a:pt x="1040129" y="1102614"/>
                </a:moveTo>
                <a:lnTo>
                  <a:pt x="1040129" y="1101090"/>
                </a:lnTo>
                <a:lnTo>
                  <a:pt x="1039367" y="1101852"/>
                </a:lnTo>
                <a:lnTo>
                  <a:pt x="1040129" y="1102614"/>
                </a:lnTo>
                <a:close/>
              </a:path>
              <a:path w="2426334" h="2571750">
                <a:moveTo>
                  <a:pt x="1043939" y="1105662"/>
                </a:moveTo>
                <a:lnTo>
                  <a:pt x="1041653" y="1103376"/>
                </a:lnTo>
                <a:lnTo>
                  <a:pt x="1041653" y="1104138"/>
                </a:lnTo>
                <a:lnTo>
                  <a:pt x="1043177" y="1106424"/>
                </a:lnTo>
                <a:lnTo>
                  <a:pt x="1043939" y="1105662"/>
                </a:lnTo>
                <a:close/>
              </a:path>
              <a:path w="2426334" h="2571750">
                <a:moveTo>
                  <a:pt x="1046225" y="1107948"/>
                </a:moveTo>
                <a:lnTo>
                  <a:pt x="1045463" y="1107186"/>
                </a:lnTo>
                <a:lnTo>
                  <a:pt x="1044701" y="1107948"/>
                </a:lnTo>
                <a:lnTo>
                  <a:pt x="1045463" y="1108710"/>
                </a:lnTo>
                <a:lnTo>
                  <a:pt x="1046225" y="1107948"/>
                </a:lnTo>
                <a:close/>
              </a:path>
              <a:path w="2426334" h="2571750">
                <a:moveTo>
                  <a:pt x="1050035" y="1111758"/>
                </a:moveTo>
                <a:lnTo>
                  <a:pt x="1047749" y="1109472"/>
                </a:lnTo>
                <a:lnTo>
                  <a:pt x="1046987" y="1110234"/>
                </a:lnTo>
                <a:lnTo>
                  <a:pt x="1049273" y="1112520"/>
                </a:lnTo>
                <a:lnTo>
                  <a:pt x="1050035" y="1111758"/>
                </a:lnTo>
                <a:close/>
              </a:path>
              <a:path w="2426334" h="2571750">
                <a:moveTo>
                  <a:pt x="1051559" y="1114806"/>
                </a:moveTo>
                <a:lnTo>
                  <a:pt x="1051559" y="1113282"/>
                </a:lnTo>
                <a:lnTo>
                  <a:pt x="1050797" y="1114044"/>
                </a:lnTo>
                <a:lnTo>
                  <a:pt x="1051559" y="1114806"/>
                </a:lnTo>
                <a:close/>
              </a:path>
              <a:path w="2426334" h="2571750">
                <a:moveTo>
                  <a:pt x="1055369" y="1117854"/>
                </a:moveTo>
                <a:lnTo>
                  <a:pt x="1053083" y="1115568"/>
                </a:lnTo>
                <a:lnTo>
                  <a:pt x="1053083" y="1116330"/>
                </a:lnTo>
                <a:lnTo>
                  <a:pt x="1054607" y="1118616"/>
                </a:lnTo>
                <a:lnTo>
                  <a:pt x="1055369" y="1117854"/>
                </a:lnTo>
                <a:close/>
              </a:path>
              <a:path w="2426334" h="2571750">
                <a:moveTo>
                  <a:pt x="1057655" y="1120140"/>
                </a:moveTo>
                <a:lnTo>
                  <a:pt x="1056893" y="1119378"/>
                </a:lnTo>
                <a:lnTo>
                  <a:pt x="1056131" y="1120140"/>
                </a:lnTo>
                <a:lnTo>
                  <a:pt x="1056893" y="1120902"/>
                </a:lnTo>
                <a:lnTo>
                  <a:pt x="1057655" y="1120140"/>
                </a:lnTo>
                <a:close/>
              </a:path>
              <a:path w="2426334" h="2571750">
                <a:moveTo>
                  <a:pt x="1061465" y="1123950"/>
                </a:moveTo>
                <a:lnTo>
                  <a:pt x="1059179" y="1121664"/>
                </a:lnTo>
                <a:lnTo>
                  <a:pt x="1058417" y="1122426"/>
                </a:lnTo>
                <a:lnTo>
                  <a:pt x="1060703" y="1124712"/>
                </a:lnTo>
                <a:lnTo>
                  <a:pt x="1061465" y="1123950"/>
                </a:lnTo>
                <a:close/>
              </a:path>
              <a:path w="2426334" h="2571750">
                <a:moveTo>
                  <a:pt x="1062989" y="1126998"/>
                </a:moveTo>
                <a:lnTo>
                  <a:pt x="1062989" y="1125474"/>
                </a:lnTo>
                <a:lnTo>
                  <a:pt x="1062227" y="1126236"/>
                </a:lnTo>
                <a:lnTo>
                  <a:pt x="1062989" y="1126998"/>
                </a:lnTo>
                <a:close/>
              </a:path>
              <a:path w="2426334" h="2571750">
                <a:moveTo>
                  <a:pt x="1066799" y="1130046"/>
                </a:moveTo>
                <a:lnTo>
                  <a:pt x="1064513" y="1127760"/>
                </a:lnTo>
                <a:lnTo>
                  <a:pt x="1064513" y="1128522"/>
                </a:lnTo>
                <a:lnTo>
                  <a:pt x="1066037" y="1130808"/>
                </a:lnTo>
                <a:lnTo>
                  <a:pt x="1066799" y="1130046"/>
                </a:lnTo>
                <a:close/>
              </a:path>
              <a:path w="2426334" h="2571750">
                <a:moveTo>
                  <a:pt x="1069085" y="1132332"/>
                </a:moveTo>
                <a:lnTo>
                  <a:pt x="1068323" y="1131570"/>
                </a:lnTo>
                <a:lnTo>
                  <a:pt x="1068323" y="1133094"/>
                </a:lnTo>
                <a:lnTo>
                  <a:pt x="1069085" y="1132332"/>
                </a:lnTo>
                <a:close/>
              </a:path>
              <a:path w="2426334" h="2571750">
                <a:moveTo>
                  <a:pt x="1072895" y="1136142"/>
                </a:moveTo>
                <a:lnTo>
                  <a:pt x="1070609" y="1133856"/>
                </a:lnTo>
                <a:lnTo>
                  <a:pt x="1069847" y="1134618"/>
                </a:lnTo>
                <a:lnTo>
                  <a:pt x="1072133" y="1136904"/>
                </a:lnTo>
                <a:lnTo>
                  <a:pt x="1072895" y="1136142"/>
                </a:lnTo>
                <a:close/>
              </a:path>
              <a:path w="2426334" h="2571750">
                <a:moveTo>
                  <a:pt x="1075181" y="1138428"/>
                </a:moveTo>
                <a:lnTo>
                  <a:pt x="1074419" y="1137666"/>
                </a:lnTo>
                <a:lnTo>
                  <a:pt x="1073657" y="1138428"/>
                </a:lnTo>
                <a:lnTo>
                  <a:pt x="1074419" y="1139190"/>
                </a:lnTo>
                <a:lnTo>
                  <a:pt x="1075181" y="1138428"/>
                </a:lnTo>
                <a:close/>
              </a:path>
              <a:path w="2426334" h="2571750">
                <a:moveTo>
                  <a:pt x="1078229" y="1143000"/>
                </a:moveTo>
                <a:lnTo>
                  <a:pt x="1078229" y="1142238"/>
                </a:lnTo>
                <a:lnTo>
                  <a:pt x="1076705" y="1139952"/>
                </a:lnTo>
                <a:lnTo>
                  <a:pt x="1075943" y="1140714"/>
                </a:lnTo>
                <a:lnTo>
                  <a:pt x="1078229" y="1143000"/>
                </a:lnTo>
                <a:close/>
              </a:path>
              <a:path w="2426334" h="2571750">
                <a:moveTo>
                  <a:pt x="1080515" y="1144524"/>
                </a:moveTo>
                <a:lnTo>
                  <a:pt x="1079753" y="1143762"/>
                </a:lnTo>
                <a:lnTo>
                  <a:pt x="1079753" y="1145286"/>
                </a:lnTo>
                <a:lnTo>
                  <a:pt x="1080515" y="1144524"/>
                </a:lnTo>
                <a:close/>
              </a:path>
              <a:path w="2426334" h="2571750">
                <a:moveTo>
                  <a:pt x="1084325" y="1148334"/>
                </a:moveTo>
                <a:lnTo>
                  <a:pt x="1082039" y="1146048"/>
                </a:lnTo>
                <a:lnTo>
                  <a:pt x="1081277" y="1146810"/>
                </a:lnTo>
                <a:lnTo>
                  <a:pt x="1083563" y="1149096"/>
                </a:lnTo>
                <a:lnTo>
                  <a:pt x="1084325" y="1148334"/>
                </a:lnTo>
                <a:close/>
              </a:path>
              <a:path w="2426334" h="2571750">
                <a:moveTo>
                  <a:pt x="1086611" y="1150620"/>
                </a:moveTo>
                <a:lnTo>
                  <a:pt x="1085849" y="1149858"/>
                </a:lnTo>
                <a:lnTo>
                  <a:pt x="1085087" y="1150620"/>
                </a:lnTo>
                <a:lnTo>
                  <a:pt x="1085849" y="1151382"/>
                </a:lnTo>
                <a:lnTo>
                  <a:pt x="1086611" y="1150620"/>
                </a:lnTo>
                <a:close/>
              </a:path>
              <a:path w="2426334" h="2571750">
                <a:moveTo>
                  <a:pt x="1089659" y="1155192"/>
                </a:moveTo>
                <a:lnTo>
                  <a:pt x="1089659" y="1154430"/>
                </a:lnTo>
                <a:lnTo>
                  <a:pt x="1088135" y="1152144"/>
                </a:lnTo>
                <a:lnTo>
                  <a:pt x="1087373" y="1152906"/>
                </a:lnTo>
                <a:lnTo>
                  <a:pt x="1089659" y="1155192"/>
                </a:lnTo>
                <a:close/>
              </a:path>
              <a:path w="2426334" h="2571750">
                <a:moveTo>
                  <a:pt x="1091945" y="1156716"/>
                </a:moveTo>
                <a:lnTo>
                  <a:pt x="1091183" y="1155954"/>
                </a:lnTo>
                <a:lnTo>
                  <a:pt x="1091183" y="1157478"/>
                </a:lnTo>
                <a:lnTo>
                  <a:pt x="1091945" y="1156716"/>
                </a:lnTo>
                <a:close/>
              </a:path>
              <a:path w="2426334" h="2571750">
                <a:moveTo>
                  <a:pt x="1095755" y="1160526"/>
                </a:moveTo>
                <a:lnTo>
                  <a:pt x="1093469" y="1158240"/>
                </a:lnTo>
                <a:lnTo>
                  <a:pt x="1092707" y="1159002"/>
                </a:lnTo>
                <a:lnTo>
                  <a:pt x="1094993" y="1161288"/>
                </a:lnTo>
                <a:lnTo>
                  <a:pt x="1095755" y="1160526"/>
                </a:lnTo>
                <a:close/>
              </a:path>
              <a:path w="2426334" h="2571750">
                <a:moveTo>
                  <a:pt x="1098041" y="1162812"/>
                </a:moveTo>
                <a:lnTo>
                  <a:pt x="1097279" y="1162050"/>
                </a:lnTo>
                <a:lnTo>
                  <a:pt x="1096517" y="1162812"/>
                </a:lnTo>
                <a:lnTo>
                  <a:pt x="1097279" y="1163574"/>
                </a:lnTo>
                <a:lnTo>
                  <a:pt x="1098041" y="1162812"/>
                </a:lnTo>
                <a:close/>
              </a:path>
              <a:path w="2426334" h="2571750">
                <a:moveTo>
                  <a:pt x="1101851" y="1166622"/>
                </a:moveTo>
                <a:lnTo>
                  <a:pt x="1099565" y="1164336"/>
                </a:lnTo>
                <a:lnTo>
                  <a:pt x="1098803" y="1165098"/>
                </a:lnTo>
                <a:lnTo>
                  <a:pt x="1101089" y="1167384"/>
                </a:lnTo>
                <a:lnTo>
                  <a:pt x="1101851" y="1166622"/>
                </a:lnTo>
                <a:close/>
              </a:path>
              <a:path w="2426334" h="2571750">
                <a:moveTo>
                  <a:pt x="1103375" y="1169670"/>
                </a:moveTo>
                <a:lnTo>
                  <a:pt x="1103375" y="1168146"/>
                </a:lnTo>
                <a:lnTo>
                  <a:pt x="1102613" y="1168908"/>
                </a:lnTo>
                <a:lnTo>
                  <a:pt x="1103375" y="1169670"/>
                </a:lnTo>
                <a:close/>
              </a:path>
              <a:path w="2426334" h="2571750">
                <a:moveTo>
                  <a:pt x="1107185" y="1172718"/>
                </a:moveTo>
                <a:lnTo>
                  <a:pt x="1104899" y="1170432"/>
                </a:lnTo>
                <a:lnTo>
                  <a:pt x="1104899" y="1171194"/>
                </a:lnTo>
                <a:lnTo>
                  <a:pt x="1106423" y="1173480"/>
                </a:lnTo>
                <a:lnTo>
                  <a:pt x="1107185" y="1172718"/>
                </a:lnTo>
                <a:close/>
              </a:path>
              <a:path w="2426334" h="2571750">
                <a:moveTo>
                  <a:pt x="1109471" y="1175004"/>
                </a:moveTo>
                <a:lnTo>
                  <a:pt x="1108709" y="1174242"/>
                </a:lnTo>
                <a:lnTo>
                  <a:pt x="1107947" y="1175004"/>
                </a:lnTo>
                <a:lnTo>
                  <a:pt x="1108709" y="1175766"/>
                </a:lnTo>
                <a:lnTo>
                  <a:pt x="1109471" y="1175004"/>
                </a:lnTo>
                <a:close/>
              </a:path>
              <a:path w="2426334" h="2571750">
                <a:moveTo>
                  <a:pt x="1113281" y="1178814"/>
                </a:moveTo>
                <a:lnTo>
                  <a:pt x="1110995" y="1176528"/>
                </a:lnTo>
                <a:lnTo>
                  <a:pt x="1110233" y="1177290"/>
                </a:lnTo>
                <a:lnTo>
                  <a:pt x="1112519" y="1179576"/>
                </a:lnTo>
                <a:lnTo>
                  <a:pt x="1113281" y="1178814"/>
                </a:lnTo>
                <a:close/>
              </a:path>
              <a:path w="2426334" h="2571750">
                <a:moveTo>
                  <a:pt x="1114805" y="1181862"/>
                </a:moveTo>
                <a:lnTo>
                  <a:pt x="1114805" y="1180338"/>
                </a:lnTo>
                <a:lnTo>
                  <a:pt x="1114043" y="1181100"/>
                </a:lnTo>
                <a:lnTo>
                  <a:pt x="1114805" y="1181862"/>
                </a:lnTo>
                <a:close/>
              </a:path>
              <a:path w="2426334" h="2571750">
                <a:moveTo>
                  <a:pt x="1118615" y="1184910"/>
                </a:moveTo>
                <a:lnTo>
                  <a:pt x="1116329" y="1182624"/>
                </a:lnTo>
                <a:lnTo>
                  <a:pt x="1116329" y="1183386"/>
                </a:lnTo>
                <a:lnTo>
                  <a:pt x="1117853" y="1185672"/>
                </a:lnTo>
                <a:lnTo>
                  <a:pt x="1118615" y="1184910"/>
                </a:lnTo>
                <a:close/>
              </a:path>
              <a:path w="2426334" h="2571750">
                <a:moveTo>
                  <a:pt x="1120901" y="1187196"/>
                </a:moveTo>
                <a:lnTo>
                  <a:pt x="1120139" y="1186434"/>
                </a:lnTo>
                <a:lnTo>
                  <a:pt x="1119377" y="1187196"/>
                </a:lnTo>
                <a:lnTo>
                  <a:pt x="1120139" y="1187958"/>
                </a:lnTo>
                <a:lnTo>
                  <a:pt x="1120901" y="1187196"/>
                </a:lnTo>
                <a:close/>
              </a:path>
              <a:path w="2426334" h="2571750">
                <a:moveTo>
                  <a:pt x="1124711" y="1191006"/>
                </a:moveTo>
                <a:lnTo>
                  <a:pt x="1122425" y="1188720"/>
                </a:lnTo>
                <a:lnTo>
                  <a:pt x="1121663" y="1189482"/>
                </a:lnTo>
                <a:lnTo>
                  <a:pt x="1123949" y="1191768"/>
                </a:lnTo>
                <a:lnTo>
                  <a:pt x="1124711" y="1191006"/>
                </a:lnTo>
                <a:close/>
              </a:path>
              <a:path w="2426334" h="2571750">
                <a:moveTo>
                  <a:pt x="1126235" y="1194054"/>
                </a:moveTo>
                <a:lnTo>
                  <a:pt x="1126235" y="1192530"/>
                </a:lnTo>
                <a:lnTo>
                  <a:pt x="1125473" y="1193292"/>
                </a:lnTo>
                <a:lnTo>
                  <a:pt x="1126235" y="1194054"/>
                </a:lnTo>
                <a:close/>
              </a:path>
              <a:path w="2426334" h="2571750">
                <a:moveTo>
                  <a:pt x="1130045" y="1197864"/>
                </a:moveTo>
                <a:lnTo>
                  <a:pt x="1130045" y="1197102"/>
                </a:lnTo>
                <a:lnTo>
                  <a:pt x="1128521" y="1194816"/>
                </a:lnTo>
                <a:lnTo>
                  <a:pt x="1127759" y="1195578"/>
                </a:lnTo>
                <a:lnTo>
                  <a:pt x="1130045" y="1197864"/>
                </a:lnTo>
                <a:close/>
              </a:path>
              <a:path w="2426334" h="2571750">
                <a:moveTo>
                  <a:pt x="1132331" y="1199388"/>
                </a:moveTo>
                <a:lnTo>
                  <a:pt x="1131569" y="1198626"/>
                </a:lnTo>
                <a:lnTo>
                  <a:pt x="1131569" y="1200150"/>
                </a:lnTo>
                <a:lnTo>
                  <a:pt x="1132331" y="1199388"/>
                </a:lnTo>
                <a:close/>
              </a:path>
              <a:path w="2426334" h="2571750">
                <a:moveTo>
                  <a:pt x="1136141" y="1203198"/>
                </a:moveTo>
                <a:lnTo>
                  <a:pt x="1133855" y="1200912"/>
                </a:lnTo>
                <a:lnTo>
                  <a:pt x="1133093" y="1201674"/>
                </a:lnTo>
                <a:lnTo>
                  <a:pt x="1135379" y="1203960"/>
                </a:lnTo>
                <a:lnTo>
                  <a:pt x="1136141" y="1203198"/>
                </a:lnTo>
                <a:close/>
              </a:path>
              <a:path w="2426334" h="2571750">
                <a:moveTo>
                  <a:pt x="1138427" y="1205484"/>
                </a:moveTo>
                <a:lnTo>
                  <a:pt x="1137665" y="1204722"/>
                </a:lnTo>
                <a:lnTo>
                  <a:pt x="1136903" y="1205484"/>
                </a:lnTo>
                <a:lnTo>
                  <a:pt x="1137665" y="1206246"/>
                </a:lnTo>
                <a:lnTo>
                  <a:pt x="1138427" y="1205484"/>
                </a:lnTo>
                <a:close/>
              </a:path>
              <a:path w="2426334" h="2571750">
                <a:moveTo>
                  <a:pt x="1141475" y="1210056"/>
                </a:moveTo>
                <a:lnTo>
                  <a:pt x="1141475" y="1209294"/>
                </a:lnTo>
                <a:lnTo>
                  <a:pt x="1139951" y="1207008"/>
                </a:lnTo>
                <a:lnTo>
                  <a:pt x="1139189" y="1207770"/>
                </a:lnTo>
                <a:lnTo>
                  <a:pt x="1141475" y="1210056"/>
                </a:lnTo>
                <a:close/>
              </a:path>
              <a:path w="2426334" h="2571750">
                <a:moveTo>
                  <a:pt x="1143761" y="1211580"/>
                </a:moveTo>
                <a:lnTo>
                  <a:pt x="1142999" y="1210818"/>
                </a:lnTo>
                <a:lnTo>
                  <a:pt x="1142999" y="1212342"/>
                </a:lnTo>
                <a:lnTo>
                  <a:pt x="1143761" y="1211580"/>
                </a:lnTo>
                <a:close/>
              </a:path>
              <a:path w="2426334" h="2571750">
                <a:moveTo>
                  <a:pt x="1147571" y="1215390"/>
                </a:moveTo>
                <a:lnTo>
                  <a:pt x="1145285" y="1213104"/>
                </a:lnTo>
                <a:lnTo>
                  <a:pt x="1144523" y="1213866"/>
                </a:lnTo>
                <a:lnTo>
                  <a:pt x="1146809" y="1216152"/>
                </a:lnTo>
                <a:lnTo>
                  <a:pt x="1147571" y="1215390"/>
                </a:lnTo>
                <a:close/>
              </a:path>
              <a:path w="2426334" h="2571750">
                <a:moveTo>
                  <a:pt x="1149857" y="1217676"/>
                </a:moveTo>
                <a:lnTo>
                  <a:pt x="1149095" y="1216914"/>
                </a:lnTo>
                <a:lnTo>
                  <a:pt x="1148333" y="1217676"/>
                </a:lnTo>
                <a:lnTo>
                  <a:pt x="1149095" y="1218438"/>
                </a:lnTo>
                <a:lnTo>
                  <a:pt x="1149857" y="1217676"/>
                </a:lnTo>
                <a:close/>
              </a:path>
              <a:path w="2426334" h="2571750">
                <a:moveTo>
                  <a:pt x="1152905" y="1222248"/>
                </a:moveTo>
                <a:lnTo>
                  <a:pt x="1152905" y="1221486"/>
                </a:lnTo>
                <a:lnTo>
                  <a:pt x="1151381" y="1219200"/>
                </a:lnTo>
                <a:lnTo>
                  <a:pt x="1150619" y="1219962"/>
                </a:lnTo>
                <a:lnTo>
                  <a:pt x="1152905" y="1222248"/>
                </a:lnTo>
                <a:close/>
              </a:path>
              <a:path w="2426334" h="2571750">
                <a:moveTo>
                  <a:pt x="1155191" y="1223772"/>
                </a:moveTo>
                <a:lnTo>
                  <a:pt x="1154429" y="1223010"/>
                </a:lnTo>
                <a:lnTo>
                  <a:pt x="1154429" y="1224534"/>
                </a:lnTo>
                <a:lnTo>
                  <a:pt x="1155191" y="1223772"/>
                </a:lnTo>
                <a:close/>
              </a:path>
              <a:path w="2426334" h="2571750">
                <a:moveTo>
                  <a:pt x="1159001" y="1227582"/>
                </a:moveTo>
                <a:lnTo>
                  <a:pt x="1156715" y="1225296"/>
                </a:lnTo>
                <a:lnTo>
                  <a:pt x="1156715" y="1226058"/>
                </a:lnTo>
                <a:lnTo>
                  <a:pt x="1158239" y="1228344"/>
                </a:lnTo>
                <a:lnTo>
                  <a:pt x="1159001" y="1227582"/>
                </a:lnTo>
                <a:close/>
              </a:path>
              <a:path w="2426334" h="2571750">
                <a:moveTo>
                  <a:pt x="1161287" y="1229868"/>
                </a:moveTo>
                <a:lnTo>
                  <a:pt x="1160525" y="1229106"/>
                </a:lnTo>
                <a:lnTo>
                  <a:pt x="1159763" y="1229868"/>
                </a:lnTo>
                <a:lnTo>
                  <a:pt x="1160525" y="1230630"/>
                </a:lnTo>
                <a:lnTo>
                  <a:pt x="1161287" y="1229868"/>
                </a:lnTo>
                <a:close/>
              </a:path>
              <a:path w="2426334" h="2571750">
                <a:moveTo>
                  <a:pt x="1165097" y="1233678"/>
                </a:moveTo>
                <a:lnTo>
                  <a:pt x="1162811" y="1231392"/>
                </a:lnTo>
                <a:lnTo>
                  <a:pt x="1162049" y="1232154"/>
                </a:lnTo>
                <a:lnTo>
                  <a:pt x="1164335" y="1234440"/>
                </a:lnTo>
                <a:lnTo>
                  <a:pt x="1165097" y="1233678"/>
                </a:lnTo>
                <a:close/>
              </a:path>
              <a:path w="2426334" h="2571750">
                <a:moveTo>
                  <a:pt x="1166621" y="1236726"/>
                </a:moveTo>
                <a:lnTo>
                  <a:pt x="1166621" y="1235202"/>
                </a:lnTo>
                <a:lnTo>
                  <a:pt x="1165859" y="1235964"/>
                </a:lnTo>
                <a:lnTo>
                  <a:pt x="1166621" y="1236726"/>
                </a:lnTo>
                <a:close/>
              </a:path>
              <a:path w="2426334" h="2571750">
                <a:moveTo>
                  <a:pt x="1170431" y="1239774"/>
                </a:moveTo>
                <a:lnTo>
                  <a:pt x="1168145" y="1237488"/>
                </a:lnTo>
                <a:lnTo>
                  <a:pt x="1168145" y="1238250"/>
                </a:lnTo>
                <a:lnTo>
                  <a:pt x="1169669" y="1240536"/>
                </a:lnTo>
                <a:lnTo>
                  <a:pt x="1170431" y="1239774"/>
                </a:lnTo>
                <a:close/>
              </a:path>
              <a:path w="2426334" h="2571750">
                <a:moveTo>
                  <a:pt x="1172717" y="1242060"/>
                </a:moveTo>
                <a:lnTo>
                  <a:pt x="1171955" y="1241298"/>
                </a:lnTo>
                <a:lnTo>
                  <a:pt x="1171193" y="1242060"/>
                </a:lnTo>
                <a:lnTo>
                  <a:pt x="1171955" y="1242822"/>
                </a:lnTo>
                <a:lnTo>
                  <a:pt x="1172717" y="1242060"/>
                </a:lnTo>
                <a:close/>
              </a:path>
              <a:path w="2426334" h="2571750">
                <a:moveTo>
                  <a:pt x="1176527" y="1245870"/>
                </a:moveTo>
                <a:lnTo>
                  <a:pt x="1174241" y="1243584"/>
                </a:lnTo>
                <a:lnTo>
                  <a:pt x="1173479" y="1244346"/>
                </a:lnTo>
                <a:lnTo>
                  <a:pt x="1175765" y="1246632"/>
                </a:lnTo>
                <a:lnTo>
                  <a:pt x="1176527" y="1245870"/>
                </a:lnTo>
                <a:close/>
              </a:path>
              <a:path w="2426334" h="2571750">
                <a:moveTo>
                  <a:pt x="1178051" y="1248918"/>
                </a:moveTo>
                <a:lnTo>
                  <a:pt x="1178051" y="1247394"/>
                </a:lnTo>
                <a:lnTo>
                  <a:pt x="1177289" y="1248156"/>
                </a:lnTo>
                <a:lnTo>
                  <a:pt x="1178051" y="1248918"/>
                </a:lnTo>
                <a:close/>
              </a:path>
              <a:path w="2426334" h="2571750">
                <a:moveTo>
                  <a:pt x="1181861" y="1251966"/>
                </a:moveTo>
                <a:lnTo>
                  <a:pt x="1179575" y="1249680"/>
                </a:lnTo>
                <a:lnTo>
                  <a:pt x="1179575" y="1250442"/>
                </a:lnTo>
                <a:lnTo>
                  <a:pt x="1181099" y="1252728"/>
                </a:lnTo>
                <a:lnTo>
                  <a:pt x="1181861" y="1251966"/>
                </a:lnTo>
                <a:close/>
              </a:path>
              <a:path w="2426334" h="2571750">
                <a:moveTo>
                  <a:pt x="1184147" y="1254252"/>
                </a:moveTo>
                <a:lnTo>
                  <a:pt x="1183385" y="1253490"/>
                </a:lnTo>
                <a:lnTo>
                  <a:pt x="1183385" y="1255014"/>
                </a:lnTo>
                <a:lnTo>
                  <a:pt x="1184147" y="1254252"/>
                </a:lnTo>
                <a:close/>
              </a:path>
              <a:path w="2426334" h="2571750">
                <a:moveTo>
                  <a:pt x="1187957" y="1258062"/>
                </a:moveTo>
                <a:lnTo>
                  <a:pt x="1185671" y="1255776"/>
                </a:lnTo>
                <a:lnTo>
                  <a:pt x="1184909" y="1256538"/>
                </a:lnTo>
                <a:lnTo>
                  <a:pt x="1187195" y="1258824"/>
                </a:lnTo>
                <a:lnTo>
                  <a:pt x="1187957" y="1258062"/>
                </a:lnTo>
                <a:close/>
              </a:path>
              <a:path w="2426334" h="2571750">
                <a:moveTo>
                  <a:pt x="1189481" y="1261110"/>
                </a:moveTo>
                <a:lnTo>
                  <a:pt x="1189481" y="1259586"/>
                </a:lnTo>
                <a:lnTo>
                  <a:pt x="1188719" y="1260348"/>
                </a:lnTo>
                <a:lnTo>
                  <a:pt x="1189481" y="1261110"/>
                </a:lnTo>
                <a:close/>
              </a:path>
              <a:path w="2426334" h="2571750">
                <a:moveTo>
                  <a:pt x="1193291" y="1264920"/>
                </a:moveTo>
                <a:lnTo>
                  <a:pt x="1193291" y="1264158"/>
                </a:lnTo>
                <a:lnTo>
                  <a:pt x="1191767" y="1261872"/>
                </a:lnTo>
                <a:lnTo>
                  <a:pt x="1191005" y="1262634"/>
                </a:lnTo>
                <a:lnTo>
                  <a:pt x="1193291" y="1264920"/>
                </a:lnTo>
                <a:close/>
              </a:path>
              <a:path w="2426334" h="2571750">
                <a:moveTo>
                  <a:pt x="1195577" y="1266444"/>
                </a:moveTo>
                <a:lnTo>
                  <a:pt x="1194815" y="1265682"/>
                </a:lnTo>
                <a:lnTo>
                  <a:pt x="1194815" y="1267206"/>
                </a:lnTo>
                <a:lnTo>
                  <a:pt x="1195577" y="1266444"/>
                </a:lnTo>
                <a:close/>
              </a:path>
              <a:path w="2426334" h="2571750">
                <a:moveTo>
                  <a:pt x="1199387" y="1270254"/>
                </a:moveTo>
                <a:lnTo>
                  <a:pt x="1197101" y="1267968"/>
                </a:lnTo>
                <a:lnTo>
                  <a:pt x="1196339" y="1268730"/>
                </a:lnTo>
                <a:lnTo>
                  <a:pt x="1198625" y="1271016"/>
                </a:lnTo>
                <a:lnTo>
                  <a:pt x="1199387" y="1270254"/>
                </a:lnTo>
                <a:close/>
              </a:path>
              <a:path w="2426334" h="2571750">
                <a:moveTo>
                  <a:pt x="1201673" y="1272540"/>
                </a:moveTo>
                <a:lnTo>
                  <a:pt x="1200911" y="1271778"/>
                </a:lnTo>
                <a:lnTo>
                  <a:pt x="1200149" y="1272540"/>
                </a:lnTo>
                <a:lnTo>
                  <a:pt x="1200911" y="1273302"/>
                </a:lnTo>
                <a:lnTo>
                  <a:pt x="1201673" y="1272540"/>
                </a:lnTo>
                <a:close/>
              </a:path>
              <a:path w="2426334" h="2571750">
                <a:moveTo>
                  <a:pt x="1204721" y="1277112"/>
                </a:moveTo>
                <a:lnTo>
                  <a:pt x="1204721" y="1276350"/>
                </a:lnTo>
                <a:lnTo>
                  <a:pt x="1203197" y="1274064"/>
                </a:lnTo>
                <a:lnTo>
                  <a:pt x="1202435" y="1274826"/>
                </a:lnTo>
                <a:lnTo>
                  <a:pt x="1204721" y="1277112"/>
                </a:lnTo>
                <a:close/>
              </a:path>
              <a:path w="2426334" h="2571750">
                <a:moveTo>
                  <a:pt x="1207007" y="1278636"/>
                </a:moveTo>
                <a:lnTo>
                  <a:pt x="1206245" y="1277874"/>
                </a:lnTo>
                <a:lnTo>
                  <a:pt x="1206245" y="1279398"/>
                </a:lnTo>
                <a:lnTo>
                  <a:pt x="1207007" y="1278636"/>
                </a:lnTo>
                <a:close/>
              </a:path>
              <a:path w="2426334" h="2571750">
                <a:moveTo>
                  <a:pt x="1210817" y="1282446"/>
                </a:moveTo>
                <a:lnTo>
                  <a:pt x="1208531" y="1280160"/>
                </a:lnTo>
                <a:lnTo>
                  <a:pt x="1207769" y="1280922"/>
                </a:lnTo>
                <a:lnTo>
                  <a:pt x="1210055" y="1283208"/>
                </a:lnTo>
                <a:lnTo>
                  <a:pt x="1210817" y="1282446"/>
                </a:lnTo>
                <a:close/>
              </a:path>
              <a:path w="2426334" h="2571750">
                <a:moveTo>
                  <a:pt x="1213103" y="1284732"/>
                </a:moveTo>
                <a:lnTo>
                  <a:pt x="1212341" y="1283970"/>
                </a:lnTo>
                <a:lnTo>
                  <a:pt x="1211579" y="1284732"/>
                </a:lnTo>
                <a:lnTo>
                  <a:pt x="1212341" y="1285494"/>
                </a:lnTo>
                <a:lnTo>
                  <a:pt x="1213103" y="1284732"/>
                </a:lnTo>
                <a:close/>
              </a:path>
              <a:path w="2426334" h="2571750">
                <a:moveTo>
                  <a:pt x="1216151" y="1289304"/>
                </a:moveTo>
                <a:lnTo>
                  <a:pt x="1216151" y="1288542"/>
                </a:lnTo>
                <a:lnTo>
                  <a:pt x="1214627" y="1286256"/>
                </a:lnTo>
                <a:lnTo>
                  <a:pt x="1213865" y="1287018"/>
                </a:lnTo>
                <a:lnTo>
                  <a:pt x="1216151" y="1289304"/>
                </a:lnTo>
                <a:close/>
              </a:path>
              <a:path w="2426334" h="2571750">
                <a:moveTo>
                  <a:pt x="1218437" y="1290828"/>
                </a:moveTo>
                <a:lnTo>
                  <a:pt x="1218437" y="1290066"/>
                </a:lnTo>
                <a:lnTo>
                  <a:pt x="1217675" y="1290828"/>
                </a:lnTo>
                <a:lnTo>
                  <a:pt x="1217675" y="1291590"/>
                </a:lnTo>
                <a:lnTo>
                  <a:pt x="1218437" y="1290828"/>
                </a:lnTo>
                <a:close/>
              </a:path>
              <a:path w="2426334" h="2571750">
                <a:moveTo>
                  <a:pt x="1222247" y="1294638"/>
                </a:moveTo>
                <a:lnTo>
                  <a:pt x="1219961" y="1292352"/>
                </a:lnTo>
                <a:lnTo>
                  <a:pt x="1219961" y="1293114"/>
                </a:lnTo>
                <a:lnTo>
                  <a:pt x="1221485" y="1295400"/>
                </a:lnTo>
                <a:lnTo>
                  <a:pt x="1222247" y="1294638"/>
                </a:lnTo>
                <a:close/>
              </a:path>
              <a:path w="2426334" h="2571750">
                <a:moveTo>
                  <a:pt x="1224533" y="1296924"/>
                </a:moveTo>
                <a:lnTo>
                  <a:pt x="1223771" y="1296162"/>
                </a:lnTo>
                <a:lnTo>
                  <a:pt x="1223009" y="1296924"/>
                </a:lnTo>
                <a:lnTo>
                  <a:pt x="1223771" y="1297686"/>
                </a:lnTo>
                <a:lnTo>
                  <a:pt x="1224533" y="1296924"/>
                </a:lnTo>
                <a:close/>
              </a:path>
              <a:path w="2426334" h="2571750">
                <a:moveTo>
                  <a:pt x="1228343" y="1300734"/>
                </a:moveTo>
                <a:lnTo>
                  <a:pt x="1226057" y="1298448"/>
                </a:lnTo>
                <a:lnTo>
                  <a:pt x="1225295" y="1299210"/>
                </a:lnTo>
                <a:lnTo>
                  <a:pt x="1227581" y="1301496"/>
                </a:lnTo>
                <a:lnTo>
                  <a:pt x="1228343" y="1300734"/>
                </a:lnTo>
                <a:close/>
              </a:path>
              <a:path w="2426334" h="2571750">
                <a:moveTo>
                  <a:pt x="1229867" y="1303782"/>
                </a:moveTo>
                <a:lnTo>
                  <a:pt x="1229867" y="1302258"/>
                </a:lnTo>
                <a:lnTo>
                  <a:pt x="1229105" y="1303020"/>
                </a:lnTo>
                <a:lnTo>
                  <a:pt x="1229867" y="1303782"/>
                </a:lnTo>
                <a:close/>
              </a:path>
              <a:path w="2426334" h="2571750">
                <a:moveTo>
                  <a:pt x="1233677" y="1306830"/>
                </a:moveTo>
                <a:lnTo>
                  <a:pt x="1231391" y="1304544"/>
                </a:lnTo>
                <a:lnTo>
                  <a:pt x="1231391" y="1305306"/>
                </a:lnTo>
                <a:lnTo>
                  <a:pt x="1232915" y="1307592"/>
                </a:lnTo>
                <a:lnTo>
                  <a:pt x="1233677" y="1306830"/>
                </a:lnTo>
                <a:close/>
              </a:path>
              <a:path w="2426334" h="2571750">
                <a:moveTo>
                  <a:pt x="1235963" y="1309116"/>
                </a:moveTo>
                <a:lnTo>
                  <a:pt x="1235201" y="1308354"/>
                </a:lnTo>
                <a:lnTo>
                  <a:pt x="1234439" y="1309116"/>
                </a:lnTo>
                <a:lnTo>
                  <a:pt x="1235201" y="1309878"/>
                </a:lnTo>
                <a:lnTo>
                  <a:pt x="1235963" y="1309116"/>
                </a:lnTo>
                <a:close/>
              </a:path>
              <a:path w="2426334" h="2571750">
                <a:moveTo>
                  <a:pt x="1239773" y="1312926"/>
                </a:moveTo>
                <a:lnTo>
                  <a:pt x="1237487" y="1310640"/>
                </a:lnTo>
                <a:lnTo>
                  <a:pt x="1236725" y="1311402"/>
                </a:lnTo>
                <a:lnTo>
                  <a:pt x="1239011" y="1313688"/>
                </a:lnTo>
                <a:lnTo>
                  <a:pt x="1239773" y="1312926"/>
                </a:lnTo>
                <a:close/>
              </a:path>
              <a:path w="2426334" h="2571750">
                <a:moveTo>
                  <a:pt x="1241297" y="1315974"/>
                </a:moveTo>
                <a:lnTo>
                  <a:pt x="1241297" y="1314450"/>
                </a:lnTo>
                <a:lnTo>
                  <a:pt x="1240535" y="1315212"/>
                </a:lnTo>
                <a:lnTo>
                  <a:pt x="1241297" y="1315974"/>
                </a:lnTo>
                <a:close/>
              </a:path>
              <a:path w="2426334" h="2571750">
                <a:moveTo>
                  <a:pt x="1245107" y="1319022"/>
                </a:moveTo>
                <a:lnTo>
                  <a:pt x="1242821" y="1316736"/>
                </a:lnTo>
                <a:lnTo>
                  <a:pt x="1242821" y="1317498"/>
                </a:lnTo>
                <a:lnTo>
                  <a:pt x="1244345" y="1319784"/>
                </a:lnTo>
                <a:lnTo>
                  <a:pt x="1245107" y="1319022"/>
                </a:lnTo>
                <a:close/>
              </a:path>
              <a:path w="2426334" h="2571750">
                <a:moveTo>
                  <a:pt x="1247393" y="1321308"/>
                </a:moveTo>
                <a:lnTo>
                  <a:pt x="1246631" y="1320546"/>
                </a:lnTo>
                <a:lnTo>
                  <a:pt x="1246631" y="1322070"/>
                </a:lnTo>
                <a:lnTo>
                  <a:pt x="1247393" y="1321308"/>
                </a:lnTo>
                <a:close/>
              </a:path>
              <a:path w="2426334" h="2571750">
                <a:moveTo>
                  <a:pt x="1251203" y="1325118"/>
                </a:moveTo>
                <a:lnTo>
                  <a:pt x="1248917" y="1322832"/>
                </a:lnTo>
                <a:lnTo>
                  <a:pt x="1248155" y="1323594"/>
                </a:lnTo>
                <a:lnTo>
                  <a:pt x="1250441" y="1325880"/>
                </a:lnTo>
                <a:lnTo>
                  <a:pt x="1251203" y="1325118"/>
                </a:lnTo>
                <a:close/>
              </a:path>
              <a:path w="2426334" h="2571750">
                <a:moveTo>
                  <a:pt x="1252727" y="1328166"/>
                </a:moveTo>
                <a:lnTo>
                  <a:pt x="1252727" y="1326642"/>
                </a:lnTo>
                <a:lnTo>
                  <a:pt x="1251965" y="1327404"/>
                </a:lnTo>
                <a:lnTo>
                  <a:pt x="1252727" y="1328166"/>
                </a:lnTo>
                <a:close/>
              </a:path>
              <a:path w="2426334" h="2571750">
                <a:moveTo>
                  <a:pt x="1256537" y="1331976"/>
                </a:moveTo>
                <a:lnTo>
                  <a:pt x="1256537" y="1331214"/>
                </a:lnTo>
                <a:lnTo>
                  <a:pt x="1255013" y="1328928"/>
                </a:lnTo>
                <a:lnTo>
                  <a:pt x="1254251" y="1329690"/>
                </a:lnTo>
                <a:lnTo>
                  <a:pt x="1256537" y="1331976"/>
                </a:lnTo>
                <a:close/>
              </a:path>
              <a:path w="2426334" h="2571750">
                <a:moveTo>
                  <a:pt x="1258823" y="1333500"/>
                </a:moveTo>
                <a:lnTo>
                  <a:pt x="1258061" y="1332738"/>
                </a:lnTo>
                <a:lnTo>
                  <a:pt x="1258061" y="1334262"/>
                </a:lnTo>
                <a:lnTo>
                  <a:pt x="1258823" y="1333500"/>
                </a:lnTo>
                <a:close/>
              </a:path>
              <a:path w="2426334" h="2571750">
                <a:moveTo>
                  <a:pt x="1262633" y="1337310"/>
                </a:moveTo>
                <a:lnTo>
                  <a:pt x="1260347" y="1335024"/>
                </a:lnTo>
                <a:lnTo>
                  <a:pt x="1259585" y="1335786"/>
                </a:lnTo>
                <a:lnTo>
                  <a:pt x="1261871" y="1338072"/>
                </a:lnTo>
                <a:lnTo>
                  <a:pt x="1262633" y="1337310"/>
                </a:lnTo>
                <a:close/>
              </a:path>
              <a:path w="2426334" h="2571750">
                <a:moveTo>
                  <a:pt x="1264919" y="1339596"/>
                </a:moveTo>
                <a:lnTo>
                  <a:pt x="1264157" y="1338834"/>
                </a:lnTo>
                <a:lnTo>
                  <a:pt x="1263395" y="1339596"/>
                </a:lnTo>
                <a:lnTo>
                  <a:pt x="1264157" y="1340358"/>
                </a:lnTo>
                <a:lnTo>
                  <a:pt x="1264919" y="1339596"/>
                </a:lnTo>
                <a:close/>
              </a:path>
              <a:path w="2426334" h="2571750">
                <a:moveTo>
                  <a:pt x="1267967" y="1344168"/>
                </a:moveTo>
                <a:lnTo>
                  <a:pt x="1267967" y="1343406"/>
                </a:lnTo>
                <a:lnTo>
                  <a:pt x="1266443" y="1341120"/>
                </a:lnTo>
                <a:lnTo>
                  <a:pt x="1265681" y="1341882"/>
                </a:lnTo>
                <a:lnTo>
                  <a:pt x="1267967" y="1344168"/>
                </a:lnTo>
                <a:close/>
              </a:path>
              <a:path w="2426334" h="2571750">
                <a:moveTo>
                  <a:pt x="1270253" y="1345692"/>
                </a:moveTo>
                <a:lnTo>
                  <a:pt x="1269491" y="1344930"/>
                </a:lnTo>
                <a:lnTo>
                  <a:pt x="1269491" y="1346454"/>
                </a:lnTo>
                <a:lnTo>
                  <a:pt x="1270253" y="1345692"/>
                </a:lnTo>
                <a:close/>
              </a:path>
              <a:path w="2426334" h="2571750">
                <a:moveTo>
                  <a:pt x="1274063" y="1349502"/>
                </a:moveTo>
                <a:lnTo>
                  <a:pt x="1271777" y="1347216"/>
                </a:lnTo>
                <a:lnTo>
                  <a:pt x="1271015" y="1347978"/>
                </a:lnTo>
                <a:lnTo>
                  <a:pt x="1273301" y="1350264"/>
                </a:lnTo>
                <a:lnTo>
                  <a:pt x="1274063" y="1349502"/>
                </a:lnTo>
                <a:close/>
              </a:path>
              <a:path w="2426334" h="2571750">
                <a:moveTo>
                  <a:pt x="1276349" y="1351788"/>
                </a:moveTo>
                <a:lnTo>
                  <a:pt x="1275587" y="1351026"/>
                </a:lnTo>
                <a:lnTo>
                  <a:pt x="1274825" y="1351788"/>
                </a:lnTo>
                <a:lnTo>
                  <a:pt x="1275587" y="1352550"/>
                </a:lnTo>
                <a:lnTo>
                  <a:pt x="1276349" y="1351788"/>
                </a:lnTo>
                <a:close/>
              </a:path>
              <a:path w="2426334" h="2571750">
                <a:moveTo>
                  <a:pt x="1279397" y="1356360"/>
                </a:moveTo>
                <a:lnTo>
                  <a:pt x="1279397" y="1355598"/>
                </a:lnTo>
                <a:lnTo>
                  <a:pt x="1277873" y="1353312"/>
                </a:lnTo>
                <a:lnTo>
                  <a:pt x="1277111" y="1354074"/>
                </a:lnTo>
                <a:lnTo>
                  <a:pt x="1279397" y="1356360"/>
                </a:lnTo>
                <a:close/>
              </a:path>
              <a:path w="2426334" h="2571750">
                <a:moveTo>
                  <a:pt x="1281683" y="1358646"/>
                </a:moveTo>
                <a:lnTo>
                  <a:pt x="1281683" y="1357122"/>
                </a:lnTo>
                <a:lnTo>
                  <a:pt x="1280921" y="1357884"/>
                </a:lnTo>
                <a:lnTo>
                  <a:pt x="1281683" y="1358646"/>
                </a:lnTo>
                <a:close/>
              </a:path>
              <a:path w="2426334" h="2571750">
                <a:moveTo>
                  <a:pt x="1285493" y="1361694"/>
                </a:moveTo>
                <a:lnTo>
                  <a:pt x="1283207" y="1359408"/>
                </a:lnTo>
                <a:lnTo>
                  <a:pt x="1283207" y="1360170"/>
                </a:lnTo>
                <a:lnTo>
                  <a:pt x="1284731" y="1362456"/>
                </a:lnTo>
                <a:lnTo>
                  <a:pt x="1285493" y="1361694"/>
                </a:lnTo>
                <a:close/>
              </a:path>
              <a:path w="2426334" h="2571750">
                <a:moveTo>
                  <a:pt x="1287779" y="1363980"/>
                </a:moveTo>
                <a:lnTo>
                  <a:pt x="1287017" y="1363218"/>
                </a:lnTo>
                <a:lnTo>
                  <a:pt x="1286255" y="1363980"/>
                </a:lnTo>
                <a:lnTo>
                  <a:pt x="1287017" y="1364742"/>
                </a:lnTo>
                <a:lnTo>
                  <a:pt x="1287779" y="1363980"/>
                </a:lnTo>
                <a:close/>
              </a:path>
              <a:path w="2426334" h="2571750">
                <a:moveTo>
                  <a:pt x="1291589" y="1367790"/>
                </a:moveTo>
                <a:lnTo>
                  <a:pt x="1289303" y="1365504"/>
                </a:lnTo>
                <a:lnTo>
                  <a:pt x="1288541" y="1366266"/>
                </a:lnTo>
                <a:lnTo>
                  <a:pt x="1290827" y="1368552"/>
                </a:lnTo>
                <a:lnTo>
                  <a:pt x="1291589" y="1367790"/>
                </a:lnTo>
                <a:close/>
              </a:path>
              <a:path w="2426334" h="2571750">
                <a:moveTo>
                  <a:pt x="1293113" y="1370838"/>
                </a:moveTo>
                <a:lnTo>
                  <a:pt x="1293113" y="1369314"/>
                </a:lnTo>
                <a:lnTo>
                  <a:pt x="1292351" y="1370076"/>
                </a:lnTo>
                <a:lnTo>
                  <a:pt x="1293113" y="1370838"/>
                </a:lnTo>
                <a:close/>
              </a:path>
              <a:path w="2426334" h="2571750">
                <a:moveTo>
                  <a:pt x="1296923" y="1373886"/>
                </a:moveTo>
                <a:lnTo>
                  <a:pt x="1294637" y="1371600"/>
                </a:lnTo>
                <a:lnTo>
                  <a:pt x="1294637" y="1372362"/>
                </a:lnTo>
                <a:lnTo>
                  <a:pt x="1296161" y="1374648"/>
                </a:lnTo>
                <a:lnTo>
                  <a:pt x="1296923" y="1373886"/>
                </a:lnTo>
                <a:close/>
              </a:path>
              <a:path w="2426334" h="2571750">
                <a:moveTo>
                  <a:pt x="1299209" y="1376172"/>
                </a:moveTo>
                <a:lnTo>
                  <a:pt x="1298447" y="1375410"/>
                </a:lnTo>
                <a:lnTo>
                  <a:pt x="1297685" y="1376172"/>
                </a:lnTo>
                <a:lnTo>
                  <a:pt x="1298447" y="1376934"/>
                </a:lnTo>
                <a:lnTo>
                  <a:pt x="1299209" y="1376172"/>
                </a:lnTo>
                <a:close/>
              </a:path>
              <a:path w="2426334" h="2571750">
                <a:moveTo>
                  <a:pt x="1303019" y="1379982"/>
                </a:moveTo>
                <a:lnTo>
                  <a:pt x="1300733" y="1377696"/>
                </a:lnTo>
                <a:lnTo>
                  <a:pt x="1299971" y="1378458"/>
                </a:lnTo>
                <a:lnTo>
                  <a:pt x="1302257" y="1380744"/>
                </a:lnTo>
                <a:lnTo>
                  <a:pt x="1303019" y="1379982"/>
                </a:lnTo>
                <a:close/>
              </a:path>
              <a:path w="2426334" h="2571750">
                <a:moveTo>
                  <a:pt x="1304543" y="1383030"/>
                </a:moveTo>
                <a:lnTo>
                  <a:pt x="1304543" y="1381506"/>
                </a:lnTo>
                <a:lnTo>
                  <a:pt x="1303781" y="1382268"/>
                </a:lnTo>
                <a:lnTo>
                  <a:pt x="1304543" y="1383030"/>
                </a:lnTo>
                <a:close/>
              </a:path>
              <a:path w="2426334" h="2571750">
                <a:moveTo>
                  <a:pt x="1308353" y="1386078"/>
                </a:moveTo>
                <a:lnTo>
                  <a:pt x="1306067" y="1383792"/>
                </a:lnTo>
                <a:lnTo>
                  <a:pt x="1306067" y="1384554"/>
                </a:lnTo>
                <a:lnTo>
                  <a:pt x="1307591" y="1386840"/>
                </a:lnTo>
                <a:lnTo>
                  <a:pt x="1308353" y="1386078"/>
                </a:lnTo>
                <a:close/>
              </a:path>
              <a:path w="2426334" h="2571750">
                <a:moveTo>
                  <a:pt x="1310639" y="1388364"/>
                </a:moveTo>
                <a:lnTo>
                  <a:pt x="1309877" y="1387602"/>
                </a:lnTo>
                <a:lnTo>
                  <a:pt x="1309877" y="1389126"/>
                </a:lnTo>
                <a:lnTo>
                  <a:pt x="1310639" y="1388364"/>
                </a:lnTo>
                <a:close/>
              </a:path>
              <a:path w="2426334" h="2571750">
                <a:moveTo>
                  <a:pt x="1314449" y="1392174"/>
                </a:moveTo>
                <a:lnTo>
                  <a:pt x="1312163" y="1389888"/>
                </a:lnTo>
                <a:lnTo>
                  <a:pt x="1311401" y="1390650"/>
                </a:lnTo>
                <a:lnTo>
                  <a:pt x="1313687" y="1392936"/>
                </a:lnTo>
                <a:lnTo>
                  <a:pt x="1314449" y="1392174"/>
                </a:lnTo>
                <a:close/>
              </a:path>
              <a:path w="2426334" h="2571750">
                <a:moveTo>
                  <a:pt x="1316735" y="1394460"/>
                </a:moveTo>
                <a:lnTo>
                  <a:pt x="1315973" y="1393698"/>
                </a:lnTo>
                <a:lnTo>
                  <a:pt x="1315211" y="1394460"/>
                </a:lnTo>
                <a:lnTo>
                  <a:pt x="1315973" y="1395222"/>
                </a:lnTo>
                <a:lnTo>
                  <a:pt x="1316735" y="1394460"/>
                </a:lnTo>
                <a:close/>
              </a:path>
              <a:path w="2426334" h="2571750">
                <a:moveTo>
                  <a:pt x="1319783" y="1399032"/>
                </a:moveTo>
                <a:lnTo>
                  <a:pt x="1319783" y="1398270"/>
                </a:lnTo>
                <a:lnTo>
                  <a:pt x="1318259" y="1395984"/>
                </a:lnTo>
                <a:lnTo>
                  <a:pt x="1317497" y="1396746"/>
                </a:lnTo>
                <a:lnTo>
                  <a:pt x="1319783" y="1399032"/>
                </a:lnTo>
                <a:close/>
              </a:path>
              <a:path w="2426334" h="2571750">
                <a:moveTo>
                  <a:pt x="1322069" y="1400556"/>
                </a:moveTo>
                <a:lnTo>
                  <a:pt x="1321307" y="1399794"/>
                </a:lnTo>
                <a:lnTo>
                  <a:pt x="1321307" y="1401318"/>
                </a:lnTo>
                <a:lnTo>
                  <a:pt x="1322069" y="1400556"/>
                </a:lnTo>
                <a:close/>
              </a:path>
              <a:path w="2426334" h="2571750">
                <a:moveTo>
                  <a:pt x="1325879" y="1404366"/>
                </a:moveTo>
                <a:lnTo>
                  <a:pt x="1323593" y="1402080"/>
                </a:lnTo>
                <a:lnTo>
                  <a:pt x="1322831" y="1402842"/>
                </a:lnTo>
                <a:lnTo>
                  <a:pt x="1325117" y="1405128"/>
                </a:lnTo>
                <a:lnTo>
                  <a:pt x="1325879" y="1404366"/>
                </a:lnTo>
                <a:close/>
              </a:path>
              <a:path w="2426334" h="2571750">
                <a:moveTo>
                  <a:pt x="1328165" y="1406652"/>
                </a:moveTo>
                <a:lnTo>
                  <a:pt x="1327403" y="1405890"/>
                </a:lnTo>
                <a:lnTo>
                  <a:pt x="1326641" y="1406652"/>
                </a:lnTo>
                <a:lnTo>
                  <a:pt x="1327403" y="1407414"/>
                </a:lnTo>
                <a:lnTo>
                  <a:pt x="1328165" y="1406652"/>
                </a:lnTo>
                <a:close/>
              </a:path>
              <a:path w="2426334" h="2571750">
                <a:moveTo>
                  <a:pt x="1331213" y="1411224"/>
                </a:moveTo>
                <a:lnTo>
                  <a:pt x="1331213" y="1410462"/>
                </a:lnTo>
                <a:lnTo>
                  <a:pt x="1329689" y="1408176"/>
                </a:lnTo>
                <a:lnTo>
                  <a:pt x="1328927" y="1408938"/>
                </a:lnTo>
                <a:lnTo>
                  <a:pt x="1331213" y="1411224"/>
                </a:lnTo>
                <a:close/>
              </a:path>
              <a:path w="2426334" h="2571750">
                <a:moveTo>
                  <a:pt x="1333499" y="1412748"/>
                </a:moveTo>
                <a:lnTo>
                  <a:pt x="1332737" y="1411986"/>
                </a:lnTo>
                <a:lnTo>
                  <a:pt x="1332737" y="1413510"/>
                </a:lnTo>
                <a:lnTo>
                  <a:pt x="1333499" y="1412748"/>
                </a:lnTo>
                <a:close/>
              </a:path>
              <a:path w="2426334" h="2571750">
                <a:moveTo>
                  <a:pt x="1337309" y="1416558"/>
                </a:moveTo>
                <a:lnTo>
                  <a:pt x="1335023" y="1414272"/>
                </a:lnTo>
                <a:lnTo>
                  <a:pt x="1334261" y="1415034"/>
                </a:lnTo>
                <a:lnTo>
                  <a:pt x="1336547" y="1417320"/>
                </a:lnTo>
                <a:lnTo>
                  <a:pt x="1337309" y="1416558"/>
                </a:lnTo>
                <a:close/>
              </a:path>
              <a:path w="2426334" h="2571750">
                <a:moveTo>
                  <a:pt x="1339595" y="1418844"/>
                </a:moveTo>
                <a:lnTo>
                  <a:pt x="1338833" y="1418082"/>
                </a:lnTo>
                <a:lnTo>
                  <a:pt x="1338071" y="1418844"/>
                </a:lnTo>
                <a:lnTo>
                  <a:pt x="1338833" y="1419606"/>
                </a:lnTo>
                <a:lnTo>
                  <a:pt x="1339595" y="1418844"/>
                </a:lnTo>
                <a:close/>
              </a:path>
              <a:path w="2426334" h="2571750">
                <a:moveTo>
                  <a:pt x="1343405" y="1422654"/>
                </a:moveTo>
                <a:lnTo>
                  <a:pt x="1341119" y="1420368"/>
                </a:lnTo>
                <a:lnTo>
                  <a:pt x="1340357" y="1421130"/>
                </a:lnTo>
                <a:lnTo>
                  <a:pt x="1342643" y="1423416"/>
                </a:lnTo>
                <a:lnTo>
                  <a:pt x="1343405" y="1422654"/>
                </a:lnTo>
                <a:close/>
              </a:path>
              <a:path w="2426334" h="2571750">
                <a:moveTo>
                  <a:pt x="1344929" y="1425702"/>
                </a:moveTo>
                <a:lnTo>
                  <a:pt x="1344929" y="1424178"/>
                </a:lnTo>
                <a:lnTo>
                  <a:pt x="1344167" y="1424940"/>
                </a:lnTo>
                <a:lnTo>
                  <a:pt x="1344929" y="1425702"/>
                </a:lnTo>
                <a:close/>
              </a:path>
              <a:path w="2426334" h="2571750">
                <a:moveTo>
                  <a:pt x="1348739" y="1428750"/>
                </a:moveTo>
                <a:lnTo>
                  <a:pt x="1346453" y="1426464"/>
                </a:lnTo>
                <a:lnTo>
                  <a:pt x="1346453" y="1427226"/>
                </a:lnTo>
                <a:lnTo>
                  <a:pt x="1347977" y="1429512"/>
                </a:lnTo>
                <a:lnTo>
                  <a:pt x="1348739" y="1428750"/>
                </a:lnTo>
                <a:close/>
              </a:path>
              <a:path w="2426334" h="2571750">
                <a:moveTo>
                  <a:pt x="1351025" y="1431036"/>
                </a:moveTo>
                <a:lnTo>
                  <a:pt x="1350263" y="1430274"/>
                </a:lnTo>
                <a:lnTo>
                  <a:pt x="1349501" y="1431036"/>
                </a:lnTo>
                <a:lnTo>
                  <a:pt x="1350263" y="1431798"/>
                </a:lnTo>
                <a:lnTo>
                  <a:pt x="1351025" y="1431036"/>
                </a:lnTo>
                <a:close/>
              </a:path>
              <a:path w="2426334" h="2571750">
                <a:moveTo>
                  <a:pt x="1354835" y="1434846"/>
                </a:moveTo>
                <a:lnTo>
                  <a:pt x="1352549" y="1432560"/>
                </a:lnTo>
                <a:lnTo>
                  <a:pt x="1351787" y="1433322"/>
                </a:lnTo>
                <a:lnTo>
                  <a:pt x="1354073" y="1435608"/>
                </a:lnTo>
                <a:lnTo>
                  <a:pt x="1354835" y="1434846"/>
                </a:lnTo>
                <a:close/>
              </a:path>
              <a:path w="2426334" h="2571750">
                <a:moveTo>
                  <a:pt x="1356359" y="1437894"/>
                </a:moveTo>
                <a:lnTo>
                  <a:pt x="1356359" y="1436370"/>
                </a:lnTo>
                <a:lnTo>
                  <a:pt x="1355597" y="1437132"/>
                </a:lnTo>
                <a:lnTo>
                  <a:pt x="1356359" y="1437894"/>
                </a:lnTo>
                <a:close/>
              </a:path>
              <a:path w="2426334" h="2571750">
                <a:moveTo>
                  <a:pt x="1360169" y="1440942"/>
                </a:moveTo>
                <a:lnTo>
                  <a:pt x="1357883" y="1438656"/>
                </a:lnTo>
                <a:lnTo>
                  <a:pt x="1357883" y="1439418"/>
                </a:lnTo>
                <a:lnTo>
                  <a:pt x="1359407" y="1441704"/>
                </a:lnTo>
                <a:lnTo>
                  <a:pt x="1360169" y="1440942"/>
                </a:lnTo>
                <a:close/>
              </a:path>
              <a:path w="2426334" h="2571750">
                <a:moveTo>
                  <a:pt x="1362455" y="1443228"/>
                </a:moveTo>
                <a:lnTo>
                  <a:pt x="1361693" y="1442466"/>
                </a:lnTo>
                <a:lnTo>
                  <a:pt x="1360931" y="1443228"/>
                </a:lnTo>
                <a:lnTo>
                  <a:pt x="1361693" y="1443990"/>
                </a:lnTo>
                <a:lnTo>
                  <a:pt x="1362455" y="1443228"/>
                </a:lnTo>
                <a:close/>
              </a:path>
              <a:path w="2426334" h="2571750">
                <a:moveTo>
                  <a:pt x="1366265" y="1447038"/>
                </a:moveTo>
                <a:lnTo>
                  <a:pt x="1363979" y="1444752"/>
                </a:lnTo>
                <a:lnTo>
                  <a:pt x="1363217" y="1445514"/>
                </a:lnTo>
                <a:lnTo>
                  <a:pt x="1365503" y="1447800"/>
                </a:lnTo>
                <a:lnTo>
                  <a:pt x="1366265" y="1447038"/>
                </a:lnTo>
                <a:close/>
              </a:path>
              <a:path w="2426334" h="2571750">
                <a:moveTo>
                  <a:pt x="1367789" y="1450086"/>
                </a:moveTo>
                <a:lnTo>
                  <a:pt x="1367789" y="1448562"/>
                </a:lnTo>
                <a:lnTo>
                  <a:pt x="1367027" y="1449324"/>
                </a:lnTo>
                <a:lnTo>
                  <a:pt x="1367789" y="1450086"/>
                </a:lnTo>
                <a:close/>
              </a:path>
              <a:path w="2426334" h="2571750">
                <a:moveTo>
                  <a:pt x="1371599" y="1453896"/>
                </a:moveTo>
                <a:lnTo>
                  <a:pt x="1371599" y="1453134"/>
                </a:lnTo>
                <a:lnTo>
                  <a:pt x="1370075" y="1450848"/>
                </a:lnTo>
                <a:lnTo>
                  <a:pt x="1369313" y="1451610"/>
                </a:lnTo>
                <a:lnTo>
                  <a:pt x="1371599" y="1453896"/>
                </a:lnTo>
                <a:close/>
              </a:path>
              <a:path w="2426334" h="2571750">
                <a:moveTo>
                  <a:pt x="1373885" y="1455420"/>
                </a:moveTo>
                <a:lnTo>
                  <a:pt x="1373123" y="1454658"/>
                </a:lnTo>
                <a:lnTo>
                  <a:pt x="1373123" y="1456182"/>
                </a:lnTo>
                <a:lnTo>
                  <a:pt x="1373885" y="1455420"/>
                </a:lnTo>
                <a:close/>
              </a:path>
              <a:path w="2426334" h="2571750">
                <a:moveTo>
                  <a:pt x="1377695" y="1459230"/>
                </a:moveTo>
                <a:lnTo>
                  <a:pt x="1375409" y="1456944"/>
                </a:lnTo>
                <a:lnTo>
                  <a:pt x="1374647" y="1457706"/>
                </a:lnTo>
                <a:lnTo>
                  <a:pt x="1376933" y="1459992"/>
                </a:lnTo>
                <a:lnTo>
                  <a:pt x="1377695" y="1459230"/>
                </a:lnTo>
                <a:close/>
              </a:path>
              <a:path w="2426334" h="2571750">
                <a:moveTo>
                  <a:pt x="1379981" y="1461516"/>
                </a:moveTo>
                <a:lnTo>
                  <a:pt x="1379219" y="1460754"/>
                </a:lnTo>
                <a:lnTo>
                  <a:pt x="1378457" y="1461516"/>
                </a:lnTo>
                <a:lnTo>
                  <a:pt x="1379219" y="1462278"/>
                </a:lnTo>
                <a:lnTo>
                  <a:pt x="1379981" y="1461516"/>
                </a:lnTo>
                <a:close/>
              </a:path>
              <a:path w="2426334" h="2571750">
                <a:moveTo>
                  <a:pt x="1383029" y="1466088"/>
                </a:moveTo>
                <a:lnTo>
                  <a:pt x="1383029" y="1465326"/>
                </a:lnTo>
                <a:lnTo>
                  <a:pt x="1381505" y="1463040"/>
                </a:lnTo>
                <a:lnTo>
                  <a:pt x="1380743" y="1463802"/>
                </a:lnTo>
                <a:lnTo>
                  <a:pt x="1383029" y="1466088"/>
                </a:lnTo>
                <a:close/>
              </a:path>
              <a:path w="2426334" h="2571750">
                <a:moveTo>
                  <a:pt x="1385315" y="1467612"/>
                </a:moveTo>
                <a:lnTo>
                  <a:pt x="1384553" y="1466850"/>
                </a:lnTo>
                <a:lnTo>
                  <a:pt x="1384553" y="1468374"/>
                </a:lnTo>
                <a:lnTo>
                  <a:pt x="1385315" y="1467612"/>
                </a:lnTo>
                <a:close/>
              </a:path>
              <a:path w="2426334" h="2571750">
                <a:moveTo>
                  <a:pt x="1389125" y="1471422"/>
                </a:moveTo>
                <a:lnTo>
                  <a:pt x="1386839" y="1469136"/>
                </a:lnTo>
                <a:lnTo>
                  <a:pt x="1386077" y="1469898"/>
                </a:lnTo>
                <a:lnTo>
                  <a:pt x="1388363" y="1472184"/>
                </a:lnTo>
                <a:lnTo>
                  <a:pt x="1389125" y="1471422"/>
                </a:lnTo>
                <a:close/>
              </a:path>
              <a:path w="2426334" h="2571750">
                <a:moveTo>
                  <a:pt x="1391411" y="1473708"/>
                </a:moveTo>
                <a:lnTo>
                  <a:pt x="1390649" y="1472946"/>
                </a:lnTo>
                <a:lnTo>
                  <a:pt x="1389887" y="1473708"/>
                </a:lnTo>
                <a:lnTo>
                  <a:pt x="1390649" y="1474470"/>
                </a:lnTo>
                <a:lnTo>
                  <a:pt x="1391411" y="1473708"/>
                </a:lnTo>
                <a:close/>
              </a:path>
              <a:path w="2426334" h="2571750">
                <a:moveTo>
                  <a:pt x="1394459" y="1478280"/>
                </a:moveTo>
                <a:lnTo>
                  <a:pt x="1394459" y="1477518"/>
                </a:lnTo>
                <a:lnTo>
                  <a:pt x="1392935" y="1475232"/>
                </a:lnTo>
                <a:lnTo>
                  <a:pt x="1392173" y="1475994"/>
                </a:lnTo>
                <a:lnTo>
                  <a:pt x="1394459" y="1478280"/>
                </a:lnTo>
                <a:close/>
              </a:path>
              <a:path w="2426334" h="2571750">
                <a:moveTo>
                  <a:pt x="1396745" y="1479804"/>
                </a:moveTo>
                <a:lnTo>
                  <a:pt x="1395983" y="1479042"/>
                </a:lnTo>
                <a:lnTo>
                  <a:pt x="1395983" y="1480566"/>
                </a:lnTo>
                <a:lnTo>
                  <a:pt x="1396745" y="1479804"/>
                </a:lnTo>
                <a:close/>
              </a:path>
              <a:path w="2426334" h="2571750">
                <a:moveTo>
                  <a:pt x="1400555" y="1483614"/>
                </a:moveTo>
                <a:lnTo>
                  <a:pt x="1398269" y="1481328"/>
                </a:lnTo>
                <a:lnTo>
                  <a:pt x="1398269" y="1482090"/>
                </a:lnTo>
                <a:lnTo>
                  <a:pt x="1399793" y="1484376"/>
                </a:lnTo>
                <a:lnTo>
                  <a:pt x="1400555" y="1483614"/>
                </a:lnTo>
                <a:close/>
              </a:path>
              <a:path w="2426334" h="2571750">
                <a:moveTo>
                  <a:pt x="1402841" y="1485900"/>
                </a:moveTo>
                <a:lnTo>
                  <a:pt x="1402079" y="1485138"/>
                </a:lnTo>
                <a:lnTo>
                  <a:pt x="1401317" y="1485900"/>
                </a:lnTo>
                <a:lnTo>
                  <a:pt x="1402079" y="1486662"/>
                </a:lnTo>
                <a:lnTo>
                  <a:pt x="1402841" y="1485900"/>
                </a:lnTo>
                <a:close/>
              </a:path>
              <a:path w="2426334" h="2571750">
                <a:moveTo>
                  <a:pt x="1406651" y="1489710"/>
                </a:moveTo>
                <a:lnTo>
                  <a:pt x="1404365" y="1487424"/>
                </a:lnTo>
                <a:lnTo>
                  <a:pt x="1403603" y="1488186"/>
                </a:lnTo>
                <a:lnTo>
                  <a:pt x="1405889" y="1490472"/>
                </a:lnTo>
                <a:lnTo>
                  <a:pt x="1406651" y="1489710"/>
                </a:lnTo>
                <a:close/>
              </a:path>
              <a:path w="2426334" h="2571750">
                <a:moveTo>
                  <a:pt x="1408175" y="1492758"/>
                </a:moveTo>
                <a:lnTo>
                  <a:pt x="1408175" y="1491234"/>
                </a:lnTo>
                <a:lnTo>
                  <a:pt x="1407413" y="1491996"/>
                </a:lnTo>
                <a:lnTo>
                  <a:pt x="1408175" y="1492758"/>
                </a:lnTo>
                <a:close/>
              </a:path>
              <a:path w="2426334" h="2571750">
                <a:moveTo>
                  <a:pt x="1411985" y="1495806"/>
                </a:moveTo>
                <a:lnTo>
                  <a:pt x="1409699" y="1493520"/>
                </a:lnTo>
                <a:lnTo>
                  <a:pt x="1409699" y="1494282"/>
                </a:lnTo>
                <a:lnTo>
                  <a:pt x="1411223" y="1496568"/>
                </a:lnTo>
                <a:lnTo>
                  <a:pt x="1411985" y="1495806"/>
                </a:lnTo>
                <a:close/>
              </a:path>
              <a:path w="2426334" h="2571750">
                <a:moveTo>
                  <a:pt x="1414271" y="1498092"/>
                </a:moveTo>
                <a:lnTo>
                  <a:pt x="1413509" y="1497330"/>
                </a:lnTo>
                <a:lnTo>
                  <a:pt x="1412747" y="1498092"/>
                </a:lnTo>
                <a:lnTo>
                  <a:pt x="1413509" y="1498854"/>
                </a:lnTo>
                <a:lnTo>
                  <a:pt x="1414271" y="1498092"/>
                </a:lnTo>
                <a:close/>
              </a:path>
              <a:path w="2426334" h="2571750">
                <a:moveTo>
                  <a:pt x="1418081" y="1501902"/>
                </a:moveTo>
                <a:lnTo>
                  <a:pt x="1415795" y="1499616"/>
                </a:lnTo>
                <a:lnTo>
                  <a:pt x="1415033" y="1500378"/>
                </a:lnTo>
                <a:lnTo>
                  <a:pt x="1417319" y="1502664"/>
                </a:lnTo>
                <a:lnTo>
                  <a:pt x="1418081" y="1501902"/>
                </a:lnTo>
                <a:close/>
              </a:path>
              <a:path w="2426334" h="2571750">
                <a:moveTo>
                  <a:pt x="1419605" y="1504950"/>
                </a:moveTo>
                <a:lnTo>
                  <a:pt x="1419605" y="1503426"/>
                </a:lnTo>
                <a:lnTo>
                  <a:pt x="1418843" y="1504188"/>
                </a:lnTo>
                <a:lnTo>
                  <a:pt x="1419605" y="1504950"/>
                </a:lnTo>
                <a:close/>
              </a:path>
              <a:path w="2426334" h="2571750">
                <a:moveTo>
                  <a:pt x="1423415" y="1507998"/>
                </a:moveTo>
                <a:lnTo>
                  <a:pt x="1421129" y="1505712"/>
                </a:lnTo>
                <a:lnTo>
                  <a:pt x="1421129" y="1506474"/>
                </a:lnTo>
                <a:lnTo>
                  <a:pt x="1422653" y="1508760"/>
                </a:lnTo>
                <a:lnTo>
                  <a:pt x="1423415" y="1507998"/>
                </a:lnTo>
                <a:close/>
              </a:path>
              <a:path w="2426334" h="2571750">
                <a:moveTo>
                  <a:pt x="1425701" y="1510284"/>
                </a:moveTo>
                <a:lnTo>
                  <a:pt x="1424939" y="1509522"/>
                </a:lnTo>
                <a:lnTo>
                  <a:pt x="1424939" y="1511046"/>
                </a:lnTo>
                <a:lnTo>
                  <a:pt x="1425701" y="1510284"/>
                </a:lnTo>
                <a:close/>
              </a:path>
              <a:path w="2426334" h="2571750">
                <a:moveTo>
                  <a:pt x="1429511" y="1514094"/>
                </a:moveTo>
                <a:lnTo>
                  <a:pt x="1427225" y="1511808"/>
                </a:lnTo>
                <a:lnTo>
                  <a:pt x="1426463" y="1512570"/>
                </a:lnTo>
                <a:lnTo>
                  <a:pt x="1428749" y="1514856"/>
                </a:lnTo>
                <a:lnTo>
                  <a:pt x="1429511" y="1514094"/>
                </a:lnTo>
                <a:close/>
              </a:path>
              <a:path w="2426334" h="2571750">
                <a:moveTo>
                  <a:pt x="1431035" y="1517142"/>
                </a:moveTo>
                <a:lnTo>
                  <a:pt x="1431035" y="1515618"/>
                </a:lnTo>
                <a:lnTo>
                  <a:pt x="1430273" y="1516380"/>
                </a:lnTo>
                <a:lnTo>
                  <a:pt x="1431035" y="1517142"/>
                </a:lnTo>
                <a:close/>
              </a:path>
              <a:path w="2426334" h="2571750">
                <a:moveTo>
                  <a:pt x="1434845" y="1520952"/>
                </a:moveTo>
                <a:lnTo>
                  <a:pt x="1434845" y="1520190"/>
                </a:lnTo>
                <a:lnTo>
                  <a:pt x="1433321" y="1517904"/>
                </a:lnTo>
                <a:lnTo>
                  <a:pt x="1432559" y="1518666"/>
                </a:lnTo>
                <a:lnTo>
                  <a:pt x="1434845" y="1520952"/>
                </a:lnTo>
                <a:close/>
              </a:path>
              <a:path w="2426334" h="2571750">
                <a:moveTo>
                  <a:pt x="1437131" y="1522476"/>
                </a:moveTo>
                <a:lnTo>
                  <a:pt x="1436369" y="1521714"/>
                </a:lnTo>
                <a:lnTo>
                  <a:pt x="1436369" y="1523238"/>
                </a:lnTo>
                <a:lnTo>
                  <a:pt x="1437131" y="1522476"/>
                </a:lnTo>
                <a:close/>
              </a:path>
              <a:path w="2426334" h="2571750">
                <a:moveTo>
                  <a:pt x="1440941" y="1526286"/>
                </a:moveTo>
                <a:lnTo>
                  <a:pt x="1438655" y="1524000"/>
                </a:lnTo>
                <a:lnTo>
                  <a:pt x="1437893" y="1524762"/>
                </a:lnTo>
                <a:lnTo>
                  <a:pt x="1440179" y="1527048"/>
                </a:lnTo>
                <a:lnTo>
                  <a:pt x="1440941" y="1526286"/>
                </a:lnTo>
                <a:close/>
              </a:path>
              <a:path w="2426334" h="2571750">
                <a:moveTo>
                  <a:pt x="1443227" y="1528572"/>
                </a:moveTo>
                <a:lnTo>
                  <a:pt x="1442465" y="1527810"/>
                </a:lnTo>
                <a:lnTo>
                  <a:pt x="1441703" y="1528572"/>
                </a:lnTo>
                <a:lnTo>
                  <a:pt x="1442465" y="1529334"/>
                </a:lnTo>
                <a:lnTo>
                  <a:pt x="1443227" y="1528572"/>
                </a:lnTo>
                <a:close/>
              </a:path>
              <a:path w="2426334" h="2571750">
                <a:moveTo>
                  <a:pt x="1446275" y="1533144"/>
                </a:moveTo>
                <a:lnTo>
                  <a:pt x="1446275" y="1532382"/>
                </a:lnTo>
                <a:lnTo>
                  <a:pt x="1444751" y="1530096"/>
                </a:lnTo>
                <a:lnTo>
                  <a:pt x="1443989" y="1530858"/>
                </a:lnTo>
                <a:lnTo>
                  <a:pt x="1446275" y="1533144"/>
                </a:lnTo>
                <a:close/>
              </a:path>
              <a:path w="2426334" h="2571750">
                <a:moveTo>
                  <a:pt x="1448561" y="1534668"/>
                </a:moveTo>
                <a:lnTo>
                  <a:pt x="1447799" y="1533906"/>
                </a:lnTo>
                <a:lnTo>
                  <a:pt x="1447799" y="1535430"/>
                </a:lnTo>
                <a:lnTo>
                  <a:pt x="1448561" y="1534668"/>
                </a:lnTo>
                <a:close/>
              </a:path>
              <a:path w="2426334" h="2571750">
                <a:moveTo>
                  <a:pt x="1452371" y="1538478"/>
                </a:moveTo>
                <a:lnTo>
                  <a:pt x="1450085" y="1536192"/>
                </a:lnTo>
                <a:lnTo>
                  <a:pt x="1449323" y="1536954"/>
                </a:lnTo>
                <a:lnTo>
                  <a:pt x="1451609" y="1539240"/>
                </a:lnTo>
                <a:lnTo>
                  <a:pt x="1452371" y="1538478"/>
                </a:lnTo>
                <a:close/>
              </a:path>
              <a:path w="2426334" h="2571750">
                <a:moveTo>
                  <a:pt x="1454657" y="1540764"/>
                </a:moveTo>
                <a:lnTo>
                  <a:pt x="1453895" y="1540002"/>
                </a:lnTo>
                <a:lnTo>
                  <a:pt x="1453133" y="1540764"/>
                </a:lnTo>
                <a:lnTo>
                  <a:pt x="1453895" y="1541526"/>
                </a:lnTo>
                <a:lnTo>
                  <a:pt x="1454657" y="1540764"/>
                </a:lnTo>
                <a:close/>
              </a:path>
              <a:path w="2426334" h="2571750">
                <a:moveTo>
                  <a:pt x="1457705" y="1545336"/>
                </a:moveTo>
                <a:lnTo>
                  <a:pt x="1457705" y="1544574"/>
                </a:lnTo>
                <a:lnTo>
                  <a:pt x="1456181" y="1542288"/>
                </a:lnTo>
                <a:lnTo>
                  <a:pt x="1455419" y="1543050"/>
                </a:lnTo>
                <a:lnTo>
                  <a:pt x="1457705" y="1545336"/>
                </a:lnTo>
                <a:close/>
              </a:path>
              <a:path w="2426334" h="2571750">
                <a:moveTo>
                  <a:pt x="1459991" y="1546860"/>
                </a:moveTo>
                <a:lnTo>
                  <a:pt x="1459991" y="1546098"/>
                </a:lnTo>
                <a:lnTo>
                  <a:pt x="1459229" y="1546860"/>
                </a:lnTo>
                <a:lnTo>
                  <a:pt x="1459229" y="1547622"/>
                </a:lnTo>
                <a:lnTo>
                  <a:pt x="1459991" y="1546860"/>
                </a:lnTo>
                <a:close/>
              </a:path>
              <a:path w="2426334" h="2571750">
                <a:moveTo>
                  <a:pt x="1463801" y="1550670"/>
                </a:moveTo>
                <a:lnTo>
                  <a:pt x="1461515" y="1548384"/>
                </a:lnTo>
                <a:lnTo>
                  <a:pt x="1461515" y="1549146"/>
                </a:lnTo>
                <a:lnTo>
                  <a:pt x="1463039" y="1551432"/>
                </a:lnTo>
                <a:lnTo>
                  <a:pt x="1463801" y="1550670"/>
                </a:lnTo>
                <a:close/>
              </a:path>
              <a:path w="2426334" h="2571750">
                <a:moveTo>
                  <a:pt x="1466087" y="1552956"/>
                </a:moveTo>
                <a:lnTo>
                  <a:pt x="1465325" y="1552194"/>
                </a:lnTo>
                <a:lnTo>
                  <a:pt x="1464563" y="1552956"/>
                </a:lnTo>
                <a:lnTo>
                  <a:pt x="1465325" y="1553718"/>
                </a:lnTo>
                <a:lnTo>
                  <a:pt x="1466087" y="1552956"/>
                </a:lnTo>
                <a:close/>
              </a:path>
              <a:path w="2426334" h="2571750">
                <a:moveTo>
                  <a:pt x="1469897" y="1556766"/>
                </a:moveTo>
                <a:lnTo>
                  <a:pt x="1467611" y="1554480"/>
                </a:lnTo>
                <a:lnTo>
                  <a:pt x="1466849" y="1555242"/>
                </a:lnTo>
                <a:lnTo>
                  <a:pt x="1469135" y="1557528"/>
                </a:lnTo>
                <a:lnTo>
                  <a:pt x="1469897" y="1556766"/>
                </a:lnTo>
                <a:close/>
              </a:path>
              <a:path w="2426334" h="2571750">
                <a:moveTo>
                  <a:pt x="1471421" y="1559814"/>
                </a:moveTo>
                <a:lnTo>
                  <a:pt x="1471421" y="1558290"/>
                </a:lnTo>
                <a:lnTo>
                  <a:pt x="1470659" y="1559052"/>
                </a:lnTo>
                <a:lnTo>
                  <a:pt x="1471421" y="1559814"/>
                </a:lnTo>
                <a:close/>
              </a:path>
              <a:path w="2426334" h="2571750">
                <a:moveTo>
                  <a:pt x="1475231" y="1562861"/>
                </a:moveTo>
                <a:lnTo>
                  <a:pt x="1472945" y="1560576"/>
                </a:lnTo>
                <a:lnTo>
                  <a:pt x="1472945" y="1561338"/>
                </a:lnTo>
                <a:lnTo>
                  <a:pt x="1474469" y="1563624"/>
                </a:lnTo>
                <a:lnTo>
                  <a:pt x="1475231" y="1562861"/>
                </a:lnTo>
                <a:close/>
              </a:path>
              <a:path w="2426334" h="2571750">
                <a:moveTo>
                  <a:pt x="1477517" y="1565147"/>
                </a:moveTo>
                <a:lnTo>
                  <a:pt x="1476755" y="1564386"/>
                </a:lnTo>
                <a:lnTo>
                  <a:pt x="1475993" y="1565147"/>
                </a:lnTo>
                <a:lnTo>
                  <a:pt x="1476755" y="1565909"/>
                </a:lnTo>
                <a:lnTo>
                  <a:pt x="1477517" y="1565147"/>
                </a:lnTo>
                <a:close/>
              </a:path>
              <a:path w="2426334" h="2571750">
                <a:moveTo>
                  <a:pt x="1481327" y="1568958"/>
                </a:moveTo>
                <a:lnTo>
                  <a:pt x="1479041" y="1566671"/>
                </a:lnTo>
                <a:lnTo>
                  <a:pt x="1478279" y="1567433"/>
                </a:lnTo>
                <a:lnTo>
                  <a:pt x="1480565" y="1569719"/>
                </a:lnTo>
                <a:lnTo>
                  <a:pt x="1481327" y="1568958"/>
                </a:lnTo>
                <a:close/>
              </a:path>
              <a:path w="2426334" h="2571750">
                <a:moveTo>
                  <a:pt x="1482851" y="1572005"/>
                </a:moveTo>
                <a:lnTo>
                  <a:pt x="1482851" y="1570481"/>
                </a:lnTo>
                <a:lnTo>
                  <a:pt x="1482089" y="1571243"/>
                </a:lnTo>
                <a:lnTo>
                  <a:pt x="1482851" y="1572005"/>
                </a:lnTo>
                <a:close/>
              </a:path>
              <a:path w="2426334" h="2571750">
                <a:moveTo>
                  <a:pt x="1486661" y="1575053"/>
                </a:moveTo>
                <a:lnTo>
                  <a:pt x="1484375" y="1572767"/>
                </a:lnTo>
                <a:lnTo>
                  <a:pt x="1484375" y="1573530"/>
                </a:lnTo>
                <a:lnTo>
                  <a:pt x="1485899" y="1575815"/>
                </a:lnTo>
                <a:lnTo>
                  <a:pt x="1486661" y="1575053"/>
                </a:lnTo>
                <a:close/>
              </a:path>
              <a:path w="2426334" h="2571750">
                <a:moveTo>
                  <a:pt x="1488947" y="1577339"/>
                </a:moveTo>
                <a:lnTo>
                  <a:pt x="1488185" y="1576577"/>
                </a:lnTo>
                <a:lnTo>
                  <a:pt x="1488185" y="1578102"/>
                </a:lnTo>
                <a:lnTo>
                  <a:pt x="1488947" y="1577339"/>
                </a:lnTo>
                <a:close/>
              </a:path>
              <a:path w="2426334" h="2571750">
                <a:moveTo>
                  <a:pt x="1492757" y="1581149"/>
                </a:moveTo>
                <a:lnTo>
                  <a:pt x="1490471" y="1578863"/>
                </a:lnTo>
                <a:lnTo>
                  <a:pt x="1489709" y="1579625"/>
                </a:lnTo>
                <a:lnTo>
                  <a:pt x="1491995" y="1581911"/>
                </a:lnTo>
                <a:lnTo>
                  <a:pt x="1492757" y="1581149"/>
                </a:lnTo>
                <a:close/>
              </a:path>
              <a:path w="2426334" h="2571750">
                <a:moveTo>
                  <a:pt x="1494281" y="1584197"/>
                </a:moveTo>
                <a:lnTo>
                  <a:pt x="1494281" y="1582673"/>
                </a:lnTo>
                <a:lnTo>
                  <a:pt x="1493519" y="1583436"/>
                </a:lnTo>
                <a:lnTo>
                  <a:pt x="1494281" y="1584197"/>
                </a:lnTo>
                <a:close/>
              </a:path>
              <a:path w="2426334" h="2571750">
                <a:moveTo>
                  <a:pt x="1498091" y="1588008"/>
                </a:moveTo>
                <a:lnTo>
                  <a:pt x="1498091" y="1587245"/>
                </a:lnTo>
                <a:lnTo>
                  <a:pt x="1496567" y="1584959"/>
                </a:lnTo>
                <a:lnTo>
                  <a:pt x="1495805" y="1585721"/>
                </a:lnTo>
                <a:lnTo>
                  <a:pt x="1498091" y="1588008"/>
                </a:lnTo>
                <a:close/>
              </a:path>
              <a:path w="2426334" h="2571750">
                <a:moveTo>
                  <a:pt x="1500377" y="1589531"/>
                </a:moveTo>
                <a:lnTo>
                  <a:pt x="1499615" y="1588769"/>
                </a:lnTo>
                <a:lnTo>
                  <a:pt x="1499615" y="1590293"/>
                </a:lnTo>
                <a:lnTo>
                  <a:pt x="1500377" y="1589531"/>
                </a:lnTo>
                <a:close/>
              </a:path>
              <a:path w="2426334" h="2571750">
                <a:moveTo>
                  <a:pt x="1504187" y="1593341"/>
                </a:moveTo>
                <a:lnTo>
                  <a:pt x="1501901" y="1591055"/>
                </a:lnTo>
                <a:lnTo>
                  <a:pt x="1501139" y="1591817"/>
                </a:lnTo>
                <a:lnTo>
                  <a:pt x="1503425" y="1594103"/>
                </a:lnTo>
                <a:lnTo>
                  <a:pt x="1504187" y="1593341"/>
                </a:lnTo>
                <a:close/>
              </a:path>
              <a:path w="2426334" h="2571750">
                <a:moveTo>
                  <a:pt x="1506473" y="1595627"/>
                </a:moveTo>
                <a:lnTo>
                  <a:pt x="1505711" y="1594865"/>
                </a:lnTo>
                <a:lnTo>
                  <a:pt x="1504949" y="1595627"/>
                </a:lnTo>
                <a:lnTo>
                  <a:pt x="1505711" y="1596389"/>
                </a:lnTo>
                <a:lnTo>
                  <a:pt x="1506473" y="1595627"/>
                </a:lnTo>
                <a:close/>
              </a:path>
              <a:path w="2426334" h="2571750">
                <a:moveTo>
                  <a:pt x="1509521" y="1600199"/>
                </a:moveTo>
                <a:lnTo>
                  <a:pt x="1509521" y="1599437"/>
                </a:lnTo>
                <a:lnTo>
                  <a:pt x="1507997" y="1597152"/>
                </a:lnTo>
                <a:lnTo>
                  <a:pt x="1507235" y="1597913"/>
                </a:lnTo>
                <a:lnTo>
                  <a:pt x="1509521" y="1600199"/>
                </a:lnTo>
                <a:close/>
              </a:path>
              <a:path w="2426334" h="2571750">
                <a:moveTo>
                  <a:pt x="1511807" y="1601723"/>
                </a:moveTo>
                <a:lnTo>
                  <a:pt x="1511045" y="1600961"/>
                </a:lnTo>
                <a:lnTo>
                  <a:pt x="1511045" y="1602486"/>
                </a:lnTo>
                <a:lnTo>
                  <a:pt x="1511807" y="1601723"/>
                </a:lnTo>
                <a:close/>
              </a:path>
              <a:path w="2426334" h="2571750">
                <a:moveTo>
                  <a:pt x="1515617" y="1605533"/>
                </a:moveTo>
                <a:lnTo>
                  <a:pt x="1513331" y="1603247"/>
                </a:lnTo>
                <a:lnTo>
                  <a:pt x="1512569" y="1604009"/>
                </a:lnTo>
                <a:lnTo>
                  <a:pt x="1514855" y="1606295"/>
                </a:lnTo>
                <a:lnTo>
                  <a:pt x="1515617" y="1605533"/>
                </a:lnTo>
                <a:close/>
              </a:path>
              <a:path w="2426334" h="2571750">
                <a:moveTo>
                  <a:pt x="1517903" y="1607819"/>
                </a:moveTo>
                <a:lnTo>
                  <a:pt x="1517141" y="1607058"/>
                </a:lnTo>
                <a:lnTo>
                  <a:pt x="1516379" y="1607819"/>
                </a:lnTo>
                <a:lnTo>
                  <a:pt x="1517141" y="1608581"/>
                </a:lnTo>
                <a:lnTo>
                  <a:pt x="1517903" y="1607819"/>
                </a:lnTo>
                <a:close/>
              </a:path>
              <a:path w="2426334" h="2571750">
                <a:moveTo>
                  <a:pt x="1520951" y="1612391"/>
                </a:moveTo>
                <a:lnTo>
                  <a:pt x="1520951" y="1611630"/>
                </a:lnTo>
                <a:lnTo>
                  <a:pt x="1519427" y="1609343"/>
                </a:lnTo>
                <a:lnTo>
                  <a:pt x="1518665" y="1610105"/>
                </a:lnTo>
                <a:lnTo>
                  <a:pt x="1520951" y="1612391"/>
                </a:lnTo>
                <a:close/>
              </a:path>
              <a:path w="2426334" h="2571750">
                <a:moveTo>
                  <a:pt x="1523237" y="1613915"/>
                </a:moveTo>
                <a:lnTo>
                  <a:pt x="1523237" y="1613153"/>
                </a:lnTo>
                <a:lnTo>
                  <a:pt x="1522475" y="1613915"/>
                </a:lnTo>
                <a:lnTo>
                  <a:pt x="1522475" y="1614677"/>
                </a:lnTo>
                <a:lnTo>
                  <a:pt x="1523237" y="1613915"/>
                </a:lnTo>
                <a:close/>
              </a:path>
              <a:path w="2426334" h="2571750">
                <a:moveTo>
                  <a:pt x="1527047" y="1617725"/>
                </a:moveTo>
                <a:lnTo>
                  <a:pt x="1524761" y="1615439"/>
                </a:lnTo>
                <a:lnTo>
                  <a:pt x="1524761" y="1616202"/>
                </a:lnTo>
                <a:lnTo>
                  <a:pt x="1526285" y="1618487"/>
                </a:lnTo>
                <a:lnTo>
                  <a:pt x="1527047" y="1617725"/>
                </a:lnTo>
                <a:close/>
              </a:path>
              <a:path w="2426334" h="2571750">
                <a:moveTo>
                  <a:pt x="1529333" y="1620011"/>
                </a:moveTo>
                <a:lnTo>
                  <a:pt x="1528571" y="1619249"/>
                </a:lnTo>
                <a:lnTo>
                  <a:pt x="1527809" y="1620011"/>
                </a:lnTo>
                <a:lnTo>
                  <a:pt x="1528571" y="1620773"/>
                </a:lnTo>
                <a:lnTo>
                  <a:pt x="1529333" y="1620011"/>
                </a:lnTo>
                <a:close/>
              </a:path>
              <a:path w="2426334" h="2571750">
                <a:moveTo>
                  <a:pt x="1533143" y="1623821"/>
                </a:moveTo>
                <a:lnTo>
                  <a:pt x="1530857" y="1621536"/>
                </a:lnTo>
                <a:lnTo>
                  <a:pt x="1530095" y="1622297"/>
                </a:lnTo>
                <a:lnTo>
                  <a:pt x="1532381" y="1624583"/>
                </a:lnTo>
                <a:lnTo>
                  <a:pt x="1533143" y="1623821"/>
                </a:lnTo>
                <a:close/>
              </a:path>
              <a:path w="2426334" h="2571750">
                <a:moveTo>
                  <a:pt x="1534667" y="1626870"/>
                </a:moveTo>
                <a:lnTo>
                  <a:pt x="1534667" y="1625345"/>
                </a:lnTo>
                <a:lnTo>
                  <a:pt x="1533905" y="1626108"/>
                </a:lnTo>
                <a:lnTo>
                  <a:pt x="1534667" y="1626870"/>
                </a:lnTo>
                <a:close/>
              </a:path>
              <a:path w="2426334" h="2571750">
                <a:moveTo>
                  <a:pt x="1538477" y="1629918"/>
                </a:moveTo>
                <a:lnTo>
                  <a:pt x="1536191" y="1627632"/>
                </a:lnTo>
                <a:lnTo>
                  <a:pt x="1536191" y="1628394"/>
                </a:lnTo>
                <a:lnTo>
                  <a:pt x="1537715" y="1630680"/>
                </a:lnTo>
                <a:lnTo>
                  <a:pt x="1538477" y="1629918"/>
                </a:lnTo>
                <a:close/>
              </a:path>
              <a:path w="2426334" h="2571750">
                <a:moveTo>
                  <a:pt x="1540763" y="1632204"/>
                </a:moveTo>
                <a:lnTo>
                  <a:pt x="1540001" y="1631442"/>
                </a:lnTo>
                <a:lnTo>
                  <a:pt x="1539239" y="1632204"/>
                </a:lnTo>
                <a:lnTo>
                  <a:pt x="1540001" y="1632966"/>
                </a:lnTo>
                <a:lnTo>
                  <a:pt x="1540763" y="1632204"/>
                </a:lnTo>
                <a:close/>
              </a:path>
              <a:path w="2426334" h="2571750">
                <a:moveTo>
                  <a:pt x="1544573" y="1636014"/>
                </a:moveTo>
                <a:lnTo>
                  <a:pt x="1542287" y="1633727"/>
                </a:lnTo>
                <a:lnTo>
                  <a:pt x="1541525" y="1634489"/>
                </a:lnTo>
                <a:lnTo>
                  <a:pt x="1543811" y="1636776"/>
                </a:lnTo>
                <a:lnTo>
                  <a:pt x="1544573" y="1636014"/>
                </a:lnTo>
                <a:close/>
              </a:path>
              <a:path w="2426334" h="2571750">
                <a:moveTo>
                  <a:pt x="1546097" y="1639062"/>
                </a:moveTo>
                <a:lnTo>
                  <a:pt x="1546097" y="1637538"/>
                </a:lnTo>
                <a:lnTo>
                  <a:pt x="1545335" y="1638300"/>
                </a:lnTo>
                <a:lnTo>
                  <a:pt x="1546097" y="1639062"/>
                </a:lnTo>
                <a:close/>
              </a:path>
              <a:path w="2426334" h="2571750">
                <a:moveTo>
                  <a:pt x="1549907" y="1642110"/>
                </a:moveTo>
                <a:lnTo>
                  <a:pt x="1547621" y="1639824"/>
                </a:lnTo>
                <a:lnTo>
                  <a:pt x="1547621" y="1640586"/>
                </a:lnTo>
                <a:lnTo>
                  <a:pt x="1549145" y="1642872"/>
                </a:lnTo>
                <a:lnTo>
                  <a:pt x="1549907" y="1642110"/>
                </a:lnTo>
                <a:close/>
              </a:path>
              <a:path w="2426334" h="2571750">
                <a:moveTo>
                  <a:pt x="1552193" y="1644395"/>
                </a:moveTo>
                <a:lnTo>
                  <a:pt x="1551431" y="1643633"/>
                </a:lnTo>
                <a:lnTo>
                  <a:pt x="1551431" y="1645158"/>
                </a:lnTo>
                <a:lnTo>
                  <a:pt x="1552193" y="1644395"/>
                </a:lnTo>
                <a:close/>
              </a:path>
              <a:path w="2426334" h="2571750">
                <a:moveTo>
                  <a:pt x="1556003" y="1648206"/>
                </a:moveTo>
                <a:lnTo>
                  <a:pt x="1553717" y="1645920"/>
                </a:lnTo>
                <a:lnTo>
                  <a:pt x="1552955" y="1646682"/>
                </a:lnTo>
                <a:lnTo>
                  <a:pt x="1555241" y="1648968"/>
                </a:lnTo>
                <a:lnTo>
                  <a:pt x="1556003" y="1648206"/>
                </a:lnTo>
                <a:close/>
              </a:path>
              <a:path w="2426334" h="2571750">
                <a:moveTo>
                  <a:pt x="1558289" y="1650492"/>
                </a:moveTo>
                <a:lnTo>
                  <a:pt x="1557527" y="1649730"/>
                </a:lnTo>
                <a:lnTo>
                  <a:pt x="1556765" y="1650492"/>
                </a:lnTo>
                <a:lnTo>
                  <a:pt x="1557527" y="1651254"/>
                </a:lnTo>
                <a:lnTo>
                  <a:pt x="1558289" y="1650492"/>
                </a:lnTo>
                <a:close/>
              </a:path>
              <a:path w="2426334" h="2571750">
                <a:moveTo>
                  <a:pt x="1561337" y="1655064"/>
                </a:moveTo>
                <a:lnTo>
                  <a:pt x="1561337" y="1654302"/>
                </a:lnTo>
                <a:lnTo>
                  <a:pt x="1559813" y="1652016"/>
                </a:lnTo>
                <a:lnTo>
                  <a:pt x="1559051" y="1652777"/>
                </a:lnTo>
                <a:lnTo>
                  <a:pt x="1561337" y="1655064"/>
                </a:lnTo>
                <a:close/>
              </a:path>
              <a:path w="2426334" h="2571750">
                <a:moveTo>
                  <a:pt x="1563623" y="1656588"/>
                </a:moveTo>
                <a:lnTo>
                  <a:pt x="1562861" y="1655826"/>
                </a:lnTo>
                <a:lnTo>
                  <a:pt x="1562861" y="1657350"/>
                </a:lnTo>
                <a:lnTo>
                  <a:pt x="1563623" y="1656588"/>
                </a:lnTo>
                <a:close/>
              </a:path>
              <a:path w="2426334" h="2571750">
                <a:moveTo>
                  <a:pt x="1567433" y="1660398"/>
                </a:moveTo>
                <a:lnTo>
                  <a:pt x="1565147" y="1658112"/>
                </a:lnTo>
                <a:lnTo>
                  <a:pt x="1564385" y="1658874"/>
                </a:lnTo>
                <a:lnTo>
                  <a:pt x="1566671" y="1661160"/>
                </a:lnTo>
                <a:lnTo>
                  <a:pt x="1567433" y="1660398"/>
                </a:lnTo>
                <a:close/>
              </a:path>
              <a:path w="2426334" h="2571750">
                <a:moveTo>
                  <a:pt x="1569719" y="1662683"/>
                </a:moveTo>
                <a:lnTo>
                  <a:pt x="1568957" y="1661922"/>
                </a:lnTo>
                <a:lnTo>
                  <a:pt x="1568195" y="1662683"/>
                </a:lnTo>
                <a:lnTo>
                  <a:pt x="1568957" y="1663445"/>
                </a:lnTo>
                <a:lnTo>
                  <a:pt x="1569719" y="1662683"/>
                </a:lnTo>
                <a:close/>
              </a:path>
              <a:path w="2426334" h="2571750">
                <a:moveTo>
                  <a:pt x="1572767" y="1667256"/>
                </a:moveTo>
                <a:lnTo>
                  <a:pt x="1572767" y="1666494"/>
                </a:lnTo>
                <a:lnTo>
                  <a:pt x="1571243" y="1664208"/>
                </a:lnTo>
                <a:lnTo>
                  <a:pt x="1570481" y="1664970"/>
                </a:lnTo>
                <a:lnTo>
                  <a:pt x="1572767" y="1667256"/>
                </a:lnTo>
                <a:close/>
              </a:path>
              <a:path w="2426334" h="2571750">
                <a:moveTo>
                  <a:pt x="1575053" y="1668780"/>
                </a:moveTo>
                <a:lnTo>
                  <a:pt x="1574291" y="1668018"/>
                </a:lnTo>
                <a:lnTo>
                  <a:pt x="1574291" y="1669542"/>
                </a:lnTo>
                <a:lnTo>
                  <a:pt x="1575053" y="1668780"/>
                </a:lnTo>
                <a:close/>
              </a:path>
              <a:path w="2426334" h="2571750">
                <a:moveTo>
                  <a:pt x="1578863" y="1672589"/>
                </a:moveTo>
                <a:lnTo>
                  <a:pt x="1576577" y="1670304"/>
                </a:lnTo>
                <a:lnTo>
                  <a:pt x="1575815" y="1671066"/>
                </a:lnTo>
                <a:lnTo>
                  <a:pt x="1578101" y="1673352"/>
                </a:lnTo>
                <a:lnTo>
                  <a:pt x="1578863" y="1672589"/>
                </a:lnTo>
                <a:close/>
              </a:path>
              <a:path w="2426334" h="2571750">
                <a:moveTo>
                  <a:pt x="1581149" y="1674876"/>
                </a:moveTo>
                <a:lnTo>
                  <a:pt x="1580387" y="1674114"/>
                </a:lnTo>
                <a:lnTo>
                  <a:pt x="1579625" y="1674876"/>
                </a:lnTo>
                <a:lnTo>
                  <a:pt x="1580387" y="1675638"/>
                </a:lnTo>
                <a:lnTo>
                  <a:pt x="1581149" y="1674876"/>
                </a:lnTo>
                <a:close/>
              </a:path>
              <a:path w="2426334" h="2571750">
                <a:moveTo>
                  <a:pt x="1584959" y="1678686"/>
                </a:moveTo>
                <a:lnTo>
                  <a:pt x="1582673" y="1676400"/>
                </a:lnTo>
                <a:lnTo>
                  <a:pt x="1581911" y="1677162"/>
                </a:lnTo>
                <a:lnTo>
                  <a:pt x="1584197" y="1679448"/>
                </a:lnTo>
                <a:lnTo>
                  <a:pt x="1584959" y="1678686"/>
                </a:lnTo>
                <a:close/>
              </a:path>
              <a:path w="2426334" h="2571750">
                <a:moveTo>
                  <a:pt x="1586483" y="1681733"/>
                </a:moveTo>
                <a:lnTo>
                  <a:pt x="1586483" y="1680210"/>
                </a:lnTo>
                <a:lnTo>
                  <a:pt x="1585721" y="1680972"/>
                </a:lnTo>
                <a:lnTo>
                  <a:pt x="1586483" y="1681733"/>
                </a:lnTo>
                <a:close/>
              </a:path>
              <a:path w="2426334" h="2571750">
                <a:moveTo>
                  <a:pt x="1590293" y="1684782"/>
                </a:moveTo>
                <a:lnTo>
                  <a:pt x="1588007" y="1682495"/>
                </a:lnTo>
                <a:lnTo>
                  <a:pt x="1588007" y="1683258"/>
                </a:lnTo>
                <a:lnTo>
                  <a:pt x="1589531" y="1685544"/>
                </a:lnTo>
                <a:lnTo>
                  <a:pt x="1590293" y="1684782"/>
                </a:lnTo>
                <a:close/>
              </a:path>
              <a:path w="2426334" h="2571750">
                <a:moveTo>
                  <a:pt x="1592579" y="1687068"/>
                </a:moveTo>
                <a:lnTo>
                  <a:pt x="1591817" y="1686306"/>
                </a:lnTo>
                <a:lnTo>
                  <a:pt x="1591055" y="1687068"/>
                </a:lnTo>
                <a:lnTo>
                  <a:pt x="1591817" y="1687830"/>
                </a:lnTo>
                <a:lnTo>
                  <a:pt x="1592579" y="1687068"/>
                </a:lnTo>
                <a:close/>
              </a:path>
              <a:path w="2426334" h="2571750">
                <a:moveTo>
                  <a:pt x="1596389" y="1690877"/>
                </a:moveTo>
                <a:lnTo>
                  <a:pt x="1594103" y="1688592"/>
                </a:lnTo>
                <a:lnTo>
                  <a:pt x="1593341" y="1689354"/>
                </a:lnTo>
                <a:lnTo>
                  <a:pt x="1595627" y="1691639"/>
                </a:lnTo>
                <a:lnTo>
                  <a:pt x="1596389" y="1690877"/>
                </a:lnTo>
                <a:close/>
              </a:path>
              <a:path w="2426334" h="2571750">
                <a:moveTo>
                  <a:pt x="1597913" y="1693926"/>
                </a:moveTo>
                <a:lnTo>
                  <a:pt x="1597913" y="1692402"/>
                </a:lnTo>
                <a:lnTo>
                  <a:pt x="1597151" y="1693164"/>
                </a:lnTo>
                <a:lnTo>
                  <a:pt x="1597913" y="1693926"/>
                </a:lnTo>
                <a:close/>
              </a:path>
              <a:path w="2426334" h="2571750">
                <a:moveTo>
                  <a:pt x="1601723" y="1696974"/>
                </a:moveTo>
                <a:lnTo>
                  <a:pt x="1599437" y="1694688"/>
                </a:lnTo>
                <a:lnTo>
                  <a:pt x="1599437" y="1695450"/>
                </a:lnTo>
                <a:lnTo>
                  <a:pt x="1600961" y="1697736"/>
                </a:lnTo>
                <a:lnTo>
                  <a:pt x="1601723" y="1696974"/>
                </a:lnTo>
                <a:close/>
              </a:path>
              <a:path w="2426334" h="2571750">
                <a:moveTo>
                  <a:pt x="1604009" y="1699260"/>
                </a:moveTo>
                <a:lnTo>
                  <a:pt x="1603247" y="1698498"/>
                </a:lnTo>
                <a:lnTo>
                  <a:pt x="1602485" y="1699260"/>
                </a:lnTo>
                <a:lnTo>
                  <a:pt x="1603247" y="1700022"/>
                </a:lnTo>
                <a:lnTo>
                  <a:pt x="1604009" y="1699260"/>
                </a:lnTo>
                <a:close/>
              </a:path>
              <a:path w="2426334" h="2571750">
                <a:moveTo>
                  <a:pt x="1607819" y="1703070"/>
                </a:moveTo>
                <a:lnTo>
                  <a:pt x="1605533" y="1700783"/>
                </a:lnTo>
                <a:lnTo>
                  <a:pt x="1604771" y="1701545"/>
                </a:lnTo>
                <a:lnTo>
                  <a:pt x="1607057" y="1703832"/>
                </a:lnTo>
                <a:lnTo>
                  <a:pt x="1607819" y="1703070"/>
                </a:lnTo>
                <a:close/>
              </a:path>
              <a:path w="2426334" h="2571750">
                <a:moveTo>
                  <a:pt x="1609343" y="1706118"/>
                </a:moveTo>
                <a:lnTo>
                  <a:pt x="1609343" y="1704594"/>
                </a:lnTo>
                <a:lnTo>
                  <a:pt x="1608581" y="1705356"/>
                </a:lnTo>
                <a:lnTo>
                  <a:pt x="1609343" y="1706118"/>
                </a:lnTo>
                <a:close/>
              </a:path>
              <a:path w="2426334" h="2571750">
                <a:moveTo>
                  <a:pt x="1613153" y="1709927"/>
                </a:moveTo>
                <a:lnTo>
                  <a:pt x="1613153" y="1709166"/>
                </a:lnTo>
                <a:lnTo>
                  <a:pt x="1610867" y="1706880"/>
                </a:lnTo>
                <a:lnTo>
                  <a:pt x="1610867" y="1707642"/>
                </a:lnTo>
                <a:lnTo>
                  <a:pt x="1613153" y="1709927"/>
                </a:lnTo>
                <a:close/>
              </a:path>
              <a:path w="2426334" h="2571750">
                <a:moveTo>
                  <a:pt x="1615439" y="1711452"/>
                </a:moveTo>
                <a:lnTo>
                  <a:pt x="1614677" y="1710689"/>
                </a:lnTo>
                <a:lnTo>
                  <a:pt x="1614677" y="1712214"/>
                </a:lnTo>
                <a:lnTo>
                  <a:pt x="1615439" y="1711452"/>
                </a:lnTo>
                <a:close/>
              </a:path>
              <a:path w="2426334" h="2571750">
                <a:moveTo>
                  <a:pt x="1619249" y="1715262"/>
                </a:moveTo>
                <a:lnTo>
                  <a:pt x="1616963" y="1712976"/>
                </a:lnTo>
                <a:lnTo>
                  <a:pt x="1616201" y="1713738"/>
                </a:lnTo>
                <a:lnTo>
                  <a:pt x="1618487" y="1716024"/>
                </a:lnTo>
                <a:lnTo>
                  <a:pt x="1619249" y="1715262"/>
                </a:lnTo>
                <a:close/>
              </a:path>
              <a:path w="2426334" h="2571750">
                <a:moveTo>
                  <a:pt x="1621535" y="1717548"/>
                </a:moveTo>
                <a:lnTo>
                  <a:pt x="1620773" y="1716786"/>
                </a:lnTo>
                <a:lnTo>
                  <a:pt x="1620011" y="1717548"/>
                </a:lnTo>
                <a:lnTo>
                  <a:pt x="1620773" y="1718310"/>
                </a:lnTo>
                <a:lnTo>
                  <a:pt x="1621535" y="1717548"/>
                </a:lnTo>
                <a:close/>
              </a:path>
              <a:path w="2426334" h="2571750">
                <a:moveTo>
                  <a:pt x="1624583" y="1722120"/>
                </a:moveTo>
                <a:lnTo>
                  <a:pt x="1624583" y="1721358"/>
                </a:lnTo>
                <a:lnTo>
                  <a:pt x="1623059" y="1719072"/>
                </a:lnTo>
                <a:lnTo>
                  <a:pt x="1622297" y="1719833"/>
                </a:lnTo>
                <a:lnTo>
                  <a:pt x="1624583" y="1722120"/>
                </a:lnTo>
                <a:close/>
              </a:path>
              <a:path w="2426334" h="2571750">
                <a:moveTo>
                  <a:pt x="1626869" y="1723644"/>
                </a:moveTo>
                <a:lnTo>
                  <a:pt x="1626107" y="1722882"/>
                </a:lnTo>
                <a:lnTo>
                  <a:pt x="1626107" y="1724406"/>
                </a:lnTo>
                <a:lnTo>
                  <a:pt x="1626869" y="1723644"/>
                </a:lnTo>
                <a:close/>
              </a:path>
              <a:path w="2426334" h="2571750">
                <a:moveTo>
                  <a:pt x="1630679" y="1727454"/>
                </a:moveTo>
                <a:lnTo>
                  <a:pt x="1628393" y="1725168"/>
                </a:lnTo>
                <a:lnTo>
                  <a:pt x="1627631" y="1725930"/>
                </a:lnTo>
                <a:lnTo>
                  <a:pt x="1629917" y="1728216"/>
                </a:lnTo>
                <a:lnTo>
                  <a:pt x="1630679" y="1727454"/>
                </a:lnTo>
                <a:close/>
              </a:path>
              <a:path w="2426334" h="2571750">
                <a:moveTo>
                  <a:pt x="1632965" y="1729739"/>
                </a:moveTo>
                <a:lnTo>
                  <a:pt x="1632203" y="1728977"/>
                </a:lnTo>
                <a:lnTo>
                  <a:pt x="1631441" y="1729739"/>
                </a:lnTo>
                <a:lnTo>
                  <a:pt x="1632203" y="1730502"/>
                </a:lnTo>
                <a:lnTo>
                  <a:pt x="1632965" y="1729739"/>
                </a:lnTo>
                <a:close/>
              </a:path>
              <a:path w="2426334" h="2571750">
                <a:moveTo>
                  <a:pt x="1636013" y="1734312"/>
                </a:moveTo>
                <a:lnTo>
                  <a:pt x="1636013" y="1733550"/>
                </a:lnTo>
                <a:lnTo>
                  <a:pt x="1634489" y="1731264"/>
                </a:lnTo>
                <a:lnTo>
                  <a:pt x="1633727" y="1732026"/>
                </a:lnTo>
                <a:lnTo>
                  <a:pt x="1636013" y="1734312"/>
                </a:lnTo>
                <a:close/>
              </a:path>
              <a:path w="2426334" h="2571750">
                <a:moveTo>
                  <a:pt x="1638299" y="1735836"/>
                </a:moveTo>
                <a:lnTo>
                  <a:pt x="1637537" y="1735074"/>
                </a:lnTo>
                <a:lnTo>
                  <a:pt x="1637537" y="1736598"/>
                </a:lnTo>
                <a:lnTo>
                  <a:pt x="1638299" y="1735836"/>
                </a:lnTo>
                <a:close/>
              </a:path>
              <a:path w="2426334" h="2571750">
                <a:moveTo>
                  <a:pt x="1642109" y="1739645"/>
                </a:moveTo>
                <a:lnTo>
                  <a:pt x="1639823" y="1737360"/>
                </a:lnTo>
                <a:lnTo>
                  <a:pt x="1639823" y="1738122"/>
                </a:lnTo>
                <a:lnTo>
                  <a:pt x="1641347" y="1740408"/>
                </a:lnTo>
                <a:lnTo>
                  <a:pt x="1642109" y="1739645"/>
                </a:lnTo>
                <a:close/>
              </a:path>
              <a:path w="2426334" h="2571750">
                <a:moveTo>
                  <a:pt x="1644395" y="1741932"/>
                </a:moveTo>
                <a:lnTo>
                  <a:pt x="1643633" y="1741170"/>
                </a:lnTo>
                <a:lnTo>
                  <a:pt x="1642871" y="1741932"/>
                </a:lnTo>
                <a:lnTo>
                  <a:pt x="1643633" y="1742694"/>
                </a:lnTo>
                <a:lnTo>
                  <a:pt x="1644395" y="1741932"/>
                </a:lnTo>
                <a:close/>
              </a:path>
              <a:path w="2426334" h="2571750">
                <a:moveTo>
                  <a:pt x="1648205" y="1745742"/>
                </a:moveTo>
                <a:lnTo>
                  <a:pt x="1645919" y="1743456"/>
                </a:lnTo>
                <a:lnTo>
                  <a:pt x="1645157" y="1744218"/>
                </a:lnTo>
                <a:lnTo>
                  <a:pt x="1647443" y="1746504"/>
                </a:lnTo>
                <a:lnTo>
                  <a:pt x="1648205" y="1745742"/>
                </a:lnTo>
                <a:close/>
              </a:path>
              <a:path w="2426334" h="2571750">
                <a:moveTo>
                  <a:pt x="1649729" y="1748789"/>
                </a:moveTo>
                <a:lnTo>
                  <a:pt x="1649729" y="1747266"/>
                </a:lnTo>
                <a:lnTo>
                  <a:pt x="1648967" y="1748027"/>
                </a:lnTo>
                <a:lnTo>
                  <a:pt x="1649729" y="1748789"/>
                </a:lnTo>
                <a:close/>
              </a:path>
              <a:path w="2426334" h="2571750">
                <a:moveTo>
                  <a:pt x="1653539" y="1751838"/>
                </a:moveTo>
                <a:lnTo>
                  <a:pt x="1651253" y="1749552"/>
                </a:lnTo>
                <a:lnTo>
                  <a:pt x="1651253" y="1750314"/>
                </a:lnTo>
                <a:lnTo>
                  <a:pt x="1652777" y="1752600"/>
                </a:lnTo>
                <a:lnTo>
                  <a:pt x="1653539" y="1751838"/>
                </a:lnTo>
                <a:close/>
              </a:path>
              <a:path w="2426334" h="2571750">
                <a:moveTo>
                  <a:pt x="1655825" y="1754124"/>
                </a:moveTo>
                <a:lnTo>
                  <a:pt x="1655063" y="1753362"/>
                </a:lnTo>
                <a:lnTo>
                  <a:pt x="1654301" y="1754124"/>
                </a:lnTo>
                <a:lnTo>
                  <a:pt x="1655063" y="1754886"/>
                </a:lnTo>
                <a:lnTo>
                  <a:pt x="1655825" y="1754124"/>
                </a:lnTo>
                <a:close/>
              </a:path>
              <a:path w="2426334" h="2571750">
                <a:moveTo>
                  <a:pt x="1659635" y="1757933"/>
                </a:moveTo>
                <a:lnTo>
                  <a:pt x="1657349" y="1755648"/>
                </a:lnTo>
                <a:lnTo>
                  <a:pt x="1656587" y="1756410"/>
                </a:lnTo>
                <a:lnTo>
                  <a:pt x="1658873" y="1758695"/>
                </a:lnTo>
                <a:lnTo>
                  <a:pt x="1659635" y="1757933"/>
                </a:lnTo>
                <a:close/>
              </a:path>
              <a:path w="2426334" h="2571750">
                <a:moveTo>
                  <a:pt x="1661159" y="1760982"/>
                </a:moveTo>
                <a:lnTo>
                  <a:pt x="1661159" y="1759458"/>
                </a:lnTo>
                <a:lnTo>
                  <a:pt x="1660397" y="1760220"/>
                </a:lnTo>
                <a:lnTo>
                  <a:pt x="1661159" y="1760982"/>
                </a:lnTo>
                <a:close/>
              </a:path>
              <a:path w="2426334" h="2571750">
                <a:moveTo>
                  <a:pt x="1664969" y="1764030"/>
                </a:moveTo>
                <a:lnTo>
                  <a:pt x="1662683" y="1761744"/>
                </a:lnTo>
                <a:lnTo>
                  <a:pt x="1662683" y="1762506"/>
                </a:lnTo>
                <a:lnTo>
                  <a:pt x="1664207" y="1764792"/>
                </a:lnTo>
                <a:lnTo>
                  <a:pt x="1664969" y="1764030"/>
                </a:lnTo>
                <a:close/>
              </a:path>
              <a:path w="2426334" h="2571750">
                <a:moveTo>
                  <a:pt x="1667255" y="1766316"/>
                </a:moveTo>
                <a:lnTo>
                  <a:pt x="1666493" y="1765554"/>
                </a:lnTo>
                <a:lnTo>
                  <a:pt x="1666493" y="1767077"/>
                </a:lnTo>
                <a:lnTo>
                  <a:pt x="1667255" y="1766316"/>
                </a:lnTo>
                <a:close/>
              </a:path>
              <a:path w="2426334" h="2571750">
                <a:moveTo>
                  <a:pt x="1671065" y="1770126"/>
                </a:moveTo>
                <a:lnTo>
                  <a:pt x="1668779" y="1767839"/>
                </a:lnTo>
                <a:lnTo>
                  <a:pt x="1668017" y="1768602"/>
                </a:lnTo>
                <a:lnTo>
                  <a:pt x="1670303" y="1770888"/>
                </a:lnTo>
                <a:lnTo>
                  <a:pt x="1671065" y="1770126"/>
                </a:lnTo>
                <a:close/>
              </a:path>
              <a:path w="2426334" h="2571750">
                <a:moveTo>
                  <a:pt x="1672589" y="1773174"/>
                </a:moveTo>
                <a:lnTo>
                  <a:pt x="1672589" y="1771650"/>
                </a:lnTo>
                <a:lnTo>
                  <a:pt x="1671827" y="1772412"/>
                </a:lnTo>
                <a:lnTo>
                  <a:pt x="1672589" y="1773174"/>
                </a:lnTo>
                <a:close/>
              </a:path>
              <a:path w="2426334" h="2571750">
                <a:moveTo>
                  <a:pt x="1676399" y="1776983"/>
                </a:moveTo>
                <a:lnTo>
                  <a:pt x="1676399" y="1776222"/>
                </a:lnTo>
                <a:lnTo>
                  <a:pt x="1674875" y="1773936"/>
                </a:lnTo>
                <a:lnTo>
                  <a:pt x="1674113" y="1774698"/>
                </a:lnTo>
                <a:lnTo>
                  <a:pt x="1676399" y="1776983"/>
                </a:lnTo>
                <a:close/>
              </a:path>
              <a:path w="2426334" h="2571750">
                <a:moveTo>
                  <a:pt x="1678685" y="1778508"/>
                </a:moveTo>
                <a:lnTo>
                  <a:pt x="1677923" y="1777745"/>
                </a:lnTo>
                <a:lnTo>
                  <a:pt x="1677923" y="1779270"/>
                </a:lnTo>
                <a:lnTo>
                  <a:pt x="1678685" y="1778508"/>
                </a:lnTo>
                <a:close/>
              </a:path>
              <a:path w="2426334" h="2571750">
                <a:moveTo>
                  <a:pt x="1682495" y="1782318"/>
                </a:moveTo>
                <a:lnTo>
                  <a:pt x="1680209" y="1780032"/>
                </a:lnTo>
                <a:lnTo>
                  <a:pt x="1679447" y="1780794"/>
                </a:lnTo>
                <a:lnTo>
                  <a:pt x="1681733" y="1783080"/>
                </a:lnTo>
                <a:lnTo>
                  <a:pt x="1682495" y="1782318"/>
                </a:lnTo>
                <a:close/>
              </a:path>
              <a:path w="2426334" h="2571750">
                <a:moveTo>
                  <a:pt x="1684781" y="1784604"/>
                </a:moveTo>
                <a:lnTo>
                  <a:pt x="1683257" y="1784604"/>
                </a:lnTo>
                <a:lnTo>
                  <a:pt x="1684019" y="1785366"/>
                </a:lnTo>
                <a:lnTo>
                  <a:pt x="1684781" y="1784604"/>
                </a:lnTo>
                <a:close/>
              </a:path>
              <a:path w="2426334" h="2571750">
                <a:moveTo>
                  <a:pt x="1687829" y="1789176"/>
                </a:moveTo>
                <a:lnTo>
                  <a:pt x="1687829" y="1788414"/>
                </a:lnTo>
                <a:lnTo>
                  <a:pt x="1686305" y="1786127"/>
                </a:lnTo>
                <a:lnTo>
                  <a:pt x="1685543" y="1786889"/>
                </a:lnTo>
                <a:lnTo>
                  <a:pt x="1687829" y="1789176"/>
                </a:lnTo>
                <a:close/>
              </a:path>
              <a:path w="2426334" h="2571750">
                <a:moveTo>
                  <a:pt x="1690115" y="1790700"/>
                </a:moveTo>
                <a:lnTo>
                  <a:pt x="1689353" y="1790700"/>
                </a:lnTo>
                <a:lnTo>
                  <a:pt x="1689353" y="1791462"/>
                </a:lnTo>
                <a:lnTo>
                  <a:pt x="1690115" y="1790700"/>
                </a:lnTo>
                <a:close/>
              </a:path>
              <a:path w="2426334" h="2571750">
                <a:moveTo>
                  <a:pt x="1693925" y="1794510"/>
                </a:moveTo>
                <a:lnTo>
                  <a:pt x="1691639" y="1792224"/>
                </a:lnTo>
                <a:lnTo>
                  <a:pt x="1690877" y="1792986"/>
                </a:lnTo>
                <a:lnTo>
                  <a:pt x="1693163" y="1795272"/>
                </a:lnTo>
                <a:lnTo>
                  <a:pt x="1693925" y="1794510"/>
                </a:lnTo>
                <a:close/>
              </a:path>
              <a:path w="2426334" h="2571750">
                <a:moveTo>
                  <a:pt x="1696211" y="1796795"/>
                </a:moveTo>
                <a:lnTo>
                  <a:pt x="1694687" y="1796795"/>
                </a:lnTo>
                <a:lnTo>
                  <a:pt x="1695449" y="1797558"/>
                </a:lnTo>
                <a:lnTo>
                  <a:pt x="1696211" y="1796795"/>
                </a:lnTo>
                <a:close/>
              </a:path>
              <a:path w="2426334" h="2571750">
                <a:moveTo>
                  <a:pt x="1699259" y="1801368"/>
                </a:moveTo>
                <a:lnTo>
                  <a:pt x="1699259" y="1800606"/>
                </a:lnTo>
                <a:lnTo>
                  <a:pt x="1697735" y="1798320"/>
                </a:lnTo>
                <a:lnTo>
                  <a:pt x="1696973" y="1799082"/>
                </a:lnTo>
                <a:lnTo>
                  <a:pt x="1699259" y="1801368"/>
                </a:lnTo>
                <a:close/>
              </a:path>
              <a:path w="2426334" h="2571750">
                <a:moveTo>
                  <a:pt x="1701545" y="1802892"/>
                </a:moveTo>
                <a:lnTo>
                  <a:pt x="1700783" y="1802892"/>
                </a:lnTo>
                <a:lnTo>
                  <a:pt x="1700783" y="1803654"/>
                </a:lnTo>
                <a:lnTo>
                  <a:pt x="1701545" y="1802892"/>
                </a:lnTo>
                <a:close/>
              </a:path>
              <a:path w="2426334" h="2571750">
                <a:moveTo>
                  <a:pt x="1705355" y="1806702"/>
                </a:moveTo>
                <a:lnTo>
                  <a:pt x="1703069" y="1804416"/>
                </a:lnTo>
                <a:lnTo>
                  <a:pt x="1703069" y="1805177"/>
                </a:lnTo>
                <a:lnTo>
                  <a:pt x="1704593" y="1807464"/>
                </a:lnTo>
                <a:lnTo>
                  <a:pt x="1705355" y="1806702"/>
                </a:lnTo>
                <a:close/>
              </a:path>
              <a:path w="2426334" h="2571750">
                <a:moveTo>
                  <a:pt x="1707641" y="1808988"/>
                </a:moveTo>
                <a:lnTo>
                  <a:pt x="1706117" y="1808988"/>
                </a:lnTo>
                <a:lnTo>
                  <a:pt x="1706879" y="1809750"/>
                </a:lnTo>
                <a:lnTo>
                  <a:pt x="1707641" y="1808988"/>
                </a:lnTo>
                <a:close/>
              </a:path>
              <a:path w="2426334" h="2571750">
                <a:moveTo>
                  <a:pt x="1711451" y="1812798"/>
                </a:moveTo>
                <a:lnTo>
                  <a:pt x="1709165" y="1810512"/>
                </a:lnTo>
                <a:lnTo>
                  <a:pt x="1708403" y="1811274"/>
                </a:lnTo>
                <a:lnTo>
                  <a:pt x="1710689" y="1813560"/>
                </a:lnTo>
                <a:lnTo>
                  <a:pt x="1711451" y="1812798"/>
                </a:lnTo>
                <a:close/>
              </a:path>
              <a:path w="2426334" h="2571750">
                <a:moveTo>
                  <a:pt x="1712975" y="1815845"/>
                </a:moveTo>
                <a:lnTo>
                  <a:pt x="1712975" y="1815083"/>
                </a:lnTo>
                <a:lnTo>
                  <a:pt x="1712213" y="1815083"/>
                </a:lnTo>
                <a:lnTo>
                  <a:pt x="1712975" y="1815845"/>
                </a:lnTo>
                <a:close/>
              </a:path>
              <a:path w="2426334" h="2571750">
                <a:moveTo>
                  <a:pt x="1716785" y="1818894"/>
                </a:moveTo>
                <a:lnTo>
                  <a:pt x="1714499" y="1816608"/>
                </a:lnTo>
                <a:lnTo>
                  <a:pt x="1714499" y="1817370"/>
                </a:lnTo>
                <a:lnTo>
                  <a:pt x="1716023" y="1819656"/>
                </a:lnTo>
                <a:lnTo>
                  <a:pt x="1716785" y="1818894"/>
                </a:lnTo>
                <a:close/>
              </a:path>
              <a:path w="2426334" h="2571750">
                <a:moveTo>
                  <a:pt x="1719071" y="1821180"/>
                </a:moveTo>
                <a:lnTo>
                  <a:pt x="1717547" y="1821180"/>
                </a:lnTo>
                <a:lnTo>
                  <a:pt x="1718309" y="1821942"/>
                </a:lnTo>
                <a:lnTo>
                  <a:pt x="1719071" y="1821180"/>
                </a:lnTo>
                <a:close/>
              </a:path>
              <a:path w="2426334" h="2571750">
                <a:moveTo>
                  <a:pt x="1722881" y="1824989"/>
                </a:moveTo>
                <a:lnTo>
                  <a:pt x="1720595" y="1822704"/>
                </a:lnTo>
                <a:lnTo>
                  <a:pt x="1719833" y="1823466"/>
                </a:lnTo>
                <a:lnTo>
                  <a:pt x="1722119" y="1825752"/>
                </a:lnTo>
                <a:lnTo>
                  <a:pt x="1722881" y="1824989"/>
                </a:lnTo>
                <a:close/>
              </a:path>
              <a:path w="2426334" h="2571750">
                <a:moveTo>
                  <a:pt x="1724405" y="1828038"/>
                </a:moveTo>
                <a:lnTo>
                  <a:pt x="1724405" y="1827276"/>
                </a:lnTo>
                <a:lnTo>
                  <a:pt x="1723643" y="1827276"/>
                </a:lnTo>
                <a:lnTo>
                  <a:pt x="1724405" y="1828038"/>
                </a:lnTo>
                <a:close/>
              </a:path>
              <a:path w="2426334" h="2571750">
                <a:moveTo>
                  <a:pt x="1728215" y="1831086"/>
                </a:moveTo>
                <a:lnTo>
                  <a:pt x="1725929" y="1828800"/>
                </a:lnTo>
                <a:lnTo>
                  <a:pt x="1725929" y="1829562"/>
                </a:lnTo>
                <a:lnTo>
                  <a:pt x="1727453" y="1831848"/>
                </a:lnTo>
                <a:lnTo>
                  <a:pt x="1728215" y="1831086"/>
                </a:lnTo>
                <a:close/>
              </a:path>
              <a:path w="2426334" h="2571750">
                <a:moveTo>
                  <a:pt x="1730501" y="1833372"/>
                </a:moveTo>
                <a:lnTo>
                  <a:pt x="1729739" y="1833372"/>
                </a:lnTo>
                <a:lnTo>
                  <a:pt x="1729739" y="1834133"/>
                </a:lnTo>
                <a:lnTo>
                  <a:pt x="1730501" y="1833372"/>
                </a:lnTo>
                <a:close/>
              </a:path>
              <a:path w="2426334" h="2571750">
                <a:moveTo>
                  <a:pt x="1734311" y="1837182"/>
                </a:moveTo>
                <a:lnTo>
                  <a:pt x="1732025" y="1834895"/>
                </a:lnTo>
                <a:lnTo>
                  <a:pt x="1731263" y="1835658"/>
                </a:lnTo>
                <a:lnTo>
                  <a:pt x="1733549" y="1837944"/>
                </a:lnTo>
                <a:lnTo>
                  <a:pt x="1734311" y="1837182"/>
                </a:lnTo>
                <a:close/>
              </a:path>
              <a:path w="2426334" h="2571750">
                <a:moveTo>
                  <a:pt x="1735835" y="1840230"/>
                </a:moveTo>
                <a:lnTo>
                  <a:pt x="1735835" y="1839468"/>
                </a:lnTo>
                <a:lnTo>
                  <a:pt x="1735073" y="1839468"/>
                </a:lnTo>
                <a:lnTo>
                  <a:pt x="1735835" y="1840230"/>
                </a:lnTo>
                <a:close/>
              </a:path>
              <a:path w="2426334" h="2571750">
                <a:moveTo>
                  <a:pt x="1739645" y="1844039"/>
                </a:moveTo>
                <a:lnTo>
                  <a:pt x="1739645" y="1843277"/>
                </a:lnTo>
                <a:lnTo>
                  <a:pt x="1738121" y="1840992"/>
                </a:lnTo>
                <a:lnTo>
                  <a:pt x="1737359" y="1841754"/>
                </a:lnTo>
                <a:lnTo>
                  <a:pt x="1739645" y="1844039"/>
                </a:lnTo>
                <a:close/>
              </a:path>
              <a:path w="2426334" h="2571750">
                <a:moveTo>
                  <a:pt x="1741931" y="1845564"/>
                </a:moveTo>
                <a:lnTo>
                  <a:pt x="1741169" y="1845564"/>
                </a:lnTo>
                <a:lnTo>
                  <a:pt x="1741169" y="1846326"/>
                </a:lnTo>
                <a:lnTo>
                  <a:pt x="1741931" y="1845564"/>
                </a:lnTo>
                <a:close/>
              </a:path>
              <a:path w="2426334" h="2571750">
                <a:moveTo>
                  <a:pt x="1745741" y="1849374"/>
                </a:moveTo>
                <a:lnTo>
                  <a:pt x="1743455" y="1847088"/>
                </a:lnTo>
                <a:lnTo>
                  <a:pt x="1742693" y="1847850"/>
                </a:lnTo>
                <a:lnTo>
                  <a:pt x="1744979" y="1850136"/>
                </a:lnTo>
                <a:lnTo>
                  <a:pt x="1745741" y="1849374"/>
                </a:lnTo>
                <a:close/>
              </a:path>
              <a:path w="2426334" h="2571750">
                <a:moveTo>
                  <a:pt x="1748027" y="1851660"/>
                </a:moveTo>
                <a:lnTo>
                  <a:pt x="1746503" y="1851660"/>
                </a:lnTo>
                <a:lnTo>
                  <a:pt x="1747265" y="1852422"/>
                </a:lnTo>
                <a:lnTo>
                  <a:pt x="1748027" y="1851660"/>
                </a:lnTo>
                <a:close/>
              </a:path>
              <a:path w="2426334" h="2571750">
                <a:moveTo>
                  <a:pt x="1751075" y="1856232"/>
                </a:moveTo>
                <a:lnTo>
                  <a:pt x="1751075" y="1855470"/>
                </a:lnTo>
                <a:lnTo>
                  <a:pt x="1749551" y="1853183"/>
                </a:lnTo>
                <a:lnTo>
                  <a:pt x="1748789" y="1853945"/>
                </a:lnTo>
                <a:lnTo>
                  <a:pt x="1751075" y="1856232"/>
                </a:lnTo>
                <a:close/>
              </a:path>
              <a:path w="2426334" h="2571750">
                <a:moveTo>
                  <a:pt x="1753361" y="1857756"/>
                </a:moveTo>
                <a:lnTo>
                  <a:pt x="1752599" y="1857756"/>
                </a:lnTo>
                <a:lnTo>
                  <a:pt x="1752599" y="1858518"/>
                </a:lnTo>
                <a:lnTo>
                  <a:pt x="1753361" y="1857756"/>
                </a:lnTo>
                <a:close/>
              </a:path>
              <a:path w="2426334" h="2571750">
                <a:moveTo>
                  <a:pt x="1757171" y="1861566"/>
                </a:moveTo>
                <a:lnTo>
                  <a:pt x="1754885" y="1859280"/>
                </a:lnTo>
                <a:lnTo>
                  <a:pt x="1754123" y="1860042"/>
                </a:lnTo>
                <a:lnTo>
                  <a:pt x="1756409" y="1862327"/>
                </a:lnTo>
                <a:lnTo>
                  <a:pt x="1757171" y="1861566"/>
                </a:lnTo>
                <a:close/>
              </a:path>
              <a:path w="2426334" h="2571750">
                <a:moveTo>
                  <a:pt x="1759457" y="1863852"/>
                </a:moveTo>
                <a:lnTo>
                  <a:pt x="1757933" y="1863852"/>
                </a:lnTo>
                <a:lnTo>
                  <a:pt x="1758695" y="1864614"/>
                </a:lnTo>
                <a:lnTo>
                  <a:pt x="1759457" y="1863852"/>
                </a:lnTo>
                <a:close/>
              </a:path>
              <a:path w="2426334" h="2571750">
                <a:moveTo>
                  <a:pt x="1762505" y="1868424"/>
                </a:moveTo>
                <a:lnTo>
                  <a:pt x="1762505" y="1867662"/>
                </a:lnTo>
                <a:lnTo>
                  <a:pt x="1760981" y="1865376"/>
                </a:lnTo>
                <a:lnTo>
                  <a:pt x="1760219" y="1866138"/>
                </a:lnTo>
                <a:lnTo>
                  <a:pt x="1762505" y="1868424"/>
                </a:lnTo>
                <a:close/>
              </a:path>
              <a:path w="2426334" h="2571750">
                <a:moveTo>
                  <a:pt x="1764791" y="1869948"/>
                </a:moveTo>
                <a:lnTo>
                  <a:pt x="1764029" y="1869948"/>
                </a:lnTo>
                <a:lnTo>
                  <a:pt x="1764029" y="1870710"/>
                </a:lnTo>
                <a:lnTo>
                  <a:pt x="1764791" y="1869948"/>
                </a:lnTo>
                <a:close/>
              </a:path>
              <a:path w="2426334" h="2571750">
                <a:moveTo>
                  <a:pt x="1768601" y="1873758"/>
                </a:moveTo>
                <a:lnTo>
                  <a:pt x="1766315" y="1871472"/>
                </a:lnTo>
                <a:lnTo>
                  <a:pt x="1766315" y="1872233"/>
                </a:lnTo>
                <a:lnTo>
                  <a:pt x="1767839" y="1874520"/>
                </a:lnTo>
                <a:lnTo>
                  <a:pt x="1768601" y="1873758"/>
                </a:lnTo>
                <a:close/>
              </a:path>
              <a:path w="2426334" h="2571750">
                <a:moveTo>
                  <a:pt x="1770887" y="1876044"/>
                </a:moveTo>
                <a:lnTo>
                  <a:pt x="1769363" y="1876044"/>
                </a:lnTo>
                <a:lnTo>
                  <a:pt x="1770125" y="1876806"/>
                </a:lnTo>
                <a:lnTo>
                  <a:pt x="1770887" y="1876044"/>
                </a:lnTo>
                <a:close/>
              </a:path>
              <a:path w="2426334" h="2571750">
                <a:moveTo>
                  <a:pt x="1774697" y="1879854"/>
                </a:moveTo>
                <a:lnTo>
                  <a:pt x="1772411" y="1877568"/>
                </a:lnTo>
                <a:lnTo>
                  <a:pt x="1771649" y="1878330"/>
                </a:lnTo>
                <a:lnTo>
                  <a:pt x="1773935" y="1880616"/>
                </a:lnTo>
                <a:lnTo>
                  <a:pt x="1774697" y="1879854"/>
                </a:lnTo>
                <a:close/>
              </a:path>
              <a:path w="2426334" h="2571750">
                <a:moveTo>
                  <a:pt x="1776221" y="1882902"/>
                </a:moveTo>
                <a:lnTo>
                  <a:pt x="1776221" y="1882139"/>
                </a:lnTo>
                <a:lnTo>
                  <a:pt x="1775459" y="1882139"/>
                </a:lnTo>
                <a:lnTo>
                  <a:pt x="1776221" y="1882902"/>
                </a:lnTo>
                <a:close/>
              </a:path>
              <a:path w="2426334" h="2571750">
                <a:moveTo>
                  <a:pt x="1780031" y="1885950"/>
                </a:moveTo>
                <a:lnTo>
                  <a:pt x="1777745" y="1883664"/>
                </a:lnTo>
                <a:lnTo>
                  <a:pt x="1777745" y="1884426"/>
                </a:lnTo>
                <a:lnTo>
                  <a:pt x="1779269" y="1886712"/>
                </a:lnTo>
                <a:lnTo>
                  <a:pt x="1780031" y="1885950"/>
                </a:lnTo>
                <a:close/>
              </a:path>
              <a:path w="2426334" h="2571750">
                <a:moveTo>
                  <a:pt x="1782317" y="1888236"/>
                </a:moveTo>
                <a:lnTo>
                  <a:pt x="1780793" y="1888236"/>
                </a:lnTo>
                <a:lnTo>
                  <a:pt x="1781555" y="1888998"/>
                </a:lnTo>
                <a:lnTo>
                  <a:pt x="1782317" y="1888236"/>
                </a:lnTo>
                <a:close/>
              </a:path>
              <a:path w="2426334" h="2571750">
                <a:moveTo>
                  <a:pt x="1786127" y="1892045"/>
                </a:moveTo>
                <a:lnTo>
                  <a:pt x="1783841" y="1889760"/>
                </a:lnTo>
                <a:lnTo>
                  <a:pt x="1783079" y="1890522"/>
                </a:lnTo>
                <a:lnTo>
                  <a:pt x="1785365" y="1892808"/>
                </a:lnTo>
                <a:lnTo>
                  <a:pt x="1786127" y="1892045"/>
                </a:lnTo>
                <a:close/>
              </a:path>
              <a:path w="2426334" h="2571750">
                <a:moveTo>
                  <a:pt x="1787651" y="1895094"/>
                </a:moveTo>
                <a:lnTo>
                  <a:pt x="1787651" y="1894332"/>
                </a:lnTo>
                <a:lnTo>
                  <a:pt x="1786889" y="1894332"/>
                </a:lnTo>
                <a:lnTo>
                  <a:pt x="1787651" y="1895094"/>
                </a:lnTo>
                <a:close/>
              </a:path>
              <a:path w="2426334" h="2571750">
                <a:moveTo>
                  <a:pt x="1791461" y="1898142"/>
                </a:moveTo>
                <a:lnTo>
                  <a:pt x="1789175" y="1895856"/>
                </a:lnTo>
                <a:lnTo>
                  <a:pt x="1789175" y="1896618"/>
                </a:lnTo>
                <a:lnTo>
                  <a:pt x="1790699" y="1898904"/>
                </a:lnTo>
                <a:lnTo>
                  <a:pt x="1791461" y="1898142"/>
                </a:lnTo>
                <a:close/>
              </a:path>
              <a:path w="2426334" h="2571750">
                <a:moveTo>
                  <a:pt x="1793747" y="1900427"/>
                </a:moveTo>
                <a:lnTo>
                  <a:pt x="1792985" y="1900427"/>
                </a:lnTo>
                <a:lnTo>
                  <a:pt x="1792985" y="1901189"/>
                </a:lnTo>
                <a:lnTo>
                  <a:pt x="1793747" y="1900427"/>
                </a:lnTo>
                <a:close/>
              </a:path>
              <a:path w="2426334" h="2571750">
                <a:moveTo>
                  <a:pt x="1797557" y="1904238"/>
                </a:moveTo>
                <a:lnTo>
                  <a:pt x="1795271" y="1901952"/>
                </a:lnTo>
                <a:lnTo>
                  <a:pt x="1794509" y="1902714"/>
                </a:lnTo>
                <a:lnTo>
                  <a:pt x="1796795" y="1905000"/>
                </a:lnTo>
                <a:lnTo>
                  <a:pt x="1797557" y="1904238"/>
                </a:lnTo>
                <a:close/>
              </a:path>
              <a:path w="2426334" h="2571750">
                <a:moveTo>
                  <a:pt x="1799843" y="1906524"/>
                </a:moveTo>
                <a:lnTo>
                  <a:pt x="1798319" y="1906524"/>
                </a:lnTo>
                <a:lnTo>
                  <a:pt x="1799081" y="1907286"/>
                </a:lnTo>
                <a:lnTo>
                  <a:pt x="1799843" y="1906524"/>
                </a:lnTo>
                <a:close/>
              </a:path>
              <a:path w="2426334" h="2571750">
                <a:moveTo>
                  <a:pt x="1802891" y="1911095"/>
                </a:moveTo>
                <a:lnTo>
                  <a:pt x="1802891" y="1910333"/>
                </a:lnTo>
                <a:lnTo>
                  <a:pt x="1801367" y="1908048"/>
                </a:lnTo>
                <a:lnTo>
                  <a:pt x="1800605" y="1908810"/>
                </a:lnTo>
                <a:lnTo>
                  <a:pt x="1802891" y="1911095"/>
                </a:lnTo>
                <a:close/>
              </a:path>
              <a:path w="2426334" h="2571750">
                <a:moveTo>
                  <a:pt x="1805177" y="1912620"/>
                </a:moveTo>
                <a:lnTo>
                  <a:pt x="1804415" y="1912620"/>
                </a:lnTo>
                <a:lnTo>
                  <a:pt x="1804415" y="1913382"/>
                </a:lnTo>
                <a:lnTo>
                  <a:pt x="1805177" y="1912620"/>
                </a:lnTo>
                <a:close/>
              </a:path>
              <a:path w="2426334" h="2571750">
                <a:moveTo>
                  <a:pt x="1808987" y="1916430"/>
                </a:moveTo>
                <a:lnTo>
                  <a:pt x="1806701" y="1914144"/>
                </a:lnTo>
                <a:lnTo>
                  <a:pt x="1805939" y="1914906"/>
                </a:lnTo>
                <a:lnTo>
                  <a:pt x="1808225" y="1917192"/>
                </a:lnTo>
                <a:lnTo>
                  <a:pt x="1808987" y="1916430"/>
                </a:lnTo>
                <a:close/>
              </a:path>
              <a:path w="2426334" h="2571750">
                <a:moveTo>
                  <a:pt x="1811273" y="1918716"/>
                </a:moveTo>
                <a:lnTo>
                  <a:pt x="1809749" y="1918716"/>
                </a:lnTo>
                <a:lnTo>
                  <a:pt x="1810511" y="1919477"/>
                </a:lnTo>
                <a:lnTo>
                  <a:pt x="1811273" y="1918716"/>
                </a:lnTo>
                <a:close/>
              </a:path>
              <a:path w="2426334" h="2571750">
                <a:moveTo>
                  <a:pt x="1814321" y="1923288"/>
                </a:moveTo>
                <a:lnTo>
                  <a:pt x="1814321" y="1922526"/>
                </a:lnTo>
                <a:lnTo>
                  <a:pt x="1812797" y="1920239"/>
                </a:lnTo>
                <a:lnTo>
                  <a:pt x="1812035" y="1921002"/>
                </a:lnTo>
                <a:lnTo>
                  <a:pt x="1814321" y="1923288"/>
                </a:lnTo>
                <a:close/>
              </a:path>
              <a:path w="2426334" h="2571750">
                <a:moveTo>
                  <a:pt x="1816607" y="1924812"/>
                </a:moveTo>
                <a:lnTo>
                  <a:pt x="1815845" y="1924812"/>
                </a:lnTo>
                <a:lnTo>
                  <a:pt x="1815845" y="1925574"/>
                </a:lnTo>
                <a:lnTo>
                  <a:pt x="1816607" y="1924812"/>
                </a:lnTo>
                <a:close/>
              </a:path>
              <a:path w="2426334" h="2571750">
                <a:moveTo>
                  <a:pt x="1820417" y="1928622"/>
                </a:moveTo>
                <a:lnTo>
                  <a:pt x="1818131" y="1926336"/>
                </a:lnTo>
                <a:lnTo>
                  <a:pt x="1817369" y="1927098"/>
                </a:lnTo>
                <a:lnTo>
                  <a:pt x="1819655" y="1929383"/>
                </a:lnTo>
                <a:lnTo>
                  <a:pt x="1820417" y="1928622"/>
                </a:lnTo>
                <a:close/>
              </a:path>
              <a:path w="2426334" h="2571750">
                <a:moveTo>
                  <a:pt x="1822703" y="1930908"/>
                </a:moveTo>
                <a:lnTo>
                  <a:pt x="1821179" y="1930908"/>
                </a:lnTo>
                <a:lnTo>
                  <a:pt x="1821941" y="1931670"/>
                </a:lnTo>
                <a:lnTo>
                  <a:pt x="1822703" y="1930908"/>
                </a:lnTo>
                <a:close/>
              </a:path>
              <a:path w="2426334" h="2571750">
                <a:moveTo>
                  <a:pt x="1826513" y="1934718"/>
                </a:moveTo>
                <a:lnTo>
                  <a:pt x="1824227" y="1932432"/>
                </a:lnTo>
                <a:lnTo>
                  <a:pt x="1823465" y="1933194"/>
                </a:lnTo>
                <a:lnTo>
                  <a:pt x="1825751" y="1935480"/>
                </a:lnTo>
                <a:lnTo>
                  <a:pt x="1826513" y="1934718"/>
                </a:lnTo>
                <a:close/>
              </a:path>
              <a:path w="2426334" h="2571750">
                <a:moveTo>
                  <a:pt x="1828037" y="1937766"/>
                </a:moveTo>
                <a:lnTo>
                  <a:pt x="1828037" y="1937004"/>
                </a:lnTo>
                <a:lnTo>
                  <a:pt x="1827275" y="1937004"/>
                </a:lnTo>
                <a:lnTo>
                  <a:pt x="1828037" y="1937766"/>
                </a:lnTo>
                <a:close/>
              </a:path>
              <a:path w="2426334" h="2571750">
                <a:moveTo>
                  <a:pt x="1831847" y="1940814"/>
                </a:moveTo>
                <a:lnTo>
                  <a:pt x="1829561" y="1938527"/>
                </a:lnTo>
                <a:lnTo>
                  <a:pt x="1829561" y="1939289"/>
                </a:lnTo>
                <a:lnTo>
                  <a:pt x="1831085" y="1941576"/>
                </a:lnTo>
                <a:lnTo>
                  <a:pt x="1831847" y="1940814"/>
                </a:lnTo>
                <a:close/>
              </a:path>
              <a:path w="2426334" h="2571750">
                <a:moveTo>
                  <a:pt x="1834133" y="1943100"/>
                </a:moveTo>
                <a:lnTo>
                  <a:pt x="1832609" y="1943100"/>
                </a:lnTo>
                <a:lnTo>
                  <a:pt x="1833371" y="1943862"/>
                </a:lnTo>
                <a:lnTo>
                  <a:pt x="1834133" y="1943100"/>
                </a:lnTo>
                <a:close/>
              </a:path>
              <a:path w="2426334" h="2571750">
                <a:moveTo>
                  <a:pt x="1837943" y="1946910"/>
                </a:moveTo>
                <a:lnTo>
                  <a:pt x="1835657" y="1944624"/>
                </a:lnTo>
                <a:lnTo>
                  <a:pt x="1834895" y="1945386"/>
                </a:lnTo>
                <a:lnTo>
                  <a:pt x="1837181" y="1947672"/>
                </a:lnTo>
                <a:lnTo>
                  <a:pt x="1837943" y="1946910"/>
                </a:lnTo>
                <a:close/>
              </a:path>
              <a:path w="2426334" h="2571750">
                <a:moveTo>
                  <a:pt x="1839467" y="1949958"/>
                </a:moveTo>
                <a:lnTo>
                  <a:pt x="1839467" y="1949195"/>
                </a:lnTo>
                <a:lnTo>
                  <a:pt x="1838705" y="1949195"/>
                </a:lnTo>
                <a:lnTo>
                  <a:pt x="1839467" y="1949958"/>
                </a:lnTo>
                <a:close/>
              </a:path>
              <a:path w="2426334" h="2571750">
                <a:moveTo>
                  <a:pt x="1843277" y="1953006"/>
                </a:moveTo>
                <a:lnTo>
                  <a:pt x="1840991" y="1950720"/>
                </a:lnTo>
                <a:lnTo>
                  <a:pt x="1840991" y="1951482"/>
                </a:lnTo>
                <a:lnTo>
                  <a:pt x="1842515" y="1953768"/>
                </a:lnTo>
                <a:lnTo>
                  <a:pt x="1843277" y="1953006"/>
                </a:lnTo>
                <a:close/>
              </a:path>
              <a:path w="2426334" h="2571750">
                <a:moveTo>
                  <a:pt x="1845563" y="1955292"/>
                </a:moveTo>
                <a:lnTo>
                  <a:pt x="1844039" y="1955292"/>
                </a:lnTo>
                <a:lnTo>
                  <a:pt x="1844801" y="1956054"/>
                </a:lnTo>
                <a:lnTo>
                  <a:pt x="1845563" y="1955292"/>
                </a:lnTo>
                <a:close/>
              </a:path>
              <a:path w="2426334" h="2571750">
                <a:moveTo>
                  <a:pt x="1849373" y="1959102"/>
                </a:moveTo>
                <a:lnTo>
                  <a:pt x="1847087" y="1956816"/>
                </a:lnTo>
                <a:lnTo>
                  <a:pt x="1846325" y="1957577"/>
                </a:lnTo>
                <a:lnTo>
                  <a:pt x="1848611" y="1959864"/>
                </a:lnTo>
                <a:lnTo>
                  <a:pt x="1849373" y="1959102"/>
                </a:lnTo>
                <a:close/>
              </a:path>
              <a:path w="2426334" h="2571750">
                <a:moveTo>
                  <a:pt x="1850897" y="1962150"/>
                </a:moveTo>
                <a:lnTo>
                  <a:pt x="1850897" y="1961388"/>
                </a:lnTo>
                <a:lnTo>
                  <a:pt x="1850135" y="1961388"/>
                </a:lnTo>
                <a:lnTo>
                  <a:pt x="1850897" y="1962150"/>
                </a:lnTo>
                <a:close/>
              </a:path>
              <a:path w="2426334" h="2571750">
                <a:moveTo>
                  <a:pt x="1854707" y="1965960"/>
                </a:moveTo>
                <a:lnTo>
                  <a:pt x="1854707" y="1965198"/>
                </a:lnTo>
                <a:lnTo>
                  <a:pt x="1852421" y="1962912"/>
                </a:lnTo>
                <a:lnTo>
                  <a:pt x="1852421" y="1963674"/>
                </a:lnTo>
                <a:lnTo>
                  <a:pt x="1854707" y="1965960"/>
                </a:lnTo>
                <a:close/>
              </a:path>
              <a:path w="2426334" h="2571750">
                <a:moveTo>
                  <a:pt x="1856993" y="1967483"/>
                </a:moveTo>
                <a:lnTo>
                  <a:pt x="1856231" y="1967483"/>
                </a:lnTo>
                <a:lnTo>
                  <a:pt x="1856231" y="1968245"/>
                </a:lnTo>
                <a:lnTo>
                  <a:pt x="1856993" y="1967483"/>
                </a:lnTo>
                <a:close/>
              </a:path>
              <a:path w="2426334" h="2571750">
                <a:moveTo>
                  <a:pt x="1860803" y="1971294"/>
                </a:moveTo>
                <a:lnTo>
                  <a:pt x="1858517" y="1969008"/>
                </a:lnTo>
                <a:lnTo>
                  <a:pt x="1857755" y="1969770"/>
                </a:lnTo>
                <a:lnTo>
                  <a:pt x="1860041" y="1972056"/>
                </a:lnTo>
                <a:lnTo>
                  <a:pt x="1860803" y="1971294"/>
                </a:lnTo>
                <a:close/>
              </a:path>
              <a:path w="2426334" h="2571750">
                <a:moveTo>
                  <a:pt x="1863089" y="1973580"/>
                </a:moveTo>
                <a:lnTo>
                  <a:pt x="1861565" y="1973580"/>
                </a:lnTo>
                <a:lnTo>
                  <a:pt x="1862327" y="1974342"/>
                </a:lnTo>
                <a:lnTo>
                  <a:pt x="1863089" y="1973580"/>
                </a:lnTo>
                <a:close/>
              </a:path>
              <a:path w="2426334" h="2571750">
                <a:moveTo>
                  <a:pt x="1866137" y="1978152"/>
                </a:moveTo>
                <a:lnTo>
                  <a:pt x="1866137" y="1977389"/>
                </a:lnTo>
                <a:lnTo>
                  <a:pt x="1864613" y="1975104"/>
                </a:lnTo>
                <a:lnTo>
                  <a:pt x="1863851" y="1975866"/>
                </a:lnTo>
                <a:lnTo>
                  <a:pt x="1866137" y="1978152"/>
                </a:lnTo>
                <a:close/>
              </a:path>
              <a:path w="2426334" h="2571750">
                <a:moveTo>
                  <a:pt x="1868423" y="1979676"/>
                </a:moveTo>
                <a:lnTo>
                  <a:pt x="1867661" y="1979676"/>
                </a:lnTo>
                <a:lnTo>
                  <a:pt x="1867661" y="1980438"/>
                </a:lnTo>
                <a:lnTo>
                  <a:pt x="1868423" y="1979676"/>
                </a:lnTo>
                <a:close/>
              </a:path>
              <a:path w="2426334" h="2571750">
                <a:moveTo>
                  <a:pt x="1872233" y="1983486"/>
                </a:moveTo>
                <a:lnTo>
                  <a:pt x="1869947" y="1981200"/>
                </a:lnTo>
                <a:lnTo>
                  <a:pt x="1869185" y="1981962"/>
                </a:lnTo>
                <a:lnTo>
                  <a:pt x="1871471" y="1984248"/>
                </a:lnTo>
                <a:lnTo>
                  <a:pt x="1872233" y="1983486"/>
                </a:lnTo>
                <a:close/>
              </a:path>
              <a:path w="2426334" h="2571750">
                <a:moveTo>
                  <a:pt x="1874519" y="1985772"/>
                </a:moveTo>
                <a:lnTo>
                  <a:pt x="1872995" y="1985772"/>
                </a:lnTo>
                <a:lnTo>
                  <a:pt x="1873757" y="1986533"/>
                </a:lnTo>
                <a:lnTo>
                  <a:pt x="1874519" y="1985772"/>
                </a:lnTo>
                <a:close/>
              </a:path>
              <a:path w="2426334" h="2571750">
                <a:moveTo>
                  <a:pt x="1877567" y="1990344"/>
                </a:moveTo>
                <a:lnTo>
                  <a:pt x="1877567" y="1989582"/>
                </a:lnTo>
                <a:lnTo>
                  <a:pt x="1876043" y="1987295"/>
                </a:lnTo>
                <a:lnTo>
                  <a:pt x="1875281" y="1988058"/>
                </a:lnTo>
                <a:lnTo>
                  <a:pt x="1877567" y="1990344"/>
                </a:lnTo>
                <a:close/>
              </a:path>
              <a:path w="2426334" h="2571750">
                <a:moveTo>
                  <a:pt x="1879853" y="1991868"/>
                </a:moveTo>
                <a:lnTo>
                  <a:pt x="1879091" y="1991868"/>
                </a:lnTo>
                <a:lnTo>
                  <a:pt x="1879091" y="1992630"/>
                </a:lnTo>
                <a:lnTo>
                  <a:pt x="1879853" y="1991868"/>
                </a:lnTo>
                <a:close/>
              </a:path>
              <a:path w="2426334" h="2571750">
                <a:moveTo>
                  <a:pt x="1883663" y="1995677"/>
                </a:moveTo>
                <a:lnTo>
                  <a:pt x="1881377" y="1993392"/>
                </a:lnTo>
                <a:lnTo>
                  <a:pt x="1881377" y="1994154"/>
                </a:lnTo>
                <a:lnTo>
                  <a:pt x="1882901" y="1996439"/>
                </a:lnTo>
                <a:lnTo>
                  <a:pt x="1883663" y="1995677"/>
                </a:lnTo>
                <a:close/>
              </a:path>
              <a:path w="2426334" h="2571750">
                <a:moveTo>
                  <a:pt x="1885949" y="1997964"/>
                </a:moveTo>
                <a:lnTo>
                  <a:pt x="1884425" y="1997964"/>
                </a:lnTo>
                <a:lnTo>
                  <a:pt x="1885187" y="1998726"/>
                </a:lnTo>
                <a:lnTo>
                  <a:pt x="1885949" y="1997964"/>
                </a:lnTo>
                <a:close/>
              </a:path>
              <a:path w="2426334" h="2571750">
                <a:moveTo>
                  <a:pt x="1889759" y="2001774"/>
                </a:moveTo>
                <a:lnTo>
                  <a:pt x="1887473" y="1999488"/>
                </a:lnTo>
                <a:lnTo>
                  <a:pt x="1886711" y="2000250"/>
                </a:lnTo>
                <a:lnTo>
                  <a:pt x="1888997" y="2002536"/>
                </a:lnTo>
                <a:lnTo>
                  <a:pt x="1889759" y="2001774"/>
                </a:lnTo>
                <a:close/>
              </a:path>
              <a:path w="2426334" h="2571750">
                <a:moveTo>
                  <a:pt x="1891283" y="2004822"/>
                </a:moveTo>
                <a:lnTo>
                  <a:pt x="1891283" y="2004060"/>
                </a:lnTo>
                <a:lnTo>
                  <a:pt x="1890521" y="2004060"/>
                </a:lnTo>
                <a:lnTo>
                  <a:pt x="1891283" y="2004822"/>
                </a:lnTo>
                <a:close/>
              </a:path>
              <a:path w="2426334" h="2571750">
                <a:moveTo>
                  <a:pt x="1895093" y="2007870"/>
                </a:moveTo>
                <a:lnTo>
                  <a:pt x="1892807" y="2005583"/>
                </a:lnTo>
                <a:lnTo>
                  <a:pt x="1892807" y="2006345"/>
                </a:lnTo>
                <a:lnTo>
                  <a:pt x="1894331" y="2008632"/>
                </a:lnTo>
                <a:lnTo>
                  <a:pt x="1895093" y="2007870"/>
                </a:lnTo>
                <a:close/>
              </a:path>
              <a:path w="2426334" h="2571750">
                <a:moveTo>
                  <a:pt x="1897379" y="2010156"/>
                </a:moveTo>
                <a:lnTo>
                  <a:pt x="1895855" y="2010156"/>
                </a:lnTo>
                <a:lnTo>
                  <a:pt x="1896617" y="2010918"/>
                </a:lnTo>
                <a:lnTo>
                  <a:pt x="1897379" y="2010156"/>
                </a:lnTo>
                <a:close/>
              </a:path>
              <a:path w="2426334" h="2571750">
                <a:moveTo>
                  <a:pt x="1901189" y="2013966"/>
                </a:moveTo>
                <a:lnTo>
                  <a:pt x="1898903" y="2011680"/>
                </a:lnTo>
                <a:lnTo>
                  <a:pt x="1898141" y="2012442"/>
                </a:lnTo>
                <a:lnTo>
                  <a:pt x="1900427" y="2014727"/>
                </a:lnTo>
                <a:lnTo>
                  <a:pt x="1901189" y="2013966"/>
                </a:lnTo>
                <a:close/>
              </a:path>
              <a:path w="2426334" h="2571750">
                <a:moveTo>
                  <a:pt x="1902713" y="2017014"/>
                </a:moveTo>
                <a:lnTo>
                  <a:pt x="1902713" y="2016252"/>
                </a:lnTo>
                <a:lnTo>
                  <a:pt x="1901951" y="2016252"/>
                </a:lnTo>
                <a:lnTo>
                  <a:pt x="1902713" y="2017014"/>
                </a:lnTo>
                <a:close/>
              </a:path>
              <a:path w="2426334" h="2571750">
                <a:moveTo>
                  <a:pt x="1906523" y="2020062"/>
                </a:moveTo>
                <a:lnTo>
                  <a:pt x="1904237" y="2017776"/>
                </a:lnTo>
                <a:lnTo>
                  <a:pt x="1904237" y="2018538"/>
                </a:lnTo>
                <a:lnTo>
                  <a:pt x="1905761" y="2020824"/>
                </a:lnTo>
                <a:lnTo>
                  <a:pt x="1906523" y="2020062"/>
                </a:lnTo>
                <a:close/>
              </a:path>
              <a:path w="2426334" h="2571750">
                <a:moveTo>
                  <a:pt x="1908809" y="2022348"/>
                </a:moveTo>
                <a:lnTo>
                  <a:pt x="1908047" y="2022348"/>
                </a:lnTo>
                <a:lnTo>
                  <a:pt x="1908047" y="2023110"/>
                </a:lnTo>
                <a:lnTo>
                  <a:pt x="1908809" y="2022348"/>
                </a:lnTo>
                <a:close/>
              </a:path>
              <a:path w="2426334" h="2571750">
                <a:moveTo>
                  <a:pt x="1912619" y="2026158"/>
                </a:moveTo>
                <a:lnTo>
                  <a:pt x="1910333" y="2023872"/>
                </a:lnTo>
                <a:lnTo>
                  <a:pt x="1909571" y="2024633"/>
                </a:lnTo>
                <a:lnTo>
                  <a:pt x="1911857" y="2026920"/>
                </a:lnTo>
                <a:lnTo>
                  <a:pt x="1912619" y="2026158"/>
                </a:lnTo>
                <a:close/>
              </a:path>
              <a:path w="2426334" h="2571750">
                <a:moveTo>
                  <a:pt x="1914143" y="2029206"/>
                </a:moveTo>
                <a:lnTo>
                  <a:pt x="1914143" y="2028444"/>
                </a:lnTo>
                <a:lnTo>
                  <a:pt x="1913381" y="2028444"/>
                </a:lnTo>
                <a:lnTo>
                  <a:pt x="1914143" y="2029206"/>
                </a:lnTo>
                <a:close/>
              </a:path>
              <a:path w="2426334" h="2571750">
                <a:moveTo>
                  <a:pt x="1917953" y="2033016"/>
                </a:moveTo>
                <a:lnTo>
                  <a:pt x="1917953" y="2032254"/>
                </a:lnTo>
                <a:lnTo>
                  <a:pt x="1916429" y="2029968"/>
                </a:lnTo>
                <a:lnTo>
                  <a:pt x="1915667" y="2030730"/>
                </a:lnTo>
                <a:lnTo>
                  <a:pt x="1917953" y="2033016"/>
                </a:lnTo>
                <a:close/>
              </a:path>
              <a:path w="2426334" h="2571750">
                <a:moveTo>
                  <a:pt x="1920239" y="2034539"/>
                </a:moveTo>
                <a:lnTo>
                  <a:pt x="1919477" y="2034539"/>
                </a:lnTo>
                <a:lnTo>
                  <a:pt x="1919477" y="2035302"/>
                </a:lnTo>
                <a:lnTo>
                  <a:pt x="1920239" y="2034539"/>
                </a:lnTo>
                <a:close/>
              </a:path>
              <a:path w="2426334" h="2571750">
                <a:moveTo>
                  <a:pt x="1924049" y="2038350"/>
                </a:moveTo>
                <a:lnTo>
                  <a:pt x="1921763" y="2036064"/>
                </a:lnTo>
                <a:lnTo>
                  <a:pt x="1921001" y="2036826"/>
                </a:lnTo>
                <a:lnTo>
                  <a:pt x="1923287" y="2039112"/>
                </a:lnTo>
                <a:lnTo>
                  <a:pt x="1924049" y="2038350"/>
                </a:lnTo>
                <a:close/>
              </a:path>
              <a:path w="2426334" h="2571750">
                <a:moveTo>
                  <a:pt x="1926335" y="2040636"/>
                </a:moveTo>
                <a:lnTo>
                  <a:pt x="1924811" y="2040636"/>
                </a:lnTo>
                <a:lnTo>
                  <a:pt x="1925573" y="2041398"/>
                </a:lnTo>
                <a:lnTo>
                  <a:pt x="1926335" y="2040636"/>
                </a:lnTo>
                <a:close/>
              </a:path>
              <a:path w="2426334" h="2571750">
                <a:moveTo>
                  <a:pt x="1929383" y="2045208"/>
                </a:moveTo>
                <a:lnTo>
                  <a:pt x="1929383" y="2044445"/>
                </a:lnTo>
                <a:lnTo>
                  <a:pt x="1927859" y="2042922"/>
                </a:lnTo>
                <a:lnTo>
                  <a:pt x="1927097" y="2042922"/>
                </a:lnTo>
                <a:lnTo>
                  <a:pt x="1929383" y="2045208"/>
                </a:lnTo>
                <a:close/>
              </a:path>
              <a:path w="2426334" h="2571750">
                <a:moveTo>
                  <a:pt x="1931669" y="2046732"/>
                </a:moveTo>
                <a:lnTo>
                  <a:pt x="1930907" y="2046732"/>
                </a:lnTo>
                <a:lnTo>
                  <a:pt x="1930907" y="2047494"/>
                </a:lnTo>
                <a:lnTo>
                  <a:pt x="1931669" y="2046732"/>
                </a:lnTo>
                <a:close/>
              </a:path>
              <a:path w="2426334" h="2571750">
                <a:moveTo>
                  <a:pt x="1935479" y="2050542"/>
                </a:moveTo>
                <a:lnTo>
                  <a:pt x="1933193" y="2049018"/>
                </a:lnTo>
                <a:lnTo>
                  <a:pt x="1932431" y="2049018"/>
                </a:lnTo>
                <a:lnTo>
                  <a:pt x="1934717" y="2051304"/>
                </a:lnTo>
                <a:lnTo>
                  <a:pt x="1935479" y="2050542"/>
                </a:lnTo>
                <a:close/>
              </a:path>
              <a:path w="2426334" h="2571750">
                <a:moveTo>
                  <a:pt x="1937765" y="2052827"/>
                </a:moveTo>
                <a:lnTo>
                  <a:pt x="1936241" y="2052827"/>
                </a:lnTo>
                <a:lnTo>
                  <a:pt x="1937003" y="2053589"/>
                </a:lnTo>
                <a:lnTo>
                  <a:pt x="1937765" y="2052827"/>
                </a:lnTo>
                <a:close/>
              </a:path>
              <a:path w="2426334" h="2571750">
                <a:moveTo>
                  <a:pt x="1940813" y="2057400"/>
                </a:moveTo>
                <a:lnTo>
                  <a:pt x="1940813" y="2056638"/>
                </a:lnTo>
                <a:lnTo>
                  <a:pt x="1939289" y="2055114"/>
                </a:lnTo>
                <a:lnTo>
                  <a:pt x="1938527" y="2055114"/>
                </a:lnTo>
                <a:lnTo>
                  <a:pt x="1940813" y="2057400"/>
                </a:lnTo>
                <a:close/>
              </a:path>
              <a:path w="2426334" h="2571750">
                <a:moveTo>
                  <a:pt x="1943099" y="2058924"/>
                </a:moveTo>
                <a:lnTo>
                  <a:pt x="1942337" y="2058924"/>
                </a:lnTo>
                <a:lnTo>
                  <a:pt x="1942337" y="2059686"/>
                </a:lnTo>
                <a:lnTo>
                  <a:pt x="1943099" y="2058924"/>
                </a:lnTo>
                <a:close/>
              </a:path>
              <a:path w="2426334" h="2571750">
                <a:moveTo>
                  <a:pt x="1946909" y="2062733"/>
                </a:moveTo>
                <a:lnTo>
                  <a:pt x="1944623" y="2061210"/>
                </a:lnTo>
                <a:lnTo>
                  <a:pt x="1946147" y="2063495"/>
                </a:lnTo>
                <a:lnTo>
                  <a:pt x="1946909" y="2062733"/>
                </a:lnTo>
                <a:close/>
              </a:path>
              <a:path w="2426334" h="2571750">
                <a:moveTo>
                  <a:pt x="1949195" y="2065020"/>
                </a:moveTo>
                <a:lnTo>
                  <a:pt x="1947671" y="2065020"/>
                </a:lnTo>
                <a:lnTo>
                  <a:pt x="1948433" y="2065782"/>
                </a:lnTo>
                <a:lnTo>
                  <a:pt x="1949195" y="2065020"/>
                </a:lnTo>
                <a:close/>
              </a:path>
              <a:path w="2426334" h="2571750">
                <a:moveTo>
                  <a:pt x="1953005" y="2068830"/>
                </a:moveTo>
                <a:lnTo>
                  <a:pt x="1950719" y="2067306"/>
                </a:lnTo>
                <a:lnTo>
                  <a:pt x="1949957" y="2067306"/>
                </a:lnTo>
                <a:lnTo>
                  <a:pt x="1952243" y="2069592"/>
                </a:lnTo>
                <a:lnTo>
                  <a:pt x="1953005" y="2068830"/>
                </a:lnTo>
                <a:close/>
              </a:path>
              <a:path w="2426334" h="2571750">
                <a:moveTo>
                  <a:pt x="1954529" y="2071877"/>
                </a:moveTo>
                <a:lnTo>
                  <a:pt x="1954529" y="2071116"/>
                </a:lnTo>
                <a:lnTo>
                  <a:pt x="1953767" y="2071116"/>
                </a:lnTo>
                <a:lnTo>
                  <a:pt x="1954529" y="2071877"/>
                </a:lnTo>
                <a:close/>
              </a:path>
              <a:path w="2426334" h="2571750">
                <a:moveTo>
                  <a:pt x="1958339" y="2074926"/>
                </a:moveTo>
                <a:lnTo>
                  <a:pt x="1956053" y="2073402"/>
                </a:lnTo>
                <a:lnTo>
                  <a:pt x="1957577" y="2075688"/>
                </a:lnTo>
                <a:lnTo>
                  <a:pt x="1958339" y="2074926"/>
                </a:lnTo>
                <a:close/>
              </a:path>
              <a:path w="2426334" h="2571750">
                <a:moveTo>
                  <a:pt x="1960625" y="2077212"/>
                </a:moveTo>
                <a:lnTo>
                  <a:pt x="1959101" y="2077212"/>
                </a:lnTo>
                <a:lnTo>
                  <a:pt x="1959863" y="2077974"/>
                </a:lnTo>
                <a:lnTo>
                  <a:pt x="1960625" y="2077212"/>
                </a:lnTo>
                <a:close/>
              </a:path>
              <a:path w="2426334" h="2571750">
                <a:moveTo>
                  <a:pt x="1964435" y="2081022"/>
                </a:moveTo>
                <a:lnTo>
                  <a:pt x="1962149" y="2079498"/>
                </a:lnTo>
                <a:lnTo>
                  <a:pt x="1961387" y="2079498"/>
                </a:lnTo>
                <a:lnTo>
                  <a:pt x="1963673" y="2081783"/>
                </a:lnTo>
                <a:lnTo>
                  <a:pt x="1964435" y="2081022"/>
                </a:lnTo>
                <a:close/>
              </a:path>
              <a:path w="2426334" h="2571750">
                <a:moveTo>
                  <a:pt x="1965959" y="2084070"/>
                </a:moveTo>
                <a:lnTo>
                  <a:pt x="1965959" y="2083308"/>
                </a:lnTo>
                <a:lnTo>
                  <a:pt x="1965197" y="2083308"/>
                </a:lnTo>
                <a:lnTo>
                  <a:pt x="1965959" y="2084070"/>
                </a:lnTo>
                <a:close/>
              </a:path>
              <a:path w="2426334" h="2571750">
                <a:moveTo>
                  <a:pt x="1969769" y="2087118"/>
                </a:moveTo>
                <a:lnTo>
                  <a:pt x="1967483" y="2085594"/>
                </a:lnTo>
                <a:lnTo>
                  <a:pt x="1969007" y="2087880"/>
                </a:lnTo>
                <a:lnTo>
                  <a:pt x="1969769" y="2087118"/>
                </a:lnTo>
                <a:close/>
              </a:path>
              <a:path w="2426334" h="2571750">
                <a:moveTo>
                  <a:pt x="1972055" y="2089404"/>
                </a:moveTo>
                <a:lnTo>
                  <a:pt x="1971293" y="2089404"/>
                </a:lnTo>
                <a:lnTo>
                  <a:pt x="1971293" y="2090166"/>
                </a:lnTo>
                <a:lnTo>
                  <a:pt x="1972055" y="2089404"/>
                </a:lnTo>
                <a:close/>
              </a:path>
              <a:path w="2426334" h="2571750">
                <a:moveTo>
                  <a:pt x="1975865" y="2093214"/>
                </a:moveTo>
                <a:lnTo>
                  <a:pt x="1973579" y="2091689"/>
                </a:lnTo>
                <a:lnTo>
                  <a:pt x="1972817" y="2091689"/>
                </a:lnTo>
                <a:lnTo>
                  <a:pt x="1975103" y="2093976"/>
                </a:lnTo>
                <a:lnTo>
                  <a:pt x="1975865" y="2093214"/>
                </a:lnTo>
                <a:close/>
              </a:path>
              <a:path w="2426334" h="2571750">
                <a:moveTo>
                  <a:pt x="1977389" y="2096262"/>
                </a:moveTo>
                <a:lnTo>
                  <a:pt x="1977389" y="2095500"/>
                </a:lnTo>
                <a:lnTo>
                  <a:pt x="1976627" y="2095500"/>
                </a:lnTo>
                <a:lnTo>
                  <a:pt x="1977389" y="2096262"/>
                </a:lnTo>
                <a:close/>
              </a:path>
              <a:path w="2426334" h="2571750">
                <a:moveTo>
                  <a:pt x="1981199" y="2100072"/>
                </a:moveTo>
                <a:lnTo>
                  <a:pt x="1981199" y="2099310"/>
                </a:lnTo>
                <a:lnTo>
                  <a:pt x="1979675" y="2097786"/>
                </a:lnTo>
                <a:lnTo>
                  <a:pt x="1978913" y="2097786"/>
                </a:lnTo>
                <a:lnTo>
                  <a:pt x="1981199" y="2100072"/>
                </a:lnTo>
                <a:close/>
              </a:path>
              <a:path w="2426334" h="2571750">
                <a:moveTo>
                  <a:pt x="1983485" y="2101596"/>
                </a:moveTo>
                <a:lnTo>
                  <a:pt x="1982723" y="2101596"/>
                </a:lnTo>
                <a:lnTo>
                  <a:pt x="1982723" y="2102358"/>
                </a:lnTo>
                <a:lnTo>
                  <a:pt x="1983485" y="2101596"/>
                </a:lnTo>
                <a:close/>
              </a:path>
              <a:path w="2426334" h="2571750">
                <a:moveTo>
                  <a:pt x="1987295" y="2105406"/>
                </a:moveTo>
                <a:lnTo>
                  <a:pt x="1985009" y="2103882"/>
                </a:lnTo>
                <a:lnTo>
                  <a:pt x="1984247" y="2103882"/>
                </a:lnTo>
                <a:lnTo>
                  <a:pt x="1986533" y="2106168"/>
                </a:lnTo>
                <a:lnTo>
                  <a:pt x="1987295" y="2105406"/>
                </a:lnTo>
                <a:close/>
              </a:path>
              <a:path w="2426334" h="2571750">
                <a:moveTo>
                  <a:pt x="1989581" y="2107692"/>
                </a:moveTo>
                <a:lnTo>
                  <a:pt x="1988057" y="2107692"/>
                </a:lnTo>
                <a:lnTo>
                  <a:pt x="1988819" y="2108454"/>
                </a:lnTo>
                <a:lnTo>
                  <a:pt x="1989581" y="2107692"/>
                </a:lnTo>
                <a:close/>
              </a:path>
              <a:path w="2426334" h="2571750">
                <a:moveTo>
                  <a:pt x="1992629" y="2112264"/>
                </a:moveTo>
                <a:lnTo>
                  <a:pt x="1992629" y="2111502"/>
                </a:lnTo>
                <a:lnTo>
                  <a:pt x="1991105" y="2109978"/>
                </a:lnTo>
                <a:lnTo>
                  <a:pt x="1990343" y="2109978"/>
                </a:lnTo>
                <a:lnTo>
                  <a:pt x="1992629" y="2112264"/>
                </a:lnTo>
                <a:close/>
              </a:path>
              <a:path w="2426334" h="2571750">
                <a:moveTo>
                  <a:pt x="1994915" y="2113788"/>
                </a:moveTo>
                <a:lnTo>
                  <a:pt x="1994153" y="2113788"/>
                </a:lnTo>
                <a:lnTo>
                  <a:pt x="1994153" y="2114550"/>
                </a:lnTo>
                <a:lnTo>
                  <a:pt x="1994915" y="2113788"/>
                </a:lnTo>
                <a:close/>
              </a:path>
              <a:path w="2426334" h="2571750">
                <a:moveTo>
                  <a:pt x="1998725" y="2117598"/>
                </a:moveTo>
                <a:lnTo>
                  <a:pt x="1996439" y="2116074"/>
                </a:lnTo>
                <a:lnTo>
                  <a:pt x="1995677" y="2116074"/>
                </a:lnTo>
                <a:lnTo>
                  <a:pt x="1997963" y="2118360"/>
                </a:lnTo>
                <a:lnTo>
                  <a:pt x="1998725" y="2117598"/>
                </a:lnTo>
                <a:close/>
              </a:path>
              <a:path w="2426334" h="2571750">
                <a:moveTo>
                  <a:pt x="2001011" y="2119884"/>
                </a:moveTo>
                <a:lnTo>
                  <a:pt x="1999487" y="2119884"/>
                </a:lnTo>
                <a:lnTo>
                  <a:pt x="2000249" y="2120646"/>
                </a:lnTo>
                <a:lnTo>
                  <a:pt x="2001011" y="2119884"/>
                </a:lnTo>
                <a:close/>
              </a:path>
              <a:path w="2426334" h="2571750">
                <a:moveTo>
                  <a:pt x="2004059" y="2124456"/>
                </a:moveTo>
                <a:lnTo>
                  <a:pt x="2004059" y="2123694"/>
                </a:lnTo>
                <a:lnTo>
                  <a:pt x="2002535" y="2122170"/>
                </a:lnTo>
                <a:lnTo>
                  <a:pt x="2001773" y="2122170"/>
                </a:lnTo>
                <a:lnTo>
                  <a:pt x="2004059" y="2124456"/>
                </a:lnTo>
                <a:close/>
              </a:path>
              <a:path w="2426334" h="2571750">
                <a:moveTo>
                  <a:pt x="2006345" y="2125980"/>
                </a:moveTo>
                <a:lnTo>
                  <a:pt x="2005583" y="2125980"/>
                </a:lnTo>
                <a:lnTo>
                  <a:pt x="2005583" y="2126742"/>
                </a:lnTo>
                <a:lnTo>
                  <a:pt x="2006345" y="2125980"/>
                </a:lnTo>
                <a:close/>
              </a:path>
              <a:path w="2426334" h="2571750">
                <a:moveTo>
                  <a:pt x="2010155" y="2129790"/>
                </a:moveTo>
                <a:lnTo>
                  <a:pt x="2007869" y="2128266"/>
                </a:lnTo>
                <a:lnTo>
                  <a:pt x="2009393" y="2130552"/>
                </a:lnTo>
                <a:lnTo>
                  <a:pt x="2010155" y="2129790"/>
                </a:lnTo>
                <a:close/>
              </a:path>
              <a:path w="2426334" h="2571750">
                <a:moveTo>
                  <a:pt x="2012441" y="2132076"/>
                </a:moveTo>
                <a:lnTo>
                  <a:pt x="2010917" y="2132076"/>
                </a:lnTo>
                <a:lnTo>
                  <a:pt x="2011679" y="2132838"/>
                </a:lnTo>
                <a:lnTo>
                  <a:pt x="2012441" y="2132076"/>
                </a:lnTo>
                <a:close/>
              </a:path>
              <a:path w="2426334" h="2571750">
                <a:moveTo>
                  <a:pt x="2016251" y="2135886"/>
                </a:moveTo>
                <a:lnTo>
                  <a:pt x="2013965" y="2134362"/>
                </a:lnTo>
                <a:lnTo>
                  <a:pt x="2013203" y="2134362"/>
                </a:lnTo>
                <a:lnTo>
                  <a:pt x="2015489" y="2136648"/>
                </a:lnTo>
                <a:lnTo>
                  <a:pt x="2016251" y="2135886"/>
                </a:lnTo>
                <a:close/>
              </a:path>
              <a:path w="2426334" h="2571750">
                <a:moveTo>
                  <a:pt x="2017775" y="2138934"/>
                </a:moveTo>
                <a:lnTo>
                  <a:pt x="2017775" y="2138172"/>
                </a:lnTo>
                <a:lnTo>
                  <a:pt x="2017013" y="2138172"/>
                </a:lnTo>
                <a:lnTo>
                  <a:pt x="2017775" y="2138934"/>
                </a:lnTo>
                <a:close/>
              </a:path>
              <a:path w="2426334" h="2571750">
                <a:moveTo>
                  <a:pt x="2021585" y="2141982"/>
                </a:moveTo>
                <a:lnTo>
                  <a:pt x="2019299" y="2140458"/>
                </a:lnTo>
                <a:lnTo>
                  <a:pt x="2020823" y="2142744"/>
                </a:lnTo>
                <a:lnTo>
                  <a:pt x="2021585" y="2141982"/>
                </a:lnTo>
                <a:close/>
              </a:path>
              <a:path w="2426334" h="2571750">
                <a:moveTo>
                  <a:pt x="2023871" y="2144268"/>
                </a:moveTo>
                <a:lnTo>
                  <a:pt x="2022347" y="2144268"/>
                </a:lnTo>
                <a:lnTo>
                  <a:pt x="2023109" y="2145030"/>
                </a:lnTo>
                <a:lnTo>
                  <a:pt x="2023871" y="2144268"/>
                </a:lnTo>
                <a:close/>
              </a:path>
              <a:path w="2426334" h="2571750">
                <a:moveTo>
                  <a:pt x="2027681" y="2148078"/>
                </a:moveTo>
                <a:lnTo>
                  <a:pt x="2025395" y="2146554"/>
                </a:lnTo>
                <a:lnTo>
                  <a:pt x="2024633" y="2146554"/>
                </a:lnTo>
                <a:lnTo>
                  <a:pt x="2026919" y="2148840"/>
                </a:lnTo>
                <a:lnTo>
                  <a:pt x="2027681" y="2148078"/>
                </a:lnTo>
                <a:close/>
              </a:path>
              <a:path w="2426334" h="2571750">
                <a:moveTo>
                  <a:pt x="2029205" y="2151126"/>
                </a:moveTo>
                <a:lnTo>
                  <a:pt x="2029205" y="2150364"/>
                </a:lnTo>
                <a:lnTo>
                  <a:pt x="2028443" y="2150364"/>
                </a:lnTo>
                <a:lnTo>
                  <a:pt x="2029205" y="2151126"/>
                </a:lnTo>
                <a:close/>
              </a:path>
              <a:path w="2426334" h="2571750">
                <a:moveTo>
                  <a:pt x="2033015" y="2154174"/>
                </a:moveTo>
                <a:lnTo>
                  <a:pt x="2030729" y="2152650"/>
                </a:lnTo>
                <a:lnTo>
                  <a:pt x="2032253" y="2154936"/>
                </a:lnTo>
                <a:lnTo>
                  <a:pt x="2033015" y="2154174"/>
                </a:lnTo>
                <a:close/>
              </a:path>
              <a:path w="2426334" h="2571750">
                <a:moveTo>
                  <a:pt x="2035301" y="2156460"/>
                </a:moveTo>
                <a:lnTo>
                  <a:pt x="2034539" y="2156460"/>
                </a:lnTo>
                <a:lnTo>
                  <a:pt x="2034539" y="2157222"/>
                </a:lnTo>
                <a:lnTo>
                  <a:pt x="2035301" y="2156460"/>
                </a:lnTo>
                <a:close/>
              </a:path>
              <a:path w="2426334" h="2571750">
                <a:moveTo>
                  <a:pt x="2039111" y="2160270"/>
                </a:moveTo>
                <a:lnTo>
                  <a:pt x="2036825" y="2158746"/>
                </a:lnTo>
                <a:lnTo>
                  <a:pt x="2036063" y="2158746"/>
                </a:lnTo>
                <a:lnTo>
                  <a:pt x="2038349" y="2161032"/>
                </a:lnTo>
                <a:lnTo>
                  <a:pt x="2039111" y="2160270"/>
                </a:lnTo>
                <a:close/>
              </a:path>
              <a:path w="2426334" h="2571750">
                <a:moveTo>
                  <a:pt x="2041397" y="2162556"/>
                </a:moveTo>
                <a:lnTo>
                  <a:pt x="2039873" y="2162556"/>
                </a:lnTo>
                <a:lnTo>
                  <a:pt x="2040635" y="2163318"/>
                </a:lnTo>
                <a:lnTo>
                  <a:pt x="2041397" y="2162556"/>
                </a:lnTo>
                <a:close/>
              </a:path>
              <a:path w="2426334" h="2571750">
                <a:moveTo>
                  <a:pt x="2044445" y="2167128"/>
                </a:moveTo>
                <a:lnTo>
                  <a:pt x="2044445" y="2166366"/>
                </a:lnTo>
                <a:lnTo>
                  <a:pt x="2042921" y="2164842"/>
                </a:lnTo>
                <a:lnTo>
                  <a:pt x="2042159" y="2164842"/>
                </a:lnTo>
                <a:lnTo>
                  <a:pt x="2044445" y="2167128"/>
                </a:lnTo>
                <a:close/>
              </a:path>
              <a:path w="2426334" h="2571750">
                <a:moveTo>
                  <a:pt x="2046731" y="2168652"/>
                </a:moveTo>
                <a:lnTo>
                  <a:pt x="2045969" y="2168652"/>
                </a:lnTo>
                <a:lnTo>
                  <a:pt x="2045969" y="2169414"/>
                </a:lnTo>
                <a:lnTo>
                  <a:pt x="2046731" y="2168652"/>
                </a:lnTo>
                <a:close/>
              </a:path>
              <a:path w="2426334" h="2571750">
                <a:moveTo>
                  <a:pt x="2050541" y="2172462"/>
                </a:moveTo>
                <a:lnTo>
                  <a:pt x="2048255" y="2170938"/>
                </a:lnTo>
                <a:lnTo>
                  <a:pt x="2047493" y="2170938"/>
                </a:lnTo>
                <a:lnTo>
                  <a:pt x="2049779" y="2173224"/>
                </a:lnTo>
                <a:lnTo>
                  <a:pt x="2050541" y="2172462"/>
                </a:lnTo>
                <a:close/>
              </a:path>
              <a:path w="2426334" h="2571750">
                <a:moveTo>
                  <a:pt x="2052827" y="2174748"/>
                </a:moveTo>
                <a:lnTo>
                  <a:pt x="2051303" y="2174748"/>
                </a:lnTo>
                <a:lnTo>
                  <a:pt x="2052065" y="2175510"/>
                </a:lnTo>
                <a:lnTo>
                  <a:pt x="2052827" y="2174748"/>
                </a:lnTo>
                <a:close/>
              </a:path>
              <a:path w="2426334" h="2571750">
                <a:moveTo>
                  <a:pt x="2055875" y="2179320"/>
                </a:moveTo>
                <a:lnTo>
                  <a:pt x="2055875" y="2178558"/>
                </a:lnTo>
                <a:lnTo>
                  <a:pt x="2054351" y="2177034"/>
                </a:lnTo>
                <a:lnTo>
                  <a:pt x="2053589" y="2177034"/>
                </a:lnTo>
                <a:lnTo>
                  <a:pt x="2055875" y="2179320"/>
                </a:lnTo>
                <a:close/>
              </a:path>
              <a:path w="2426334" h="2571750">
                <a:moveTo>
                  <a:pt x="2058161" y="2180844"/>
                </a:moveTo>
                <a:lnTo>
                  <a:pt x="2057399" y="2180844"/>
                </a:lnTo>
                <a:lnTo>
                  <a:pt x="2057399" y="2181606"/>
                </a:lnTo>
                <a:lnTo>
                  <a:pt x="2058161" y="2180844"/>
                </a:lnTo>
                <a:close/>
              </a:path>
              <a:path w="2426334" h="2571750">
                <a:moveTo>
                  <a:pt x="2061971" y="2184654"/>
                </a:moveTo>
                <a:lnTo>
                  <a:pt x="2059685" y="2183130"/>
                </a:lnTo>
                <a:lnTo>
                  <a:pt x="2058923" y="2183130"/>
                </a:lnTo>
                <a:lnTo>
                  <a:pt x="2061209" y="2185416"/>
                </a:lnTo>
                <a:lnTo>
                  <a:pt x="2061971" y="2184654"/>
                </a:lnTo>
                <a:close/>
              </a:path>
              <a:path w="2426334" h="2571750">
                <a:moveTo>
                  <a:pt x="2064257" y="2186940"/>
                </a:moveTo>
                <a:lnTo>
                  <a:pt x="2062733" y="2186940"/>
                </a:lnTo>
                <a:lnTo>
                  <a:pt x="2063495" y="2187702"/>
                </a:lnTo>
                <a:lnTo>
                  <a:pt x="2064257" y="2186940"/>
                </a:lnTo>
                <a:close/>
              </a:path>
              <a:path w="2426334" h="2571750">
                <a:moveTo>
                  <a:pt x="2068067" y="2190750"/>
                </a:moveTo>
                <a:lnTo>
                  <a:pt x="2065781" y="2189226"/>
                </a:lnTo>
                <a:lnTo>
                  <a:pt x="2065019" y="2189226"/>
                </a:lnTo>
                <a:lnTo>
                  <a:pt x="2067305" y="2191512"/>
                </a:lnTo>
                <a:lnTo>
                  <a:pt x="2068067" y="2190750"/>
                </a:lnTo>
                <a:close/>
              </a:path>
              <a:path w="2426334" h="2571750">
                <a:moveTo>
                  <a:pt x="2069591" y="2193798"/>
                </a:moveTo>
                <a:lnTo>
                  <a:pt x="2069591" y="2193036"/>
                </a:lnTo>
                <a:lnTo>
                  <a:pt x="2068829" y="2193036"/>
                </a:lnTo>
                <a:lnTo>
                  <a:pt x="2069591" y="2193798"/>
                </a:lnTo>
                <a:close/>
              </a:path>
              <a:path w="2426334" h="2571750">
                <a:moveTo>
                  <a:pt x="2073401" y="2196846"/>
                </a:moveTo>
                <a:lnTo>
                  <a:pt x="2071115" y="2195322"/>
                </a:lnTo>
                <a:lnTo>
                  <a:pt x="2072639" y="2197608"/>
                </a:lnTo>
                <a:lnTo>
                  <a:pt x="2073401" y="2196846"/>
                </a:lnTo>
                <a:close/>
              </a:path>
              <a:path w="2426334" h="2571750">
                <a:moveTo>
                  <a:pt x="2075687" y="2199132"/>
                </a:moveTo>
                <a:lnTo>
                  <a:pt x="2074163" y="2199132"/>
                </a:lnTo>
                <a:lnTo>
                  <a:pt x="2074925" y="2199894"/>
                </a:lnTo>
                <a:lnTo>
                  <a:pt x="2075687" y="2199132"/>
                </a:lnTo>
                <a:close/>
              </a:path>
              <a:path w="2426334" h="2571750">
                <a:moveTo>
                  <a:pt x="2079497" y="2202942"/>
                </a:moveTo>
                <a:lnTo>
                  <a:pt x="2077211" y="2201418"/>
                </a:lnTo>
                <a:lnTo>
                  <a:pt x="2076449" y="2201418"/>
                </a:lnTo>
                <a:lnTo>
                  <a:pt x="2078735" y="2203704"/>
                </a:lnTo>
                <a:lnTo>
                  <a:pt x="2079497" y="2202942"/>
                </a:lnTo>
                <a:close/>
              </a:path>
              <a:path w="2426334" h="2571750">
                <a:moveTo>
                  <a:pt x="2081021" y="2205990"/>
                </a:moveTo>
                <a:lnTo>
                  <a:pt x="2081021" y="2205228"/>
                </a:lnTo>
                <a:lnTo>
                  <a:pt x="2080259" y="2205228"/>
                </a:lnTo>
                <a:lnTo>
                  <a:pt x="2081021" y="2205990"/>
                </a:lnTo>
                <a:close/>
              </a:path>
              <a:path w="2426334" h="2571750">
                <a:moveTo>
                  <a:pt x="2084831" y="2209038"/>
                </a:moveTo>
                <a:lnTo>
                  <a:pt x="2082545" y="2207514"/>
                </a:lnTo>
                <a:lnTo>
                  <a:pt x="2084069" y="2209800"/>
                </a:lnTo>
                <a:lnTo>
                  <a:pt x="2084831" y="2209038"/>
                </a:lnTo>
                <a:close/>
              </a:path>
              <a:path w="2426334" h="2571750">
                <a:moveTo>
                  <a:pt x="2087117" y="2211324"/>
                </a:moveTo>
                <a:lnTo>
                  <a:pt x="2085593" y="2211324"/>
                </a:lnTo>
                <a:lnTo>
                  <a:pt x="2086355" y="2212086"/>
                </a:lnTo>
                <a:lnTo>
                  <a:pt x="2087117" y="2211324"/>
                </a:lnTo>
                <a:close/>
              </a:path>
              <a:path w="2426334" h="2571750">
                <a:moveTo>
                  <a:pt x="2090927" y="2215134"/>
                </a:moveTo>
                <a:lnTo>
                  <a:pt x="2088641" y="2213610"/>
                </a:lnTo>
                <a:lnTo>
                  <a:pt x="2087879" y="2213610"/>
                </a:lnTo>
                <a:lnTo>
                  <a:pt x="2090165" y="2215896"/>
                </a:lnTo>
                <a:lnTo>
                  <a:pt x="2090927" y="2215134"/>
                </a:lnTo>
                <a:close/>
              </a:path>
              <a:path w="2426334" h="2571750">
                <a:moveTo>
                  <a:pt x="2092451" y="2218182"/>
                </a:moveTo>
                <a:lnTo>
                  <a:pt x="2092451" y="2217420"/>
                </a:lnTo>
                <a:lnTo>
                  <a:pt x="2091689" y="2217420"/>
                </a:lnTo>
                <a:lnTo>
                  <a:pt x="2092451" y="2218182"/>
                </a:lnTo>
                <a:close/>
              </a:path>
              <a:path w="2426334" h="2571750">
                <a:moveTo>
                  <a:pt x="2096261" y="2221992"/>
                </a:moveTo>
                <a:lnTo>
                  <a:pt x="2096261" y="2221230"/>
                </a:lnTo>
                <a:lnTo>
                  <a:pt x="2093975" y="2219706"/>
                </a:lnTo>
                <a:lnTo>
                  <a:pt x="2096261" y="2221992"/>
                </a:lnTo>
                <a:close/>
              </a:path>
              <a:path w="2426334" h="2571750">
                <a:moveTo>
                  <a:pt x="2098547" y="2223516"/>
                </a:moveTo>
                <a:lnTo>
                  <a:pt x="2097785" y="2223516"/>
                </a:lnTo>
                <a:lnTo>
                  <a:pt x="2097785" y="2224278"/>
                </a:lnTo>
                <a:lnTo>
                  <a:pt x="2098547" y="2223516"/>
                </a:lnTo>
                <a:close/>
              </a:path>
              <a:path w="2426334" h="2571750">
                <a:moveTo>
                  <a:pt x="2102357" y="2227326"/>
                </a:moveTo>
                <a:lnTo>
                  <a:pt x="2100071" y="2225802"/>
                </a:lnTo>
                <a:lnTo>
                  <a:pt x="2099309" y="2225802"/>
                </a:lnTo>
                <a:lnTo>
                  <a:pt x="2101595" y="2228088"/>
                </a:lnTo>
                <a:lnTo>
                  <a:pt x="2102357" y="2227326"/>
                </a:lnTo>
                <a:close/>
              </a:path>
              <a:path w="2426334" h="2571750">
                <a:moveTo>
                  <a:pt x="2104643" y="2229612"/>
                </a:moveTo>
                <a:lnTo>
                  <a:pt x="2103119" y="2229612"/>
                </a:lnTo>
                <a:lnTo>
                  <a:pt x="2103881" y="2230374"/>
                </a:lnTo>
                <a:lnTo>
                  <a:pt x="2104643" y="2229612"/>
                </a:lnTo>
                <a:close/>
              </a:path>
              <a:path w="2426334" h="2571750">
                <a:moveTo>
                  <a:pt x="2107691" y="2234184"/>
                </a:moveTo>
                <a:lnTo>
                  <a:pt x="2107691" y="2233422"/>
                </a:lnTo>
                <a:lnTo>
                  <a:pt x="2106167" y="2231898"/>
                </a:lnTo>
                <a:lnTo>
                  <a:pt x="2105405" y="2231898"/>
                </a:lnTo>
                <a:lnTo>
                  <a:pt x="2107691" y="2234184"/>
                </a:lnTo>
                <a:close/>
              </a:path>
              <a:path w="2426334" h="2571750">
                <a:moveTo>
                  <a:pt x="2109977" y="2235708"/>
                </a:moveTo>
                <a:lnTo>
                  <a:pt x="2109215" y="2235708"/>
                </a:lnTo>
                <a:lnTo>
                  <a:pt x="2109215" y="2236470"/>
                </a:lnTo>
                <a:lnTo>
                  <a:pt x="2109977" y="2235708"/>
                </a:lnTo>
                <a:close/>
              </a:path>
              <a:path w="2426334" h="2571750">
                <a:moveTo>
                  <a:pt x="2113787" y="2239518"/>
                </a:moveTo>
                <a:lnTo>
                  <a:pt x="2111501" y="2237994"/>
                </a:lnTo>
                <a:lnTo>
                  <a:pt x="2110739" y="2237994"/>
                </a:lnTo>
                <a:lnTo>
                  <a:pt x="2113025" y="2240280"/>
                </a:lnTo>
                <a:lnTo>
                  <a:pt x="2113787" y="2239518"/>
                </a:lnTo>
                <a:close/>
              </a:path>
              <a:path w="2426334" h="2571750">
                <a:moveTo>
                  <a:pt x="2116073" y="2241804"/>
                </a:moveTo>
                <a:lnTo>
                  <a:pt x="2114549" y="2241804"/>
                </a:lnTo>
                <a:lnTo>
                  <a:pt x="2115311" y="2242566"/>
                </a:lnTo>
                <a:lnTo>
                  <a:pt x="2116073" y="2241804"/>
                </a:lnTo>
                <a:close/>
              </a:path>
              <a:path w="2426334" h="2571750">
                <a:moveTo>
                  <a:pt x="2119121" y="2246376"/>
                </a:moveTo>
                <a:lnTo>
                  <a:pt x="2119121" y="2245614"/>
                </a:lnTo>
                <a:lnTo>
                  <a:pt x="2117597" y="2244090"/>
                </a:lnTo>
                <a:lnTo>
                  <a:pt x="2116835" y="2244090"/>
                </a:lnTo>
                <a:lnTo>
                  <a:pt x="2119121" y="2246376"/>
                </a:lnTo>
                <a:close/>
              </a:path>
              <a:path w="2426334" h="2571750">
                <a:moveTo>
                  <a:pt x="2121407" y="2247900"/>
                </a:moveTo>
                <a:lnTo>
                  <a:pt x="2120645" y="2247900"/>
                </a:lnTo>
                <a:lnTo>
                  <a:pt x="2120645" y="2248662"/>
                </a:lnTo>
                <a:lnTo>
                  <a:pt x="2121407" y="2247900"/>
                </a:lnTo>
                <a:close/>
              </a:path>
              <a:path w="2426334" h="2571750">
                <a:moveTo>
                  <a:pt x="2125217" y="2251710"/>
                </a:moveTo>
                <a:lnTo>
                  <a:pt x="2122931" y="2250186"/>
                </a:lnTo>
                <a:lnTo>
                  <a:pt x="2124455" y="2252472"/>
                </a:lnTo>
                <a:lnTo>
                  <a:pt x="2125217" y="2251710"/>
                </a:lnTo>
                <a:close/>
              </a:path>
              <a:path w="2426334" h="2571750">
                <a:moveTo>
                  <a:pt x="2127503" y="2253996"/>
                </a:moveTo>
                <a:lnTo>
                  <a:pt x="2125979" y="2253996"/>
                </a:lnTo>
                <a:lnTo>
                  <a:pt x="2126741" y="2254758"/>
                </a:lnTo>
                <a:lnTo>
                  <a:pt x="2127503" y="2253996"/>
                </a:lnTo>
                <a:close/>
              </a:path>
              <a:path w="2426334" h="2571750">
                <a:moveTo>
                  <a:pt x="2131313" y="2257806"/>
                </a:moveTo>
                <a:lnTo>
                  <a:pt x="2129027" y="2256282"/>
                </a:lnTo>
                <a:lnTo>
                  <a:pt x="2128265" y="2256282"/>
                </a:lnTo>
                <a:lnTo>
                  <a:pt x="2130551" y="2258568"/>
                </a:lnTo>
                <a:lnTo>
                  <a:pt x="2131313" y="2257806"/>
                </a:lnTo>
                <a:close/>
              </a:path>
              <a:path w="2426334" h="2571750">
                <a:moveTo>
                  <a:pt x="2132837" y="2260854"/>
                </a:moveTo>
                <a:lnTo>
                  <a:pt x="2132837" y="2260092"/>
                </a:lnTo>
                <a:lnTo>
                  <a:pt x="2132075" y="2260092"/>
                </a:lnTo>
                <a:lnTo>
                  <a:pt x="2132837" y="2260854"/>
                </a:lnTo>
                <a:close/>
              </a:path>
              <a:path w="2426334" h="2571750">
                <a:moveTo>
                  <a:pt x="2136647" y="2263902"/>
                </a:moveTo>
                <a:lnTo>
                  <a:pt x="2134361" y="2262378"/>
                </a:lnTo>
                <a:lnTo>
                  <a:pt x="2135885" y="2264664"/>
                </a:lnTo>
                <a:lnTo>
                  <a:pt x="2136647" y="2263902"/>
                </a:lnTo>
                <a:close/>
              </a:path>
              <a:path w="2426334" h="2571750">
                <a:moveTo>
                  <a:pt x="2138933" y="2266188"/>
                </a:moveTo>
                <a:lnTo>
                  <a:pt x="2137409" y="2266188"/>
                </a:lnTo>
                <a:lnTo>
                  <a:pt x="2138171" y="2266950"/>
                </a:lnTo>
                <a:lnTo>
                  <a:pt x="2138933" y="2266188"/>
                </a:lnTo>
                <a:close/>
              </a:path>
              <a:path w="2426334" h="2571750">
                <a:moveTo>
                  <a:pt x="2142743" y="2269998"/>
                </a:moveTo>
                <a:lnTo>
                  <a:pt x="2140457" y="2268474"/>
                </a:lnTo>
                <a:lnTo>
                  <a:pt x="2139695" y="2268474"/>
                </a:lnTo>
                <a:lnTo>
                  <a:pt x="2141981" y="2270760"/>
                </a:lnTo>
                <a:lnTo>
                  <a:pt x="2142743" y="2269998"/>
                </a:lnTo>
                <a:close/>
              </a:path>
              <a:path w="2426334" h="2571750">
                <a:moveTo>
                  <a:pt x="2144267" y="2273046"/>
                </a:moveTo>
                <a:lnTo>
                  <a:pt x="2144267" y="2272284"/>
                </a:lnTo>
                <a:lnTo>
                  <a:pt x="2143505" y="2272284"/>
                </a:lnTo>
                <a:lnTo>
                  <a:pt x="2144267" y="2273046"/>
                </a:lnTo>
                <a:close/>
              </a:path>
              <a:path w="2426334" h="2571750">
                <a:moveTo>
                  <a:pt x="2148077" y="2276094"/>
                </a:moveTo>
                <a:lnTo>
                  <a:pt x="2145791" y="2274570"/>
                </a:lnTo>
                <a:lnTo>
                  <a:pt x="2147315" y="2276856"/>
                </a:lnTo>
                <a:lnTo>
                  <a:pt x="2148077" y="2276094"/>
                </a:lnTo>
                <a:close/>
              </a:path>
              <a:path w="2426334" h="2571750">
                <a:moveTo>
                  <a:pt x="2150363" y="2278380"/>
                </a:moveTo>
                <a:lnTo>
                  <a:pt x="2148839" y="2278380"/>
                </a:lnTo>
                <a:lnTo>
                  <a:pt x="2149601" y="2279142"/>
                </a:lnTo>
                <a:lnTo>
                  <a:pt x="2150363" y="2278380"/>
                </a:lnTo>
                <a:close/>
              </a:path>
              <a:path w="2426334" h="2571750">
                <a:moveTo>
                  <a:pt x="2154173" y="2282190"/>
                </a:moveTo>
                <a:lnTo>
                  <a:pt x="2151887" y="2280666"/>
                </a:lnTo>
                <a:lnTo>
                  <a:pt x="2151125" y="2280666"/>
                </a:lnTo>
                <a:lnTo>
                  <a:pt x="2153411" y="2282952"/>
                </a:lnTo>
                <a:lnTo>
                  <a:pt x="2154173" y="2282190"/>
                </a:lnTo>
                <a:close/>
              </a:path>
              <a:path w="2426334" h="2571750">
                <a:moveTo>
                  <a:pt x="2155697" y="2285238"/>
                </a:moveTo>
                <a:lnTo>
                  <a:pt x="2155697" y="2284476"/>
                </a:lnTo>
                <a:lnTo>
                  <a:pt x="2154935" y="2284476"/>
                </a:lnTo>
                <a:lnTo>
                  <a:pt x="2155697" y="2285238"/>
                </a:lnTo>
                <a:close/>
              </a:path>
              <a:path w="2426334" h="2571750">
                <a:moveTo>
                  <a:pt x="2159507" y="2289048"/>
                </a:moveTo>
                <a:lnTo>
                  <a:pt x="2159507" y="2288286"/>
                </a:lnTo>
                <a:lnTo>
                  <a:pt x="2157983" y="2286762"/>
                </a:lnTo>
                <a:lnTo>
                  <a:pt x="2157221" y="2286762"/>
                </a:lnTo>
                <a:lnTo>
                  <a:pt x="2159507" y="2289048"/>
                </a:lnTo>
                <a:close/>
              </a:path>
              <a:path w="2426334" h="2571750">
                <a:moveTo>
                  <a:pt x="2161793" y="2290572"/>
                </a:moveTo>
                <a:lnTo>
                  <a:pt x="2161031" y="2290572"/>
                </a:lnTo>
                <a:lnTo>
                  <a:pt x="2161031" y="2291334"/>
                </a:lnTo>
                <a:lnTo>
                  <a:pt x="2161793" y="2290572"/>
                </a:lnTo>
                <a:close/>
              </a:path>
              <a:path w="2426334" h="2571750">
                <a:moveTo>
                  <a:pt x="2165603" y="2294382"/>
                </a:moveTo>
                <a:lnTo>
                  <a:pt x="2163317" y="2292858"/>
                </a:lnTo>
                <a:lnTo>
                  <a:pt x="2162555" y="2292858"/>
                </a:lnTo>
                <a:lnTo>
                  <a:pt x="2164841" y="2295144"/>
                </a:lnTo>
                <a:lnTo>
                  <a:pt x="2165603" y="2294382"/>
                </a:lnTo>
                <a:close/>
              </a:path>
              <a:path w="2426334" h="2571750">
                <a:moveTo>
                  <a:pt x="2167889" y="2296668"/>
                </a:moveTo>
                <a:lnTo>
                  <a:pt x="2166365" y="2296668"/>
                </a:lnTo>
                <a:lnTo>
                  <a:pt x="2167127" y="2297430"/>
                </a:lnTo>
                <a:lnTo>
                  <a:pt x="2167889" y="2296668"/>
                </a:lnTo>
                <a:close/>
              </a:path>
              <a:path w="2426334" h="2571750">
                <a:moveTo>
                  <a:pt x="2170937" y="2301240"/>
                </a:moveTo>
                <a:lnTo>
                  <a:pt x="2170937" y="2300478"/>
                </a:lnTo>
                <a:lnTo>
                  <a:pt x="2169413" y="2298954"/>
                </a:lnTo>
                <a:lnTo>
                  <a:pt x="2168651" y="2298954"/>
                </a:lnTo>
                <a:lnTo>
                  <a:pt x="2170937" y="2301240"/>
                </a:lnTo>
                <a:close/>
              </a:path>
              <a:path w="2426334" h="2571750">
                <a:moveTo>
                  <a:pt x="2173223" y="2302764"/>
                </a:moveTo>
                <a:lnTo>
                  <a:pt x="2172461" y="2302764"/>
                </a:lnTo>
                <a:lnTo>
                  <a:pt x="2172461" y="2303526"/>
                </a:lnTo>
                <a:lnTo>
                  <a:pt x="2173223" y="2302764"/>
                </a:lnTo>
                <a:close/>
              </a:path>
              <a:path w="2426334" h="2571750">
                <a:moveTo>
                  <a:pt x="2177033" y="2306574"/>
                </a:moveTo>
                <a:lnTo>
                  <a:pt x="2174747" y="2305050"/>
                </a:lnTo>
                <a:lnTo>
                  <a:pt x="2173985" y="2305050"/>
                </a:lnTo>
                <a:lnTo>
                  <a:pt x="2176271" y="2307336"/>
                </a:lnTo>
                <a:lnTo>
                  <a:pt x="2177033" y="2306574"/>
                </a:lnTo>
                <a:close/>
              </a:path>
              <a:path w="2426334" h="2571750">
                <a:moveTo>
                  <a:pt x="2179319" y="2308860"/>
                </a:moveTo>
                <a:lnTo>
                  <a:pt x="2177795" y="2308860"/>
                </a:lnTo>
                <a:lnTo>
                  <a:pt x="2178557" y="2309622"/>
                </a:lnTo>
                <a:lnTo>
                  <a:pt x="2179319" y="2308860"/>
                </a:lnTo>
                <a:close/>
              </a:path>
              <a:path w="2426334" h="2571750">
                <a:moveTo>
                  <a:pt x="2182367" y="2313432"/>
                </a:moveTo>
                <a:lnTo>
                  <a:pt x="2182367" y="2312670"/>
                </a:lnTo>
                <a:lnTo>
                  <a:pt x="2180843" y="2311146"/>
                </a:lnTo>
                <a:lnTo>
                  <a:pt x="2180081" y="2311146"/>
                </a:lnTo>
                <a:lnTo>
                  <a:pt x="2182367" y="2313432"/>
                </a:lnTo>
                <a:close/>
              </a:path>
              <a:path w="2426334" h="2571750">
                <a:moveTo>
                  <a:pt x="2184653" y="2314956"/>
                </a:moveTo>
                <a:lnTo>
                  <a:pt x="2183891" y="2314956"/>
                </a:lnTo>
                <a:lnTo>
                  <a:pt x="2183891" y="2315718"/>
                </a:lnTo>
                <a:lnTo>
                  <a:pt x="2184653" y="2314956"/>
                </a:lnTo>
                <a:close/>
              </a:path>
              <a:path w="2426334" h="2571750">
                <a:moveTo>
                  <a:pt x="2188463" y="2318766"/>
                </a:moveTo>
                <a:lnTo>
                  <a:pt x="2186177" y="2317242"/>
                </a:lnTo>
                <a:lnTo>
                  <a:pt x="2187701" y="2319528"/>
                </a:lnTo>
                <a:lnTo>
                  <a:pt x="2188463" y="2318766"/>
                </a:lnTo>
                <a:close/>
              </a:path>
              <a:path w="2426334" h="2571750">
                <a:moveTo>
                  <a:pt x="2190749" y="2321052"/>
                </a:moveTo>
                <a:lnTo>
                  <a:pt x="2189225" y="2321052"/>
                </a:lnTo>
                <a:lnTo>
                  <a:pt x="2189987" y="2321814"/>
                </a:lnTo>
                <a:lnTo>
                  <a:pt x="2190749" y="2321052"/>
                </a:lnTo>
                <a:close/>
              </a:path>
              <a:path w="2426334" h="2571750">
                <a:moveTo>
                  <a:pt x="2194559" y="2325624"/>
                </a:moveTo>
                <a:lnTo>
                  <a:pt x="2192273" y="2323338"/>
                </a:lnTo>
                <a:lnTo>
                  <a:pt x="2191511" y="2323338"/>
                </a:lnTo>
                <a:lnTo>
                  <a:pt x="2193797" y="2325624"/>
                </a:lnTo>
                <a:lnTo>
                  <a:pt x="2194559" y="2325624"/>
                </a:lnTo>
                <a:close/>
              </a:path>
              <a:path w="2426334" h="2571750">
                <a:moveTo>
                  <a:pt x="2196083" y="2327910"/>
                </a:moveTo>
                <a:lnTo>
                  <a:pt x="2196083" y="2327148"/>
                </a:lnTo>
                <a:lnTo>
                  <a:pt x="2195321" y="2327148"/>
                </a:lnTo>
                <a:lnTo>
                  <a:pt x="2196083" y="2327910"/>
                </a:lnTo>
                <a:close/>
              </a:path>
              <a:path w="2426334" h="2571750">
                <a:moveTo>
                  <a:pt x="2199893" y="2331720"/>
                </a:moveTo>
                <a:lnTo>
                  <a:pt x="2197607" y="2329434"/>
                </a:lnTo>
                <a:lnTo>
                  <a:pt x="2199131" y="2331720"/>
                </a:lnTo>
                <a:lnTo>
                  <a:pt x="2199893" y="2331720"/>
                </a:lnTo>
                <a:close/>
              </a:path>
              <a:path w="2426334" h="2571750">
                <a:moveTo>
                  <a:pt x="2202179" y="2333244"/>
                </a:moveTo>
                <a:lnTo>
                  <a:pt x="2200655" y="2333244"/>
                </a:lnTo>
                <a:lnTo>
                  <a:pt x="2201417" y="2334006"/>
                </a:lnTo>
                <a:lnTo>
                  <a:pt x="2202179" y="2333244"/>
                </a:lnTo>
                <a:close/>
              </a:path>
              <a:path w="2426334" h="2571750">
                <a:moveTo>
                  <a:pt x="2205989" y="2337816"/>
                </a:moveTo>
                <a:lnTo>
                  <a:pt x="2203703" y="2335530"/>
                </a:lnTo>
                <a:lnTo>
                  <a:pt x="2202941" y="2335530"/>
                </a:lnTo>
                <a:lnTo>
                  <a:pt x="2205227" y="2337816"/>
                </a:lnTo>
                <a:lnTo>
                  <a:pt x="2205989" y="2337816"/>
                </a:lnTo>
                <a:close/>
              </a:path>
              <a:path w="2426334" h="2571750">
                <a:moveTo>
                  <a:pt x="2207513" y="2340102"/>
                </a:moveTo>
                <a:lnTo>
                  <a:pt x="2207513" y="2339340"/>
                </a:lnTo>
                <a:lnTo>
                  <a:pt x="2206751" y="2339340"/>
                </a:lnTo>
                <a:lnTo>
                  <a:pt x="2207513" y="2340102"/>
                </a:lnTo>
                <a:close/>
              </a:path>
              <a:path w="2426334" h="2571750">
                <a:moveTo>
                  <a:pt x="2211323" y="2343912"/>
                </a:moveTo>
                <a:lnTo>
                  <a:pt x="2209037" y="2341626"/>
                </a:lnTo>
                <a:lnTo>
                  <a:pt x="2210561" y="2343912"/>
                </a:lnTo>
                <a:lnTo>
                  <a:pt x="2211323" y="2343912"/>
                </a:lnTo>
                <a:close/>
              </a:path>
              <a:path w="2426334" h="2571750">
                <a:moveTo>
                  <a:pt x="2213609" y="2345436"/>
                </a:moveTo>
                <a:lnTo>
                  <a:pt x="2212847" y="2345436"/>
                </a:lnTo>
                <a:lnTo>
                  <a:pt x="2212847" y="2346198"/>
                </a:lnTo>
                <a:lnTo>
                  <a:pt x="2213609" y="2345436"/>
                </a:lnTo>
                <a:close/>
              </a:path>
              <a:path w="2426334" h="2571750">
                <a:moveTo>
                  <a:pt x="2217419" y="2350008"/>
                </a:moveTo>
                <a:lnTo>
                  <a:pt x="2215133" y="2347722"/>
                </a:lnTo>
                <a:lnTo>
                  <a:pt x="2214371" y="2347722"/>
                </a:lnTo>
                <a:lnTo>
                  <a:pt x="2216657" y="2350008"/>
                </a:lnTo>
                <a:lnTo>
                  <a:pt x="2217419" y="2350008"/>
                </a:lnTo>
                <a:close/>
              </a:path>
              <a:path w="2426334" h="2571750">
                <a:moveTo>
                  <a:pt x="2218943" y="2352294"/>
                </a:moveTo>
                <a:lnTo>
                  <a:pt x="2218943" y="2351532"/>
                </a:lnTo>
                <a:lnTo>
                  <a:pt x="2218181" y="2351532"/>
                </a:lnTo>
                <a:lnTo>
                  <a:pt x="2218943" y="2352294"/>
                </a:lnTo>
                <a:close/>
              </a:path>
              <a:path w="2426334" h="2571750">
                <a:moveTo>
                  <a:pt x="2222753" y="2356104"/>
                </a:moveTo>
                <a:lnTo>
                  <a:pt x="2221229" y="2353818"/>
                </a:lnTo>
                <a:lnTo>
                  <a:pt x="2220467" y="2353818"/>
                </a:lnTo>
                <a:lnTo>
                  <a:pt x="2222753" y="2356104"/>
                </a:lnTo>
                <a:close/>
              </a:path>
              <a:path w="2426334" h="2571750">
                <a:moveTo>
                  <a:pt x="2225039" y="2357628"/>
                </a:moveTo>
                <a:lnTo>
                  <a:pt x="2224277" y="2357628"/>
                </a:lnTo>
                <a:lnTo>
                  <a:pt x="2224277" y="2358390"/>
                </a:lnTo>
                <a:lnTo>
                  <a:pt x="2225039" y="2357628"/>
                </a:lnTo>
                <a:close/>
              </a:path>
              <a:path w="2426334" h="2571750">
                <a:moveTo>
                  <a:pt x="2228849" y="2362200"/>
                </a:moveTo>
                <a:lnTo>
                  <a:pt x="2226563" y="2359914"/>
                </a:lnTo>
                <a:lnTo>
                  <a:pt x="2225801" y="2359914"/>
                </a:lnTo>
                <a:lnTo>
                  <a:pt x="2228087" y="2362200"/>
                </a:lnTo>
                <a:lnTo>
                  <a:pt x="2228849" y="2362200"/>
                </a:lnTo>
                <a:close/>
              </a:path>
              <a:path w="2426334" h="2571750">
                <a:moveTo>
                  <a:pt x="2231135" y="2363724"/>
                </a:moveTo>
                <a:lnTo>
                  <a:pt x="2229611" y="2363724"/>
                </a:lnTo>
                <a:lnTo>
                  <a:pt x="2230373" y="2364486"/>
                </a:lnTo>
                <a:lnTo>
                  <a:pt x="2231135" y="2363724"/>
                </a:lnTo>
                <a:close/>
              </a:path>
              <a:path w="2426334" h="2571750">
                <a:moveTo>
                  <a:pt x="2234183" y="2368296"/>
                </a:moveTo>
                <a:lnTo>
                  <a:pt x="2232659" y="2366010"/>
                </a:lnTo>
                <a:lnTo>
                  <a:pt x="2231897" y="2366010"/>
                </a:lnTo>
                <a:lnTo>
                  <a:pt x="2234183" y="2368296"/>
                </a:lnTo>
                <a:close/>
              </a:path>
              <a:path w="2426334" h="2571750">
                <a:moveTo>
                  <a:pt x="2236469" y="2369820"/>
                </a:moveTo>
                <a:lnTo>
                  <a:pt x="2235707" y="2369820"/>
                </a:lnTo>
                <a:lnTo>
                  <a:pt x="2235707" y="2370582"/>
                </a:lnTo>
                <a:lnTo>
                  <a:pt x="2236469" y="2369820"/>
                </a:lnTo>
                <a:close/>
              </a:path>
              <a:path w="2426334" h="2571750">
                <a:moveTo>
                  <a:pt x="2240279" y="2374392"/>
                </a:moveTo>
                <a:lnTo>
                  <a:pt x="2237993" y="2372106"/>
                </a:lnTo>
                <a:lnTo>
                  <a:pt x="2237231" y="2372106"/>
                </a:lnTo>
                <a:lnTo>
                  <a:pt x="2239517" y="2374392"/>
                </a:lnTo>
                <a:lnTo>
                  <a:pt x="2240279" y="2374392"/>
                </a:lnTo>
                <a:close/>
              </a:path>
              <a:path w="2426334" h="2571750">
                <a:moveTo>
                  <a:pt x="2242565" y="2375916"/>
                </a:moveTo>
                <a:lnTo>
                  <a:pt x="2241041" y="2375916"/>
                </a:lnTo>
                <a:lnTo>
                  <a:pt x="2241803" y="2376678"/>
                </a:lnTo>
                <a:lnTo>
                  <a:pt x="2242565" y="2375916"/>
                </a:lnTo>
                <a:close/>
              </a:path>
              <a:path w="2426334" h="2571750">
                <a:moveTo>
                  <a:pt x="2245613" y="2380488"/>
                </a:moveTo>
                <a:lnTo>
                  <a:pt x="2244089" y="2378202"/>
                </a:lnTo>
                <a:lnTo>
                  <a:pt x="2243327" y="2378202"/>
                </a:lnTo>
                <a:lnTo>
                  <a:pt x="2245613" y="2380488"/>
                </a:lnTo>
                <a:close/>
              </a:path>
              <a:path w="2426334" h="2571750">
                <a:moveTo>
                  <a:pt x="2247899" y="2382012"/>
                </a:moveTo>
                <a:lnTo>
                  <a:pt x="2247137" y="2382012"/>
                </a:lnTo>
                <a:lnTo>
                  <a:pt x="2247137" y="2382774"/>
                </a:lnTo>
                <a:lnTo>
                  <a:pt x="2247899" y="2382012"/>
                </a:lnTo>
                <a:close/>
              </a:path>
              <a:path w="2426334" h="2571750">
                <a:moveTo>
                  <a:pt x="2251709" y="2386584"/>
                </a:moveTo>
                <a:lnTo>
                  <a:pt x="2249423" y="2384298"/>
                </a:lnTo>
                <a:lnTo>
                  <a:pt x="2250947" y="2386584"/>
                </a:lnTo>
                <a:lnTo>
                  <a:pt x="2251709" y="2386584"/>
                </a:lnTo>
                <a:close/>
              </a:path>
              <a:path w="2426334" h="2571750">
                <a:moveTo>
                  <a:pt x="2253995" y="2388108"/>
                </a:moveTo>
                <a:lnTo>
                  <a:pt x="2252471" y="2388108"/>
                </a:lnTo>
                <a:lnTo>
                  <a:pt x="2253233" y="2388870"/>
                </a:lnTo>
                <a:lnTo>
                  <a:pt x="2253995" y="2388108"/>
                </a:lnTo>
                <a:close/>
              </a:path>
              <a:path w="2426334" h="2571750">
                <a:moveTo>
                  <a:pt x="2257805" y="2392680"/>
                </a:moveTo>
                <a:lnTo>
                  <a:pt x="2255519" y="2390394"/>
                </a:lnTo>
                <a:lnTo>
                  <a:pt x="2254757" y="2390394"/>
                </a:lnTo>
                <a:lnTo>
                  <a:pt x="2257043" y="2392680"/>
                </a:lnTo>
                <a:lnTo>
                  <a:pt x="2257805" y="2392680"/>
                </a:lnTo>
                <a:close/>
              </a:path>
              <a:path w="2426334" h="2571750">
                <a:moveTo>
                  <a:pt x="2259329" y="2394966"/>
                </a:moveTo>
                <a:lnTo>
                  <a:pt x="2259329" y="2394204"/>
                </a:lnTo>
                <a:lnTo>
                  <a:pt x="2258567" y="2394204"/>
                </a:lnTo>
                <a:lnTo>
                  <a:pt x="2259329" y="2394966"/>
                </a:lnTo>
                <a:close/>
              </a:path>
              <a:path w="2426334" h="2571750">
                <a:moveTo>
                  <a:pt x="2263139" y="2398776"/>
                </a:moveTo>
                <a:lnTo>
                  <a:pt x="2260853" y="2396490"/>
                </a:lnTo>
                <a:lnTo>
                  <a:pt x="2262377" y="2398776"/>
                </a:lnTo>
                <a:lnTo>
                  <a:pt x="2263139" y="2398776"/>
                </a:lnTo>
                <a:close/>
              </a:path>
              <a:path w="2426334" h="2571750">
                <a:moveTo>
                  <a:pt x="2265425" y="2400300"/>
                </a:moveTo>
                <a:lnTo>
                  <a:pt x="2263901" y="2400300"/>
                </a:lnTo>
                <a:lnTo>
                  <a:pt x="2264663" y="2401062"/>
                </a:lnTo>
                <a:lnTo>
                  <a:pt x="2265425" y="2400300"/>
                </a:lnTo>
                <a:close/>
              </a:path>
              <a:path w="2426334" h="2571750">
                <a:moveTo>
                  <a:pt x="2269235" y="2404872"/>
                </a:moveTo>
                <a:lnTo>
                  <a:pt x="2266949" y="2402586"/>
                </a:lnTo>
                <a:lnTo>
                  <a:pt x="2266187" y="2402586"/>
                </a:lnTo>
                <a:lnTo>
                  <a:pt x="2268473" y="2404872"/>
                </a:lnTo>
                <a:lnTo>
                  <a:pt x="2269235" y="2404872"/>
                </a:lnTo>
                <a:close/>
              </a:path>
              <a:path w="2426334" h="2571750">
                <a:moveTo>
                  <a:pt x="2270759" y="2407158"/>
                </a:moveTo>
                <a:lnTo>
                  <a:pt x="2270759" y="2406396"/>
                </a:lnTo>
                <a:lnTo>
                  <a:pt x="2269997" y="2406396"/>
                </a:lnTo>
                <a:lnTo>
                  <a:pt x="2270759" y="2407158"/>
                </a:lnTo>
                <a:close/>
              </a:path>
              <a:path w="2426334" h="2571750">
                <a:moveTo>
                  <a:pt x="2274569" y="2410968"/>
                </a:moveTo>
                <a:lnTo>
                  <a:pt x="2272283" y="2408682"/>
                </a:lnTo>
                <a:lnTo>
                  <a:pt x="2273807" y="2410968"/>
                </a:lnTo>
                <a:lnTo>
                  <a:pt x="2274569" y="2410968"/>
                </a:lnTo>
                <a:close/>
              </a:path>
              <a:path w="2426334" h="2571750">
                <a:moveTo>
                  <a:pt x="2276855" y="2412492"/>
                </a:moveTo>
                <a:lnTo>
                  <a:pt x="2276093" y="2412492"/>
                </a:lnTo>
                <a:lnTo>
                  <a:pt x="2276093" y="2413254"/>
                </a:lnTo>
                <a:lnTo>
                  <a:pt x="2276855" y="2412492"/>
                </a:lnTo>
                <a:close/>
              </a:path>
              <a:path w="2426334" h="2571750">
                <a:moveTo>
                  <a:pt x="2280665" y="2417064"/>
                </a:moveTo>
                <a:lnTo>
                  <a:pt x="2278379" y="2414778"/>
                </a:lnTo>
                <a:lnTo>
                  <a:pt x="2277617" y="2414778"/>
                </a:lnTo>
                <a:lnTo>
                  <a:pt x="2279903" y="2417064"/>
                </a:lnTo>
                <a:lnTo>
                  <a:pt x="2280665" y="2417064"/>
                </a:lnTo>
                <a:close/>
              </a:path>
              <a:path w="2426334" h="2571750">
                <a:moveTo>
                  <a:pt x="2282951" y="2418588"/>
                </a:moveTo>
                <a:lnTo>
                  <a:pt x="2281427" y="2418588"/>
                </a:lnTo>
                <a:lnTo>
                  <a:pt x="2282189" y="2419350"/>
                </a:lnTo>
                <a:lnTo>
                  <a:pt x="2282951" y="2418588"/>
                </a:lnTo>
                <a:close/>
              </a:path>
              <a:path w="2426334" h="2571750">
                <a:moveTo>
                  <a:pt x="2285999" y="2423160"/>
                </a:moveTo>
                <a:lnTo>
                  <a:pt x="2284475" y="2420874"/>
                </a:lnTo>
                <a:lnTo>
                  <a:pt x="2283713" y="2420874"/>
                </a:lnTo>
                <a:lnTo>
                  <a:pt x="2285999" y="2423160"/>
                </a:lnTo>
                <a:close/>
              </a:path>
              <a:path w="2426334" h="2571750">
                <a:moveTo>
                  <a:pt x="2288285" y="2424684"/>
                </a:moveTo>
                <a:lnTo>
                  <a:pt x="2287523" y="2424684"/>
                </a:lnTo>
                <a:lnTo>
                  <a:pt x="2287523" y="2425446"/>
                </a:lnTo>
                <a:lnTo>
                  <a:pt x="2288285" y="2424684"/>
                </a:lnTo>
                <a:close/>
              </a:path>
              <a:path w="2426334" h="2571750">
                <a:moveTo>
                  <a:pt x="2292095" y="2429256"/>
                </a:moveTo>
                <a:lnTo>
                  <a:pt x="2289809" y="2426970"/>
                </a:lnTo>
                <a:lnTo>
                  <a:pt x="2289047" y="2426970"/>
                </a:lnTo>
                <a:lnTo>
                  <a:pt x="2291333" y="2429256"/>
                </a:lnTo>
                <a:lnTo>
                  <a:pt x="2292095" y="2429256"/>
                </a:lnTo>
                <a:close/>
              </a:path>
              <a:path w="2426334" h="2571750">
                <a:moveTo>
                  <a:pt x="2294381" y="2430780"/>
                </a:moveTo>
                <a:lnTo>
                  <a:pt x="2292857" y="2430780"/>
                </a:lnTo>
                <a:lnTo>
                  <a:pt x="2293619" y="2431542"/>
                </a:lnTo>
                <a:lnTo>
                  <a:pt x="2294381" y="2430780"/>
                </a:lnTo>
                <a:close/>
              </a:path>
              <a:path w="2426334" h="2571750">
                <a:moveTo>
                  <a:pt x="2297429" y="2435352"/>
                </a:moveTo>
                <a:lnTo>
                  <a:pt x="2295905" y="2433066"/>
                </a:lnTo>
                <a:lnTo>
                  <a:pt x="2295143" y="2433066"/>
                </a:lnTo>
                <a:lnTo>
                  <a:pt x="2297429" y="2435352"/>
                </a:lnTo>
                <a:close/>
              </a:path>
              <a:path w="2426334" h="2571750">
                <a:moveTo>
                  <a:pt x="2299715" y="2436876"/>
                </a:moveTo>
                <a:lnTo>
                  <a:pt x="2298953" y="2436876"/>
                </a:lnTo>
                <a:lnTo>
                  <a:pt x="2298953" y="2437638"/>
                </a:lnTo>
                <a:lnTo>
                  <a:pt x="2299715" y="2436876"/>
                </a:lnTo>
                <a:close/>
              </a:path>
              <a:path w="2426334" h="2571750">
                <a:moveTo>
                  <a:pt x="2303525" y="2441448"/>
                </a:moveTo>
                <a:lnTo>
                  <a:pt x="2301239" y="2439162"/>
                </a:lnTo>
                <a:lnTo>
                  <a:pt x="2300477" y="2439162"/>
                </a:lnTo>
                <a:lnTo>
                  <a:pt x="2302763" y="2441448"/>
                </a:lnTo>
                <a:lnTo>
                  <a:pt x="2303525" y="2441448"/>
                </a:lnTo>
                <a:close/>
              </a:path>
              <a:path w="2426334" h="2571750">
                <a:moveTo>
                  <a:pt x="2305811" y="2442972"/>
                </a:moveTo>
                <a:lnTo>
                  <a:pt x="2304287" y="2442972"/>
                </a:lnTo>
                <a:lnTo>
                  <a:pt x="2305049" y="2443734"/>
                </a:lnTo>
                <a:lnTo>
                  <a:pt x="2305811" y="2442972"/>
                </a:lnTo>
                <a:close/>
              </a:path>
              <a:path w="2426334" h="2571750">
                <a:moveTo>
                  <a:pt x="2309621" y="2447544"/>
                </a:moveTo>
                <a:lnTo>
                  <a:pt x="2307335" y="2445258"/>
                </a:lnTo>
                <a:lnTo>
                  <a:pt x="2306573" y="2445258"/>
                </a:lnTo>
                <a:lnTo>
                  <a:pt x="2308859" y="2447544"/>
                </a:lnTo>
                <a:lnTo>
                  <a:pt x="2309621" y="2447544"/>
                </a:lnTo>
                <a:close/>
              </a:path>
              <a:path w="2426334" h="2571750">
                <a:moveTo>
                  <a:pt x="2311145" y="2449830"/>
                </a:moveTo>
                <a:lnTo>
                  <a:pt x="2311145" y="2449068"/>
                </a:lnTo>
                <a:lnTo>
                  <a:pt x="2310383" y="2449068"/>
                </a:lnTo>
                <a:lnTo>
                  <a:pt x="2311145" y="2449830"/>
                </a:lnTo>
                <a:close/>
              </a:path>
              <a:path w="2426334" h="2571750">
                <a:moveTo>
                  <a:pt x="2314955" y="2453640"/>
                </a:moveTo>
                <a:lnTo>
                  <a:pt x="2312669" y="2451354"/>
                </a:lnTo>
                <a:lnTo>
                  <a:pt x="2314193" y="2453640"/>
                </a:lnTo>
                <a:lnTo>
                  <a:pt x="2314955" y="2453640"/>
                </a:lnTo>
                <a:close/>
              </a:path>
              <a:path w="2426334" h="2571750">
                <a:moveTo>
                  <a:pt x="2317241" y="2455164"/>
                </a:moveTo>
                <a:lnTo>
                  <a:pt x="2315717" y="2455164"/>
                </a:lnTo>
                <a:lnTo>
                  <a:pt x="2316479" y="2455926"/>
                </a:lnTo>
                <a:lnTo>
                  <a:pt x="2317241" y="2455164"/>
                </a:lnTo>
                <a:close/>
              </a:path>
              <a:path w="2426334" h="2571750">
                <a:moveTo>
                  <a:pt x="2321051" y="2459736"/>
                </a:moveTo>
                <a:lnTo>
                  <a:pt x="2318765" y="2457450"/>
                </a:lnTo>
                <a:lnTo>
                  <a:pt x="2318003" y="2457450"/>
                </a:lnTo>
                <a:lnTo>
                  <a:pt x="2320289" y="2459736"/>
                </a:lnTo>
                <a:lnTo>
                  <a:pt x="2321051" y="2459736"/>
                </a:lnTo>
                <a:close/>
              </a:path>
              <a:path w="2426334" h="2571750">
                <a:moveTo>
                  <a:pt x="2322575" y="2462022"/>
                </a:moveTo>
                <a:lnTo>
                  <a:pt x="2322575" y="2461260"/>
                </a:lnTo>
                <a:lnTo>
                  <a:pt x="2321813" y="2461260"/>
                </a:lnTo>
                <a:lnTo>
                  <a:pt x="2322575" y="2462022"/>
                </a:lnTo>
                <a:close/>
              </a:path>
              <a:path w="2426334" h="2571750">
                <a:moveTo>
                  <a:pt x="2326385" y="2465832"/>
                </a:moveTo>
                <a:lnTo>
                  <a:pt x="2324099" y="2463546"/>
                </a:lnTo>
                <a:lnTo>
                  <a:pt x="2325623" y="2465832"/>
                </a:lnTo>
                <a:lnTo>
                  <a:pt x="2326385" y="2465832"/>
                </a:lnTo>
                <a:close/>
              </a:path>
              <a:path w="2426334" h="2571750">
                <a:moveTo>
                  <a:pt x="2328671" y="2467356"/>
                </a:moveTo>
                <a:lnTo>
                  <a:pt x="2327147" y="2467356"/>
                </a:lnTo>
                <a:lnTo>
                  <a:pt x="2327909" y="2468118"/>
                </a:lnTo>
                <a:lnTo>
                  <a:pt x="2328671" y="2467356"/>
                </a:lnTo>
                <a:close/>
              </a:path>
              <a:path w="2426334" h="2571750">
                <a:moveTo>
                  <a:pt x="2332481" y="2471928"/>
                </a:moveTo>
                <a:lnTo>
                  <a:pt x="2330195" y="2469642"/>
                </a:lnTo>
                <a:lnTo>
                  <a:pt x="2329433" y="2469642"/>
                </a:lnTo>
                <a:lnTo>
                  <a:pt x="2331719" y="2471928"/>
                </a:lnTo>
                <a:lnTo>
                  <a:pt x="2332481" y="2471928"/>
                </a:lnTo>
                <a:close/>
              </a:path>
              <a:path w="2426334" h="2571750">
                <a:moveTo>
                  <a:pt x="2334005" y="2474214"/>
                </a:moveTo>
                <a:lnTo>
                  <a:pt x="2334005" y="2473452"/>
                </a:lnTo>
                <a:lnTo>
                  <a:pt x="2333243" y="2473452"/>
                </a:lnTo>
                <a:lnTo>
                  <a:pt x="2334005" y="2474214"/>
                </a:lnTo>
                <a:close/>
              </a:path>
              <a:path w="2426334" h="2571750">
                <a:moveTo>
                  <a:pt x="2340101" y="2479548"/>
                </a:moveTo>
                <a:lnTo>
                  <a:pt x="2339339" y="2479548"/>
                </a:lnTo>
                <a:lnTo>
                  <a:pt x="2339339" y="2480310"/>
                </a:lnTo>
                <a:lnTo>
                  <a:pt x="2340101" y="2479548"/>
                </a:lnTo>
                <a:close/>
              </a:path>
              <a:path w="2426334" h="2571750">
                <a:moveTo>
                  <a:pt x="2343911" y="2484120"/>
                </a:moveTo>
                <a:lnTo>
                  <a:pt x="2341625" y="2481834"/>
                </a:lnTo>
                <a:lnTo>
                  <a:pt x="2340863" y="2481834"/>
                </a:lnTo>
                <a:lnTo>
                  <a:pt x="2343149" y="2484120"/>
                </a:lnTo>
                <a:lnTo>
                  <a:pt x="2343911" y="2484120"/>
                </a:lnTo>
                <a:close/>
              </a:path>
              <a:path w="2426334" h="2571750">
                <a:moveTo>
                  <a:pt x="2346197" y="2485644"/>
                </a:moveTo>
                <a:lnTo>
                  <a:pt x="2344673" y="2485644"/>
                </a:lnTo>
                <a:lnTo>
                  <a:pt x="2345435" y="2486406"/>
                </a:lnTo>
                <a:lnTo>
                  <a:pt x="2346197" y="2485644"/>
                </a:lnTo>
                <a:close/>
              </a:path>
              <a:path w="2426334" h="2571750">
                <a:moveTo>
                  <a:pt x="2349245" y="2490216"/>
                </a:moveTo>
                <a:lnTo>
                  <a:pt x="2347721" y="2487930"/>
                </a:lnTo>
                <a:lnTo>
                  <a:pt x="2346959" y="2487930"/>
                </a:lnTo>
                <a:lnTo>
                  <a:pt x="2349245" y="2490216"/>
                </a:lnTo>
                <a:close/>
              </a:path>
              <a:path w="2426334" h="2571750">
                <a:moveTo>
                  <a:pt x="2351531" y="2491740"/>
                </a:moveTo>
                <a:lnTo>
                  <a:pt x="2350769" y="2491740"/>
                </a:lnTo>
                <a:lnTo>
                  <a:pt x="2350769" y="2492502"/>
                </a:lnTo>
                <a:lnTo>
                  <a:pt x="2351531" y="2491740"/>
                </a:lnTo>
                <a:close/>
              </a:path>
              <a:path w="2426334" h="2571750">
                <a:moveTo>
                  <a:pt x="2355341" y="2496312"/>
                </a:moveTo>
                <a:lnTo>
                  <a:pt x="2353055" y="2494026"/>
                </a:lnTo>
                <a:lnTo>
                  <a:pt x="2352293" y="2494026"/>
                </a:lnTo>
                <a:lnTo>
                  <a:pt x="2354579" y="2496312"/>
                </a:lnTo>
                <a:lnTo>
                  <a:pt x="2355341" y="2496312"/>
                </a:lnTo>
                <a:close/>
              </a:path>
              <a:path w="2426334" h="2571750">
                <a:moveTo>
                  <a:pt x="2357627" y="2497836"/>
                </a:moveTo>
                <a:lnTo>
                  <a:pt x="2356103" y="2497836"/>
                </a:lnTo>
                <a:lnTo>
                  <a:pt x="2356865" y="2498598"/>
                </a:lnTo>
                <a:lnTo>
                  <a:pt x="2357627" y="2497836"/>
                </a:lnTo>
                <a:close/>
              </a:path>
              <a:path w="2426334" h="2571750">
                <a:moveTo>
                  <a:pt x="2360675" y="2502408"/>
                </a:moveTo>
                <a:lnTo>
                  <a:pt x="2359151" y="2500122"/>
                </a:lnTo>
                <a:lnTo>
                  <a:pt x="2358389" y="2500122"/>
                </a:lnTo>
                <a:lnTo>
                  <a:pt x="2360675" y="2502408"/>
                </a:lnTo>
                <a:close/>
              </a:path>
              <a:path w="2426334" h="2571750">
                <a:moveTo>
                  <a:pt x="2362961" y="2503932"/>
                </a:moveTo>
                <a:lnTo>
                  <a:pt x="2362199" y="2503932"/>
                </a:lnTo>
                <a:lnTo>
                  <a:pt x="2362199" y="2504694"/>
                </a:lnTo>
                <a:lnTo>
                  <a:pt x="2362961" y="2503932"/>
                </a:lnTo>
                <a:close/>
              </a:path>
              <a:path w="2426334" h="2571750">
                <a:moveTo>
                  <a:pt x="2366771" y="2508504"/>
                </a:moveTo>
                <a:lnTo>
                  <a:pt x="2364485" y="2506218"/>
                </a:lnTo>
                <a:lnTo>
                  <a:pt x="2366009" y="2508504"/>
                </a:lnTo>
                <a:lnTo>
                  <a:pt x="2366771" y="2508504"/>
                </a:lnTo>
                <a:close/>
              </a:path>
              <a:path w="2426334" h="2571750">
                <a:moveTo>
                  <a:pt x="2369057" y="2510028"/>
                </a:moveTo>
                <a:lnTo>
                  <a:pt x="2367533" y="2510028"/>
                </a:lnTo>
                <a:lnTo>
                  <a:pt x="2368295" y="2510790"/>
                </a:lnTo>
                <a:lnTo>
                  <a:pt x="2369057" y="2510028"/>
                </a:lnTo>
                <a:close/>
              </a:path>
              <a:path w="2426334" h="2571750">
                <a:moveTo>
                  <a:pt x="2372867" y="2514600"/>
                </a:moveTo>
                <a:lnTo>
                  <a:pt x="2370581" y="2512314"/>
                </a:lnTo>
                <a:lnTo>
                  <a:pt x="2369819" y="2512314"/>
                </a:lnTo>
                <a:lnTo>
                  <a:pt x="2372105" y="2514600"/>
                </a:lnTo>
                <a:lnTo>
                  <a:pt x="2372867" y="2514600"/>
                </a:lnTo>
                <a:close/>
              </a:path>
              <a:path w="2426334" h="2571750">
                <a:moveTo>
                  <a:pt x="2374391" y="2516886"/>
                </a:moveTo>
                <a:lnTo>
                  <a:pt x="2374391" y="2516124"/>
                </a:lnTo>
                <a:lnTo>
                  <a:pt x="2373629" y="2516124"/>
                </a:lnTo>
                <a:lnTo>
                  <a:pt x="2374391" y="2516886"/>
                </a:lnTo>
                <a:close/>
              </a:path>
              <a:path w="2426334" h="2571750">
                <a:moveTo>
                  <a:pt x="2378201" y="2520696"/>
                </a:moveTo>
                <a:lnTo>
                  <a:pt x="2375915" y="2518410"/>
                </a:lnTo>
                <a:lnTo>
                  <a:pt x="2377439" y="2520696"/>
                </a:lnTo>
                <a:lnTo>
                  <a:pt x="2378201" y="2520696"/>
                </a:lnTo>
                <a:close/>
              </a:path>
              <a:path w="2426334" h="2571750">
                <a:moveTo>
                  <a:pt x="2380487" y="2522220"/>
                </a:moveTo>
                <a:lnTo>
                  <a:pt x="2378963" y="2522220"/>
                </a:lnTo>
                <a:lnTo>
                  <a:pt x="2379725" y="2522982"/>
                </a:lnTo>
                <a:lnTo>
                  <a:pt x="2380487" y="2522220"/>
                </a:lnTo>
                <a:close/>
              </a:path>
              <a:path w="2426334" h="2571750">
                <a:moveTo>
                  <a:pt x="2384297" y="2526792"/>
                </a:moveTo>
                <a:lnTo>
                  <a:pt x="2382011" y="2524506"/>
                </a:lnTo>
                <a:lnTo>
                  <a:pt x="2381249" y="2524506"/>
                </a:lnTo>
                <a:lnTo>
                  <a:pt x="2383535" y="2526792"/>
                </a:lnTo>
                <a:lnTo>
                  <a:pt x="2384297" y="2526792"/>
                </a:lnTo>
                <a:close/>
              </a:path>
              <a:path w="2426334" h="2571750">
                <a:moveTo>
                  <a:pt x="2385821" y="2529078"/>
                </a:moveTo>
                <a:lnTo>
                  <a:pt x="2385821" y="2528316"/>
                </a:lnTo>
                <a:lnTo>
                  <a:pt x="2385059" y="2528316"/>
                </a:lnTo>
                <a:lnTo>
                  <a:pt x="2385821" y="2529078"/>
                </a:lnTo>
                <a:close/>
              </a:path>
              <a:path w="2426334" h="2571750">
                <a:moveTo>
                  <a:pt x="2389631" y="2532888"/>
                </a:moveTo>
                <a:lnTo>
                  <a:pt x="2387345" y="2530602"/>
                </a:lnTo>
                <a:lnTo>
                  <a:pt x="2388869" y="2532888"/>
                </a:lnTo>
                <a:lnTo>
                  <a:pt x="2389631" y="2532888"/>
                </a:lnTo>
                <a:close/>
              </a:path>
              <a:path w="2426334" h="2571750">
                <a:moveTo>
                  <a:pt x="2391917" y="2534412"/>
                </a:moveTo>
                <a:lnTo>
                  <a:pt x="2391155" y="2534412"/>
                </a:lnTo>
                <a:lnTo>
                  <a:pt x="2391155" y="2535174"/>
                </a:lnTo>
                <a:lnTo>
                  <a:pt x="2391917" y="2534412"/>
                </a:lnTo>
                <a:close/>
              </a:path>
              <a:path w="2426334" h="2571750">
                <a:moveTo>
                  <a:pt x="2395727" y="2538984"/>
                </a:moveTo>
                <a:lnTo>
                  <a:pt x="2393441" y="2536698"/>
                </a:lnTo>
                <a:lnTo>
                  <a:pt x="2392679" y="2536698"/>
                </a:lnTo>
                <a:lnTo>
                  <a:pt x="2394965" y="2538984"/>
                </a:lnTo>
                <a:lnTo>
                  <a:pt x="2395727" y="2538984"/>
                </a:lnTo>
                <a:close/>
              </a:path>
              <a:path w="2426334" h="2571750">
                <a:moveTo>
                  <a:pt x="2397251" y="2541270"/>
                </a:moveTo>
                <a:lnTo>
                  <a:pt x="2397251" y="2540508"/>
                </a:lnTo>
                <a:lnTo>
                  <a:pt x="2396489" y="2540508"/>
                </a:lnTo>
                <a:lnTo>
                  <a:pt x="2397251" y="2541270"/>
                </a:lnTo>
                <a:close/>
              </a:path>
              <a:path w="2426334" h="2571750">
                <a:moveTo>
                  <a:pt x="2401061" y="2545080"/>
                </a:moveTo>
                <a:lnTo>
                  <a:pt x="2399537" y="2542794"/>
                </a:lnTo>
                <a:lnTo>
                  <a:pt x="2398775" y="2542794"/>
                </a:lnTo>
                <a:lnTo>
                  <a:pt x="2401061" y="2545080"/>
                </a:lnTo>
                <a:close/>
              </a:path>
              <a:path w="2426334" h="2571750">
                <a:moveTo>
                  <a:pt x="2403347" y="2546604"/>
                </a:moveTo>
                <a:lnTo>
                  <a:pt x="2402585" y="2546604"/>
                </a:lnTo>
                <a:lnTo>
                  <a:pt x="2402585" y="2547366"/>
                </a:lnTo>
                <a:lnTo>
                  <a:pt x="2403347" y="2546604"/>
                </a:lnTo>
                <a:close/>
              </a:path>
              <a:path w="2426334" h="2571750">
                <a:moveTo>
                  <a:pt x="2407157" y="2551176"/>
                </a:moveTo>
                <a:lnTo>
                  <a:pt x="2404871" y="2548890"/>
                </a:lnTo>
                <a:lnTo>
                  <a:pt x="2404109" y="2548890"/>
                </a:lnTo>
                <a:lnTo>
                  <a:pt x="2406395" y="2551176"/>
                </a:lnTo>
                <a:lnTo>
                  <a:pt x="2407157" y="2551176"/>
                </a:lnTo>
                <a:close/>
              </a:path>
              <a:path w="2426334" h="2571750">
                <a:moveTo>
                  <a:pt x="2409443" y="2552700"/>
                </a:moveTo>
                <a:lnTo>
                  <a:pt x="2407919" y="2552700"/>
                </a:lnTo>
                <a:lnTo>
                  <a:pt x="2408681" y="2553462"/>
                </a:lnTo>
                <a:lnTo>
                  <a:pt x="2409443" y="2552700"/>
                </a:lnTo>
                <a:close/>
              </a:path>
              <a:path w="2426334" h="2571750">
                <a:moveTo>
                  <a:pt x="2412491" y="2557272"/>
                </a:moveTo>
                <a:lnTo>
                  <a:pt x="2410967" y="2554986"/>
                </a:lnTo>
                <a:lnTo>
                  <a:pt x="2410205" y="2554986"/>
                </a:lnTo>
                <a:lnTo>
                  <a:pt x="2412491" y="2557272"/>
                </a:lnTo>
                <a:close/>
              </a:path>
              <a:path w="2426334" h="2571750">
                <a:moveTo>
                  <a:pt x="2414777" y="2558796"/>
                </a:moveTo>
                <a:lnTo>
                  <a:pt x="2414015" y="2558796"/>
                </a:lnTo>
                <a:lnTo>
                  <a:pt x="2414015" y="2559558"/>
                </a:lnTo>
                <a:lnTo>
                  <a:pt x="2414777" y="2558796"/>
                </a:lnTo>
                <a:close/>
              </a:path>
              <a:path w="2426334" h="2571750">
                <a:moveTo>
                  <a:pt x="2418587" y="2563368"/>
                </a:moveTo>
                <a:lnTo>
                  <a:pt x="2416301" y="2561082"/>
                </a:lnTo>
                <a:lnTo>
                  <a:pt x="2415539" y="2561082"/>
                </a:lnTo>
                <a:lnTo>
                  <a:pt x="2417825" y="2563368"/>
                </a:lnTo>
                <a:lnTo>
                  <a:pt x="2418587" y="2563368"/>
                </a:lnTo>
                <a:close/>
              </a:path>
              <a:path w="2426334" h="2571750">
                <a:moveTo>
                  <a:pt x="2420873" y="2564892"/>
                </a:moveTo>
                <a:lnTo>
                  <a:pt x="2419349" y="2564892"/>
                </a:lnTo>
                <a:lnTo>
                  <a:pt x="2420111" y="2565654"/>
                </a:lnTo>
                <a:lnTo>
                  <a:pt x="2420873" y="2564892"/>
                </a:lnTo>
                <a:close/>
              </a:path>
              <a:path w="2426334" h="2571750">
                <a:moveTo>
                  <a:pt x="2423921" y="2569464"/>
                </a:moveTo>
                <a:lnTo>
                  <a:pt x="2422397" y="2567178"/>
                </a:lnTo>
                <a:lnTo>
                  <a:pt x="2421635" y="2567178"/>
                </a:lnTo>
                <a:lnTo>
                  <a:pt x="2423921" y="2569464"/>
                </a:lnTo>
                <a:close/>
              </a:path>
              <a:path w="2426334" h="2571750">
                <a:moveTo>
                  <a:pt x="2426207" y="2570988"/>
                </a:moveTo>
                <a:lnTo>
                  <a:pt x="2425445" y="2570988"/>
                </a:lnTo>
                <a:lnTo>
                  <a:pt x="2425445" y="2571750"/>
                </a:lnTo>
                <a:lnTo>
                  <a:pt x="2426207" y="25709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43544" y="342519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43544" y="343357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543544" y="344195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43544" y="345033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543544" y="3458717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543544" y="346710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543544" y="347548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543544" y="348386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543544" y="349224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543544" y="350062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543544" y="350901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543544" y="351739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543543" y="3525773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544306" y="353415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544306" y="354253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544306" y="355091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544306" y="355930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544306" y="356768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544306" y="357606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544306" y="3584447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544306" y="359282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544306" y="360121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544306" y="360959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544306" y="361797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544306" y="362635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544306" y="363474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544306" y="364312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544306" y="365150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544306" y="365988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544306" y="3668267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545067" y="367665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545067" y="368503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45067" y="369341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545067" y="370179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545067" y="371017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545067" y="371856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545067" y="372694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545067" y="3735323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545067" y="374370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545067" y="375208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545067" y="376046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545067" y="376885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545067" y="377723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545067" y="378561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545067" y="3793997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545067" y="380237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545067" y="381076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545831" y="381914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545831" y="382752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545831" y="383590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545831" y="384429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545831" y="385267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545831" y="386105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545831" y="386943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545831" y="3877817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545831" y="388620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545831" y="389458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545831" y="390296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545831" y="391134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545831" y="391972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545831" y="392811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545831" y="393649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545831" y="3944873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545831" y="395325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546591" y="396163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8546591" y="397001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546591" y="397840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546591" y="398678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546591" y="399516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546591" y="4003547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546591" y="401192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546591" y="402031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546591" y="402869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546591" y="403707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546591" y="4045458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546591" y="405384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546591" y="406222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546591" y="407060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546591" y="407898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546591" y="4087367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546591" y="4095750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2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8546592" y="4104132"/>
            <a:ext cx="1905" cy="0"/>
          </a:xfrm>
          <a:custGeom>
            <a:avLst/>
            <a:gdLst/>
            <a:ahLst/>
            <a:cxnLst/>
            <a:rect l="l" t="t" r="r" b="b"/>
            <a:pathLst>
              <a:path w="1904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547355" y="411251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547355" y="4119753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8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8597136" y="3605021"/>
            <a:ext cx="15557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0000FF"/>
                </a:solidFill>
                <a:latin typeface="Symbol"/>
                <a:cs typeface="Symbol"/>
              </a:rPr>
              <a:t></a:t>
            </a:r>
            <a:r>
              <a:rPr sz="1200" spc="-7" baseline="-20833" dirty="0">
                <a:solidFill>
                  <a:srgbClr val="0000FF"/>
                </a:solidFill>
                <a:latin typeface="Symbol"/>
                <a:cs typeface="Symbol"/>
              </a:rPr>
              <a:t></a:t>
            </a:r>
            <a:endParaRPr sz="1200" baseline="-20833">
              <a:latin typeface="Symbol"/>
              <a:cs typeface="Symbol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7962900" y="3594353"/>
            <a:ext cx="381000" cy="313690"/>
          </a:xfrm>
          <a:custGeom>
            <a:avLst/>
            <a:gdLst/>
            <a:ahLst/>
            <a:cxnLst/>
            <a:rect l="l" t="t" r="r" b="b"/>
            <a:pathLst>
              <a:path w="381000" h="313689">
                <a:moveTo>
                  <a:pt x="39062" y="280483"/>
                </a:moveTo>
                <a:lnTo>
                  <a:pt x="23621" y="261366"/>
                </a:lnTo>
                <a:lnTo>
                  <a:pt x="0" y="313182"/>
                </a:lnTo>
                <a:lnTo>
                  <a:pt x="28955" y="306835"/>
                </a:lnTo>
                <a:lnTo>
                  <a:pt x="28955" y="288798"/>
                </a:lnTo>
                <a:lnTo>
                  <a:pt x="39062" y="280483"/>
                </a:lnTo>
                <a:close/>
              </a:path>
              <a:path w="381000" h="313689">
                <a:moveTo>
                  <a:pt x="40042" y="281696"/>
                </a:moveTo>
                <a:lnTo>
                  <a:pt x="39062" y="280483"/>
                </a:lnTo>
                <a:lnTo>
                  <a:pt x="28955" y="288798"/>
                </a:lnTo>
                <a:lnTo>
                  <a:pt x="30479" y="289560"/>
                </a:lnTo>
                <a:lnTo>
                  <a:pt x="40042" y="281696"/>
                </a:lnTo>
                <a:close/>
              </a:path>
              <a:path w="381000" h="313689">
                <a:moveTo>
                  <a:pt x="55625" y="300990"/>
                </a:moveTo>
                <a:lnTo>
                  <a:pt x="40042" y="281696"/>
                </a:lnTo>
                <a:lnTo>
                  <a:pt x="30479" y="289560"/>
                </a:lnTo>
                <a:lnTo>
                  <a:pt x="28955" y="288798"/>
                </a:lnTo>
                <a:lnTo>
                  <a:pt x="28955" y="306835"/>
                </a:lnTo>
                <a:lnTo>
                  <a:pt x="55625" y="300990"/>
                </a:lnTo>
                <a:close/>
              </a:path>
              <a:path w="381000" h="313689">
                <a:moveTo>
                  <a:pt x="342583" y="32925"/>
                </a:moveTo>
                <a:lnTo>
                  <a:pt x="341529" y="31645"/>
                </a:lnTo>
                <a:lnTo>
                  <a:pt x="39062" y="280483"/>
                </a:lnTo>
                <a:lnTo>
                  <a:pt x="40042" y="281696"/>
                </a:lnTo>
                <a:lnTo>
                  <a:pt x="342583" y="32925"/>
                </a:lnTo>
                <a:close/>
              </a:path>
              <a:path w="381000" h="313689">
                <a:moveTo>
                  <a:pt x="380999" y="0"/>
                </a:moveTo>
                <a:lnTo>
                  <a:pt x="326135" y="12954"/>
                </a:lnTo>
                <a:lnTo>
                  <a:pt x="341529" y="31645"/>
                </a:lnTo>
                <a:lnTo>
                  <a:pt x="351281" y="23622"/>
                </a:lnTo>
                <a:lnTo>
                  <a:pt x="352043" y="25146"/>
                </a:lnTo>
                <a:lnTo>
                  <a:pt x="352043" y="44413"/>
                </a:lnTo>
                <a:lnTo>
                  <a:pt x="358139" y="51816"/>
                </a:lnTo>
                <a:lnTo>
                  <a:pt x="380999" y="0"/>
                </a:lnTo>
                <a:close/>
              </a:path>
              <a:path w="381000" h="313689">
                <a:moveTo>
                  <a:pt x="352043" y="25146"/>
                </a:moveTo>
                <a:lnTo>
                  <a:pt x="351281" y="23622"/>
                </a:lnTo>
                <a:lnTo>
                  <a:pt x="341529" y="31645"/>
                </a:lnTo>
                <a:lnTo>
                  <a:pt x="342583" y="32925"/>
                </a:lnTo>
                <a:lnTo>
                  <a:pt x="352043" y="25146"/>
                </a:lnTo>
                <a:close/>
              </a:path>
              <a:path w="381000" h="313689">
                <a:moveTo>
                  <a:pt x="352043" y="44413"/>
                </a:moveTo>
                <a:lnTo>
                  <a:pt x="352043" y="25146"/>
                </a:lnTo>
                <a:lnTo>
                  <a:pt x="342583" y="32925"/>
                </a:lnTo>
                <a:lnTo>
                  <a:pt x="352043" y="4441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8139176" y="3735323"/>
            <a:ext cx="208279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0000FF"/>
                </a:solidFill>
                <a:latin typeface="Symbol"/>
                <a:cs typeface="Symbol"/>
              </a:rPr>
              <a:t></a:t>
            </a:r>
            <a:r>
              <a:rPr sz="1200" spc="-1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200" spc="-7" baseline="-20833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endParaRPr sz="1200" baseline="-20833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018780" y="2667761"/>
            <a:ext cx="89535" cy="151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260084" y="2429509"/>
            <a:ext cx="1340485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Draw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slope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-1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scale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714</Words>
  <Application>Microsoft Office PowerPoint</Application>
  <PresentationFormat>Custom</PresentationFormat>
  <Paragraphs>247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Symbol</vt:lpstr>
      <vt:lpstr>Tahoma</vt:lpstr>
      <vt:lpstr>Times New Roman</vt:lpstr>
      <vt:lpstr>Office Theme</vt:lpstr>
      <vt:lpstr>89 1 o--... 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Slope stability Spring 2022.pptx</dc:title>
  <dc:creator>Tawfiq</dc:creator>
  <cp:lastModifiedBy>Microsoft account</cp:lastModifiedBy>
  <cp:revision>1</cp:revision>
  <dcterms:created xsi:type="dcterms:W3CDTF">2023-04-03T14:12:24Z</dcterms:created>
  <dcterms:modified xsi:type="dcterms:W3CDTF">2023-04-03T18:18:19Z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2023-04-03T00:00:00Z</vt:filetime>
  </property>
</Properties>
</file>